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trictFirstAndLastChars="0" saveSubsetFonts="1">
  <p:sldMasterIdLst>
    <p:sldMasterId id="2147483700" r:id="rId1"/>
  </p:sldMasterIdLst>
  <p:notesMasterIdLst>
    <p:notesMasterId r:id="rId34"/>
  </p:notesMasterIdLst>
  <p:handoutMasterIdLst>
    <p:handoutMasterId r:id="rId35"/>
  </p:handoutMasterIdLst>
  <p:sldIdLst>
    <p:sldId id="258" r:id="rId2"/>
    <p:sldId id="259" r:id="rId3"/>
    <p:sldId id="260" r:id="rId4"/>
    <p:sldId id="303" r:id="rId5"/>
    <p:sldId id="305" r:id="rId6"/>
    <p:sldId id="274" r:id="rId7"/>
    <p:sldId id="295" r:id="rId8"/>
    <p:sldId id="294" r:id="rId9"/>
    <p:sldId id="296" r:id="rId10"/>
    <p:sldId id="297" r:id="rId11"/>
    <p:sldId id="298" r:id="rId12"/>
    <p:sldId id="292" r:id="rId13"/>
    <p:sldId id="293" r:id="rId14"/>
    <p:sldId id="306" r:id="rId15"/>
    <p:sldId id="307" r:id="rId16"/>
    <p:sldId id="261" r:id="rId17"/>
    <p:sldId id="272" r:id="rId18"/>
    <p:sldId id="262" r:id="rId19"/>
    <p:sldId id="263" r:id="rId20"/>
    <p:sldId id="264" r:id="rId21"/>
    <p:sldId id="265" r:id="rId22"/>
    <p:sldId id="266" r:id="rId23"/>
    <p:sldId id="267" r:id="rId24"/>
    <p:sldId id="268" r:id="rId25"/>
    <p:sldId id="269" r:id="rId26"/>
    <p:sldId id="270" r:id="rId27"/>
    <p:sldId id="308" r:id="rId28"/>
    <p:sldId id="271" r:id="rId29"/>
    <p:sldId id="302" r:id="rId30"/>
    <p:sldId id="299" r:id="rId31"/>
    <p:sldId id="300" r:id="rId32"/>
    <p:sldId id="301" r:id="rId33"/>
  </p:sldIdLst>
  <p:sldSz cx="9144000" cy="6858000" type="screen4x3"/>
  <p:notesSz cx="6858000" cy="9296400"/>
  <p:defaultTextStyle>
    <a:defPPr>
      <a:defRPr lang="fr-CA"/>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182" autoAdjust="0"/>
    <p:restoredTop sz="86395" autoAdjust="0"/>
  </p:normalViewPr>
  <p:slideViewPr>
    <p:cSldViewPr>
      <p:cViewPr varScale="1">
        <p:scale>
          <a:sx n="110" d="100"/>
          <a:sy n="110" d="100"/>
        </p:scale>
        <p:origin x="141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120"/>
    </p:cViewPr>
  </p:sorterViewPr>
  <p:notesViewPr>
    <p:cSldViewPr>
      <p:cViewPr>
        <p:scale>
          <a:sx n="66" d="100"/>
          <a:sy n="66" d="100"/>
        </p:scale>
        <p:origin x="-1566"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descr="logoddsmnoir">
            <a:extLst>
              <a:ext uri="{FF2B5EF4-FFF2-40B4-BE49-F238E27FC236}">
                <a16:creationId xmlns:a16="http://schemas.microsoft.com/office/drawing/2014/main" id="{6500E899-D156-B675-F24D-62980264F852}"/>
              </a:ext>
            </a:extLst>
          </p:cNvP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l">
              <a:defRPr sz="1200">
                <a:latin typeface="Arial" charset="0"/>
              </a:defRPr>
            </a:lvl1pPr>
          </a:lstStyle>
          <a:p>
            <a:pPr>
              <a:defRPr/>
            </a:pPr>
            <a:endParaRPr lang="fr-CA"/>
          </a:p>
        </p:txBody>
      </p:sp>
      <p:sp>
        <p:nvSpPr>
          <p:cNvPr id="12291" name="Rectangle 3" descr="logoddsmnoir">
            <a:extLst>
              <a:ext uri="{FF2B5EF4-FFF2-40B4-BE49-F238E27FC236}">
                <a16:creationId xmlns:a16="http://schemas.microsoft.com/office/drawing/2014/main" id="{EBD84DF6-A61D-EA12-48EB-C933158C8A7A}"/>
              </a:ext>
            </a:extLst>
          </p:cNvPr>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r">
              <a:defRPr sz="1200">
                <a:latin typeface="Arial" charset="0"/>
              </a:defRPr>
            </a:lvl1pPr>
          </a:lstStyle>
          <a:p>
            <a:pPr>
              <a:defRPr/>
            </a:pPr>
            <a:fld id="{B1EE7E28-7A81-5443-8454-A4E381053495}" type="datetime1">
              <a:rPr lang="fr-CA"/>
              <a:pPr>
                <a:defRPr/>
              </a:pPr>
              <a:t>2022-07-26</a:t>
            </a:fld>
            <a:endParaRPr lang="fr-CA"/>
          </a:p>
        </p:txBody>
      </p:sp>
      <p:sp>
        <p:nvSpPr>
          <p:cNvPr id="12292" name="Rectangle 4" descr="logoddsmnoir">
            <a:extLst>
              <a:ext uri="{FF2B5EF4-FFF2-40B4-BE49-F238E27FC236}">
                <a16:creationId xmlns:a16="http://schemas.microsoft.com/office/drawing/2014/main" id="{384BB143-361D-65D7-80DB-7294DB38F7C0}"/>
              </a:ext>
            </a:extLst>
          </p:cNvPr>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l">
              <a:defRPr sz="1200">
                <a:latin typeface="Arial" charset="0"/>
              </a:defRPr>
            </a:lvl1pPr>
          </a:lstStyle>
          <a:p>
            <a:pPr>
              <a:defRPr/>
            </a:pPr>
            <a:endParaRPr lang="fr-CA"/>
          </a:p>
        </p:txBody>
      </p:sp>
      <p:sp>
        <p:nvSpPr>
          <p:cNvPr id="12293" name="Rectangle 5" descr="logoddsmnoir">
            <a:extLst>
              <a:ext uri="{FF2B5EF4-FFF2-40B4-BE49-F238E27FC236}">
                <a16:creationId xmlns:a16="http://schemas.microsoft.com/office/drawing/2014/main" id="{230D8ED5-8394-9651-B781-3D6EC7D50977}"/>
              </a:ext>
            </a:extLst>
          </p:cNvPr>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r">
              <a:defRPr sz="1200"/>
            </a:lvl1pPr>
          </a:lstStyle>
          <a:p>
            <a:pPr>
              <a:defRPr/>
            </a:pPr>
            <a:fld id="{1D06C920-A1B1-634C-B101-5EDFCC0F354E}" type="slidenum">
              <a:rPr lang="fr-CA" altLang="en-US"/>
              <a:pPr>
                <a:defRPr/>
              </a:pPr>
              <a:t>‹#›</a:t>
            </a:fld>
            <a:endParaRPr lang="fr-CA"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descr="logoddsmnoir">
            <a:extLst>
              <a:ext uri="{FF2B5EF4-FFF2-40B4-BE49-F238E27FC236}">
                <a16:creationId xmlns:a16="http://schemas.microsoft.com/office/drawing/2014/main" id="{FC427B32-ADAC-3E94-A411-58047D8B1C04}"/>
              </a:ext>
            </a:extLst>
          </p:cNvP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l">
              <a:defRPr sz="1200">
                <a:latin typeface="Arial" charset="0"/>
              </a:defRPr>
            </a:lvl1pPr>
          </a:lstStyle>
          <a:p>
            <a:pPr>
              <a:defRPr/>
            </a:pPr>
            <a:endParaRPr lang="fr-CH"/>
          </a:p>
        </p:txBody>
      </p:sp>
      <p:sp>
        <p:nvSpPr>
          <p:cNvPr id="78851" name="Rectangle 3" descr="logoddsmnoir">
            <a:extLst>
              <a:ext uri="{FF2B5EF4-FFF2-40B4-BE49-F238E27FC236}">
                <a16:creationId xmlns:a16="http://schemas.microsoft.com/office/drawing/2014/main" id="{8C2B88D4-C817-9C23-D4FF-70DC2722F23C}"/>
              </a:ext>
            </a:extLst>
          </p:cNvPr>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r">
              <a:defRPr sz="1200">
                <a:latin typeface="Arial" charset="0"/>
              </a:defRPr>
            </a:lvl1pPr>
          </a:lstStyle>
          <a:p>
            <a:pPr>
              <a:defRPr/>
            </a:pPr>
            <a:fld id="{7742E832-6AF7-3D47-A5B1-051AD763987D}" type="datetime1">
              <a:rPr lang="fr-CH"/>
              <a:pPr>
                <a:defRPr/>
              </a:pPr>
              <a:t>26.07.22</a:t>
            </a:fld>
            <a:endParaRPr lang="fr-CH"/>
          </a:p>
        </p:txBody>
      </p:sp>
      <p:sp>
        <p:nvSpPr>
          <p:cNvPr id="16388" name="Rectangle 4">
            <a:extLst>
              <a:ext uri="{FF2B5EF4-FFF2-40B4-BE49-F238E27FC236}">
                <a16:creationId xmlns:a16="http://schemas.microsoft.com/office/drawing/2014/main" id="{ECADF4A7-89FC-9DBA-2670-E0FD0A85E22C}"/>
              </a:ext>
            </a:extLst>
          </p:cNvPr>
          <p:cNvSpPr>
            <a:spLocks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descr="logoddsmnoir">
            <a:extLst>
              <a:ext uri="{FF2B5EF4-FFF2-40B4-BE49-F238E27FC236}">
                <a16:creationId xmlns:a16="http://schemas.microsoft.com/office/drawing/2014/main" id="{407CE18F-A72C-1FB0-6923-D46034D72F05}"/>
              </a:ext>
            </a:extLst>
          </p:cNvPr>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p>
        </p:txBody>
      </p:sp>
      <p:sp>
        <p:nvSpPr>
          <p:cNvPr id="78854" name="Rectangle 6" descr="logoddsmnoir">
            <a:extLst>
              <a:ext uri="{FF2B5EF4-FFF2-40B4-BE49-F238E27FC236}">
                <a16:creationId xmlns:a16="http://schemas.microsoft.com/office/drawing/2014/main" id="{BB109AE6-C9E1-9EF5-7F29-8E88EC0A2767}"/>
              </a:ext>
            </a:extLst>
          </p:cNvPr>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l">
              <a:defRPr sz="1200">
                <a:latin typeface="Arial" charset="0"/>
              </a:defRPr>
            </a:lvl1pPr>
          </a:lstStyle>
          <a:p>
            <a:pPr>
              <a:defRPr/>
            </a:pPr>
            <a:endParaRPr lang="fr-CH"/>
          </a:p>
        </p:txBody>
      </p:sp>
      <p:sp>
        <p:nvSpPr>
          <p:cNvPr id="78855" name="Rectangle 7" descr="logoddsmnoir">
            <a:extLst>
              <a:ext uri="{FF2B5EF4-FFF2-40B4-BE49-F238E27FC236}">
                <a16:creationId xmlns:a16="http://schemas.microsoft.com/office/drawing/2014/main" id="{761CD52B-44E6-CF7E-CA64-D10C721740AA}"/>
              </a:ext>
            </a:extLst>
          </p:cNvPr>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r">
              <a:defRPr sz="1200"/>
            </a:lvl1pPr>
          </a:lstStyle>
          <a:p>
            <a:pPr>
              <a:defRPr/>
            </a:pPr>
            <a:fld id="{0854F47B-546F-7B41-B70F-D40150D0045C}" type="slidenum">
              <a:rPr lang="fr-CH" altLang="en-US"/>
              <a:pPr>
                <a:defRPr/>
              </a:pPr>
              <a:t>‹#›</a:t>
            </a:fld>
            <a:endParaRPr lang="fr-CH" alt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descr="logoddsmnoir">
            <a:extLst>
              <a:ext uri="{FF2B5EF4-FFF2-40B4-BE49-F238E27FC236}">
                <a16:creationId xmlns:a16="http://schemas.microsoft.com/office/drawing/2014/main" id="{2DDF2571-273C-093C-0598-7E2BFC2AB75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C4018AF9-D8BA-2D4A-AD60-69ACA6F813BC}" type="datetime1">
              <a:rPr lang="fr-CH" altLang="en-US" sz="1200" smtClean="0"/>
              <a:pPr/>
              <a:t>26.07.22</a:t>
            </a:fld>
            <a:endParaRPr lang="fr-CH" altLang="en-US" sz="1200"/>
          </a:p>
        </p:txBody>
      </p:sp>
      <p:sp>
        <p:nvSpPr>
          <p:cNvPr id="19459" name="Rectangle 7" descr="logoddsmnoir">
            <a:extLst>
              <a:ext uri="{FF2B5EF4-FFF2-40B4-BE49-F238E27FC236}">
                <a16:creationId xmlns:a16="http://schemas.microsoft.com/office/drawing/2014/main" id="{44784CD3-3E3A-BDAA-2B5A-E6681A83AF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4EF82E59-6826-8948-A1BD-9F67B38A8CBF}" type="slidenum">
              <a:rPr lang="fr-CH" altLang="en-US" sz="1200" smtClean="0"/>
              <a:pPr/>
              <a:t>1</a:t>
            </a:fld>
            <a:endParaRPr lang="fr-CH" altLang="en-US" sz="1200"/>
          </a:p>
        </p:txBody>
      </p:sp>
      <p:sp>
        <p:nvSpPr>
          <p:cNvPr id="19460" name="Rectangle 2">
            <a:extLst>
              <a:ext uri="{FF2B5EF4-FFF2-40B4-BE49-F238E27FC236}">
                <a16:creationId xmlns:a16="http://schemas.microsoft.com/office/drawing/2014/main" id="{96F1B6FA-9F7B-1C85-C1D9-8E539D291618}"/>
              </a:ext>
            </a:extLst>
          </p:cNvPr>
          <p:cNvSpPr>
            <a:spLocks noChangeArrowheads="1" noTextEdit="1"/>
          </p:cNvSpPr>
          <p:nvPr>
            <p:ph type="sldImg"/>
          </p:nvPr>
        </p:nvSpPr>
        <p:spPr>
          <a:ln/>
        </p:spPr>
      </p:sp>
      <p:sp>
        <p:nvSpPr>
          <p:cNvPr id="19461" name="Rectangle 3" descr="╄悰od">
            <a:extLst>
              <a:ext uri="{FF2B5EF4-FFF2-40B4-BE49-F238E27FC236}">
                <a16:creationId xmlns:a16="http://schemas.microsoft.com/office/drawing/2014/main" id="{85DAFCE9-77A6-B93C-ABB3-BEC7EC76E0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descr="logoddsmnoir">
            <a:extLst>
              <a:ext uri="{FF2B5EF4-FFF2-40B4-BE49-F238E27FC236}">
                <a16:creationId xmlns:a16="http://schemas.microsoft.com/office/drawing/2014/main" id="{D203E998-AD6D-B5A0-527B-295A37B520A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99776A87-42EE-9B46-B78D-A6E225442D9F}" type="datetime1">
              <a:rPr lang="fr-CH" altLang="en-US" sz="1200" smtClean="0">
                <a:ea typeface="ＭＳ Ｐゴシック" panose="020B0600070205080204" pitchFamily="34" charset="-128"/>
              </a:rPr>
              <a:pPr/>
              <a:t>26.07.22</a:t>
            </a:fld>
            <a:endParaRPr lang="fr-CH" altLang="en-US" sz="1200">
              <a:ea typeface="ＭＳ Ｐゴシック" panose="020B0600070205080204" pitchFamily="34" charset="-128"/>
            </a:endParaRPr>
          </a:p>
        </p:txBody>
      </p:sp>
      <p:sp>
        <p:nvSpPr>
          <p:cNvPr id="28675" name="Rectangle 7" descr="logoddsmnoir">
            <a:extLst>
              <a:ext uri="{FF2B5EF4-FFF2-40B4-BE49-F238E27FC236}">
                <a16:creationId xmlns:a16="http://schemas.microsoft.com/office/drawing/2014/main" id="{F0553276-7921-84FE-F62C-AF0055C7D6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0E0C233-97BE-A448-B590-E8AF6B222756}" type="slidenum">
              <a:rPr lang="fr-CH" altLang="en-US" sz="1200" smtClean="0">
                <a:ea typeface="ＭＳ Ｐゴシック" panose="020B0600070205080204" pitchFamily="34" charset="-128"/>
              </a:rPr>
              <a:pPr/>
              <a:t>9</a:t>
            </a:fld>
            <a:endParaRPr lang="fr-CH" altLang="en-US" sz="1200">
              <a:ea typeface="ＭＳ Ｐゴシック" panose="020B0600070205080204" pitchFamily="34" charset="-128"/>
            </a:endParaRPr>
          </a:p>
        </p:txBody>
      </p:sp>
      <p:sp>
        <p:nvSpPr>
          <p:cNvPr id="28676" name="Rectangle 2">
            <a:extLst>
              <a:ext uri="{FF2B5EF4-FFF2-40B4-BE49-F238E27FC236}">
                <a16:creationId xmlns:a16="http://schemas.microsoft.com/office/drawing/2014/main" id="{3F268895-75BF-8F0D-BFAB-B3887055963E}"/>
              </a:ext>
            </a:extLst>
          </p:cNvPr>
          <p:cNvSpPr>
            <a:spLocks noGrp="1" noRot="1" noChangeAspect="1" noChangeArrowheads="1" noTextEdit="1"/>
          </p:cNvSpPr>
          <p:nvPr>
            <p:ph type="sldImg"/>
          </p:nvPr>
        </p:nvSpPr>
        <p:spPr>
          <a:ln/>
        </p:spPr>
      </p:sp>
      <p:sp>
        <p:nvSpPr>
          <p:cNvPr id="28677" name="Rectangle 3" descr="낄倱od">
            <a:extLst>
              <a:ext uri="{FF2B5EF4-FFF2-40B4-BE49-F238E27FC236}">
                <a16:creationId xmlns:a16="http://schemas.microsoft.com/office/drawing/2014/main" id="{F8143ADB-F73F-21EF-E2D3-D0F12191FF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A37B7EB-EE2A-D089-8D8C-2B69BBEF4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995038C1-FE5B-45B1-9388-15975FE807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35805569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9E1C37B-093B-0AC4-6000-EB5D237B0BE2}"/>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BD8E039A-B4DA-AC8D-9073-0EB1FD0FBE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50C7882C-E3EA-3562-1873-A48090CA3B09}"/>
              </a:ext>
            </a:extLst>
          </p:cNvPr>
          <p:cNvSpPr>
            <a:spLocks noGrp="1"/>
          </p:cNvSpPr>
          <p:nvPr>
            <p:ph type="dt" sz="half" idx="10"/>
          </p:nvPr>
        </p:nvSpPr>
        <p:spPr>
          <a:xfrm>
            <a:off x="457200" y="6356350"/>
            <a:ext cx="1676400" cy="365125"/>
          </a:xfrm>
        </p:spPr>
        <p:txBody>
          <a:bodyPr/>
          <a:lstStyle>
            <a:lvl1pPr>
              <a:defRPr/>
            </a:lvl1pPr>
          </a:lstStyle>
          <a:p>
            <a:pPr>
              <a:defRPr/>
            </a:pPr>
            <a:fld id="{96D14AF2-D582-8344-9452-96CA061217CF}" type="datetimeFigureOut">
              <a:rPr lang="en-CA"/>
              <a:pPr>
                <a:defRPr/>
              </a:pPr>
              <a:t>2022-07-26</a:t>
            </a:fld>
            <a:endParaRPr lang="en-CA"/>
          </a:p>
        </p:txBody>
      </p:sp>
      <p:sp>
        <p:nvSpPr>
          <p:cNvPr id="7" name="Footer Placeholder 4">
            <a:extLst>
              <a:ext uri="{FF2B5EF4-FFF2-40B4-BE49-F238E27FC236}">
                <a16:creationId xmlns:a16="http://schemas.microsoft.com/office/drawing/2014/main" id="{DB3D8EAE-A685-C7FC-2E26-21AF800830E3}"/>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24A7CF05-C1B9-187F-DECF-1BF9AC83F2C0}"/>
              </a:ext>
            </a:extLst>
          </p:cNvPr>
          <p:cNvSpPr>
            <a:spLocks noGrp="1"/>
          </p:cNvSpPr>
          <p:nvPr>
            <p:ph type="sldNum" sz="quarter" idx="12"/>
          </p:nvPr>
        </p:nvSpPr>
        <p:spPr>
          <a:xfrm>
            <a:off x="5334000" y="6356350"/>
            <a:ext cx="1592263" cy="365125"/>
          </a:xfrm>
        </p:spPr>
        <p:txBody>
          <a:bodyPr/>
          <a:lstStyle>
            <a:lvl1pPr>
              <a:defRPr/>
            </a:lvl1pPr>
          </a:lstStyle>
          <a:p>
            <a:pPr>
              <a:defRPr/>
            </a:pPr>
            <a:fld id="{65946745-5229-E340-9028-50E624340585}" type="slidenum">
              <a:rPr lang="en-CA" altLang="en-US"/>
              <a:pPr>
                <a:defRPr/>
              </a:pPr>
              <a:t>‹#›</a:t>
            </a:fld>
            <a:endParaRPr lang="en-CA" altLang="en-US"/>
          </a:p>
        </p:txBody>
      </p:sp>
    </p:spTree>
    <p:extLst>
      <p:ext uri="{BB962C8B-B14F-4D97-AF65-F5344CB8AC3E}">
        <p14:creationId xmlns:p14="http://schemas.microsoft.com/office/powerpoint/2010/main" val="220602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72955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452F39F-EACD-A89A-1C38-36DC685B8532}"/>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a:extLst>
              <a:ext uri="{FF2B5EF4-FFF2-40B4-BE49-F238E27FC236}">
                <a16:creationId xmlns:a16="http://schemas.microsoft.com/office/drawing/2014/main" id="{7E72AF07-A6A7-2296-84D6-3CE296B8B2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C6DB81AC-D75C-A26B-1292-8D518B46E5E0}"/>
              </a:ext>
            </a:extLst>
          </p:cNvPr>
          <p:cNvSpPr>
            <a:spLocks noGrp="1"/>
          </p:cNvSpPr>
          <p:nvPr>
            <p:ph type="dt" sz="half" idx="10"/>
          </p:nvPr>
        </p:nvSpPr>
        <p:spPr>
          <a:xfrm>
            <a:off x="457200" y="6356350"/>
            <a:ext cx="1676400" cy="365125"/>
          </a:xfrm>
        </p:spPr>
        <p:txBody>
          <a:bodyPr/>
          <a:lstStyle>
            <a:lvl1pPr>
              <a:defRPr/>
            </a:lvl1pPr>
          </a:lstStyle>
          <a:p>
            <a:pPr>
              <a:defRPr/>
            </a:pPr>
            <a:fld id="{812BA680-E0F4-C949-B36A-9E36EDFEF98C}" type="datetimeFigureOut">
              <a:rPr lang="en-CA"/>
              <a:pPr>
                <a:defRPr/>
              </a:pPr>
              <a:t>2022-07-26</a:t>
            </a:fld>
            <a:endParaRPr lang="en-CA"/>
          </a:p>
        </p:txBody>
      </p:sp>
      <p:sp>
        <p:nvSpPr>
          <p:cNvPr id="8" name="Footer Placeholder 4">
            <a:extLst>
              <a:ext uri="{FF2B5EF4-FFF2-40B4-BE49-F238E27FC236}">
                <a16:creationId xmlns:a16="http://schemas.microsoft.com/office/drawing/2014/main" id="{4464402A-6CAE-37EC-18EE-CF9CC06C9A62}"/>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E47F2F4E-5F79-9EF0-C493-6052AF63C637}"/>
              </a:ext>
            </a:extLst>
          </p:cNvPr>
          <p:cNvSpPr>
            <a:spLocks noGrp="1"/>
          </p:cNvSpPr>
          <p:nvPr>
            <p:ph type="sldNum" sz="quarter" idx="12"/>
          </p:nvPr>
        </p:nvSpPr>
        <p:spPr>
          <a:xfrm>
            <a:off x="5334000" y="6356350"/>
            <a:ext cx="1592263" cy="365125"/>
          </a:xfrm>
        </p:spPr>
        <p:txBody>
          <a:bodyPr/>
          <a:lstStyle>
            <a:lvl1pPr>
              <a:defRPr/>
            </a:lvl1pPr>
          </a:lstStyle>
          <a:p>
            <a:pPr>
              <a:defRPr/>
            </a:pPr>
            <a:fld id="{FD3B2E9B-D94E-634A-BDE0-E9C5BB571108}" type="slidenum">
              <a:rPr lang="en-CA" altLang="en-US"/>
              <a:pPr>
                <a:defRPr/>
              </a:pPr>
              <a:t>‹#›</a:t>
            </a:fld>
            <a:endParaRPr lang="en-CA" altLang="en-US"/>
          </a:p>
        </p:txBody>
      </p:sp>
    </p:spTree>
    <p:extLst>
      <p:ext uri="{BB962C8B-B14F-4D97-AF65-F5344CB8AC3E}">
        <p14:creationId xmlns:p14="http://schemas.microsoft.com/office/powerpoint/2010/main" val="400389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A05A7FB-F8A8-9F27-180A-7C042ED6A8C5}"/>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246FFFA-509E-9DA6-585B-BB02097A5C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a:extLst>
              <a:ext uri="{FF2B5EF4-FFF2-40B4-BE49-F238E27FC236}">
                <a16:creationId xmlns:a16="http://schemas.microsoft.com/office/drawing/2014/main" id="{DF8BE753-8D21-0D6F-A368-741F1744ED86}"/>
              </a:ext>
            </a:extLst>
          </p:cNvPr>
          <p:cNvSpPr>
            <a:spLocks noGrp="1"/>
          </p:cNvSpPr>
          <p:nvPr>
            <p:ph type="dt" sz="half" idx="10"/>
          </p:nvPr>
        </p:nvSpPr>
        <p:spPr>
          <a:xfrm>
            <a:off x="457200" y="6356350"/>
            <a:ext cx="1676400" cy="365125"/>
          </a:xfrm>
        </p:spPr>
        <p:txBody>
          <a:bodyPr/>
          <a:lstStyle>
            <a:lvl1pPr>
              <a:defRPr/>
            </a:lvl1pPr>
          </a:lstStyle>
          <a:p>
            <a:pPr>
              <a:defRPr/>
            </a:pPr>
            <a:fld id="{E8E9204D-F8A7-D047-8326-9BE1378F68A5}" type="datetimeFigureOut">
              <a:rPr lang="en-CA"/>
              <a:pPr>
                <a:defRPr/>
              </a:pPr>
              <a:t>2022-07-26</a:t>
            </a:fld>
            <a:endParaRPr lang="en-CA"/>
          </a:p>
        </p:txBody>
      </p:sp>
      <p:sp>
        <p:nvSpPr>
          <p:cNvPr id="10" name="Footer Placeholder 4">
            <a:extLst>
              <a:ext uri="{FF2B5EF4-FFF2-40B4-BE49-F238E27FC236}">
                <a16:creationId xmlns:a16="http://schemas.microsoft.com/office/drawing/2014/main" id="{BFB44E43-A24A-782F-C7F3-C4D76AF42CD5}"/>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a:extLst>
              <a:ext uri="{FF2B5EF4-FFF2-40B4-BE49-F238E27FC236}">
                <a16:creationId xmlns:a16="http://schemas.microsoft.com/office/drawing/2014/main" id="{FB1B50D8-27A9-4423-46FF-45FCA3B5D269}"/>
              </a:ext>
            </a:extLst>
          </p:cNvPr>
          <p:cNvSpPr>
            <a:spLocks noGrp="1"/>
          </p:cNvSpPr>
          <p:nvPr>
            <p:ph type="sldNum" sz="quarter" idx="12"/>
          </p:nvPr>
        </p:nvSpPr>
        <p:spPr>
          <a:xfrm>
            <a:off x="5334000" y="6356350"/>
            <a:ext cx="1592263" cy="365125"/>
          </a:xfrm>
        </p:spPr>
        <p:txBody>
          <a:bodyPr/>
          <a:lstStyle>
            <a:lvl1pPr>
              <a:defRPr/>
            </a:lvl1pPr>
          </a:lstStyle>
          <a:p>
            <a:pPr>
              <a:defRPr/>
            </a:pPr>
            <a:fld id="{BE99704B-045C-A146-869A-32750E38A086}" type="slidenum">
              <a:rPr lang="en-CA" altLang="en-US"/>
              <a:pPr>
                <a:defRPr/>
              </a:pPr>
              <a:t>‹#›</a:t>
            </a:fld>
            <a:endParaRPr lang="en-CA" altLang="en-US"/>
          </a:p>
        </p:txBody>
      </p:sp>
    </p:spTree>
    <p:extLst>
      <p:ext uri="{BB962C8B-B14F-4D97-AF65-F5344CB8AC3E}">
        <p14:creationId xmlns:p14="http://schemas.microsoft.com/office/powerpoint/2010/main" val="241986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0D251FC-61B5-6963-9C16-29AEC5F90533}"/>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a:extLst>
              <a:ext uri="{FF2B5EF4-FFF2-40B4-BE49-F238E27FC236}">
                <a16:creationId xmlns:a16="http://schemas.microsoft.com/office/drawing/2014/main" id="{77368BE5-9AE8-54C2-DA11-C146C15811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a:extLst>
              <a:ext uri="{FF2B5EF4-FFF2-40B4-BE49-F238E27FC236}">
                <a16:creationId xmlns:a16="http://schemas.microsoft.com/office/drawing/2014/main" id="{F8CA39A1-4070-E4C1-C69E-D38A814A9706}"/>
              </a:ext>
            </a:extLst>
          </p:cNvPr>
          <p:cNvSpPr>
            <a:spLocks noGrp="1"/>
          </p:cNvSpPr>
          <p:nvPr>
            <p:ph type="dt" sz="half" idx="10"/>
          </p:nvPr>
        </p:nvSpPr>
        <p:spPr>
          <a:xfrm>
            <a:off x="457200" y="6356350"/>
            <a:ext cx="1676400" cy="365125"/>
          </a:xfrm>
        </p:spPr>
        <p:txBody>
          <a:bodyPr/>
          <a:lstStyle>
            <a:lvl1pPr>
              <a:defRPr/>
            </a:lvl1pPr>
          </a:lstStyle>
          <a:p>
            <a:pPr>
              <a:defRPr/>
            </a:pPr>
            <a:fld id="{CCC62640-E2F7-EE42-8096-BA10FA9DB1C1}" type="datetimeFigureOut">
              <a:rPr lang="en-CA"/>
              <a:pPr>
                <a:defRPr/>
              </a:pPr>
              <a:t>2022-07-26</a:t>
            </a:fld>
            <a:endParaRPr lang="en-CA"/>
          </a:p>
        </p:txBody>
      </p:sp>
      <p:sp>
        <p:nvSpPr>
          <p:cNvPr id="6" name="Footer Placeholder 4">
            <a:extLst>
              <a:ext uri="{FF2B5EF4-FFF2-40B4-BE49-F238E27FC236}">
                <a16:creationId xmlns:a16="http://schemas.microsoft.com/office/drawing/2014/main" id="{6D93E2A8-8A67-9BB2-3733-D2CD5D95763A}"/>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D9A4987B-71E3-E675-37D7-8C45970DA071}"/>
              </a:ext>
            </a:extLst>
          </p:cNvPr>
          <p:cNvSpPr>
            <a:spLocks noGrp="1"/>
          </p:cNvSpPr>
          <p:nvPr>
            <p:ph type="sldNum" sz="quarter" idx="12"/>
          </p:nvPr>
        </p:nvSpPr>
        <p:spPr>
          <a:xfrm>
            <a:off x="5334000" y="6356350"/>
            <a:ext cx="1592263" cy="365125"/>
          </a:xfrm>
        </p:spPr>
        <p:txBody>
          <a:bodyPr/>
          <a:lstStyle>
            <a:lvl1pPr>
              <a:defRPr/>
            </a:lvl1pPr>
          </a:lstStyle>
          <a:p>
            <a:pPr>
              <a:defRPr/>
            </a:pPr>
            <a:fld id="{6241B1D2-4D30-7A4C-B75B-2255AB9D30D2}" type="slidenum">
              <a:rPr lang="en-CA" altLang="en-US"/>
              <a:pPr>
                <a:defRPr/>
              </a:pPr>
              <a:t>‹#›</a:t>
            </a:fld>
            <a:endParaRPr lang="en-CA" altLang="en-US"/>
          </a:p>
        </p:txBody>
      </p:sp>
    </p:spTree>
    <p:extLst>
      <p:ext uri="{BB962C8B-B14F-4D97-AF65-F5344CB8AC3E}">
        <p14:creationId xmlns:p14="http://schemas.microsoft.com/office/powerpoint/2010/main" val="146886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FDA4D763-3A98-BE18-74E7-4002FF6141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DED82B61-CECE-5005-970B-7307AFFB9EDE}"/>
              </a:ext>
            </a:extLst>
          </p:cNvPr>
          <p:cNvSpPr>
            <a:spLocks noGrp="1"/>
          </p:cNvSpPr>
          <p:nvPr>
            <p:ph type="dt" sz="half" idx="10"/>
          </p:nvPr>
        </p:nvSpPr>
        <p:spPr>
          <a:xfrm>
            <a:off x="457200" y="6356350"/>
            <a:ext cx="1676400" cy="365125"/>
          </a:xfrm>
        </p:spPr>
        <p:txBody>
          <a:bodyPr/>
          <a:lstStyle>
            <a:lvl1pPr>
              <a:defRPr/>
            </a:lvl1pPr>
          </a:lstStyle>
          <a:p>
            <a:pPr>
              <a:defRPr/>
            </a:pPr>
            <a:fld id="{D3ABB114-7503-4D41-A961-33CFDDFDE582}" type="datetimeFigureOut">
              <a:rPr lang="en-CA"/>
              <a:pPr>
                <a:defRPr/>
              </a:pPr>
              <a:t>2022-07-26</a:t>
            </a:fld>
            <a:endParaRPr lang="en-CA"/>
          </a:p>
        </p:txBody>
      </p:sp>
      <p:sp>
        <p:nvSpPr>
          <p:cNvPr id="4" name="Footer Placeholder 4">
            <a:extLst>
              <a:ext uri="{FF2B5EF4-FFF2-40B4-BE49-F238E27FC236}">
                <a16:creationId xmlns:a16="http://schemas.microsoft.com/office/drawing/2014/main" id="{965E2552-B2C4-BBAD-C924-62766DA01C95}"/>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a:extLst>
              <a:ext uri="{FF2B5EF4-FFF2-40B4-BE49-F238E27FC236}">
                <a16:creationId xmlns:a16="http://schemas.microsoft.com/office/drawing/2014/main" id="{534CA882-3F51-1610-9C5F-5D35351C7670}"/>
              </a:ext>
            </a:extLst>
          </p:cNvPr>
          <p:cNvSpPr>
            <a:spLocks noGrp="1"/>
          </p:cNvSpPr>
          <p:nvPr>
            <p:ph type="sldNum" sz="quarter" idx="12"/>
          </p:nvPr>
        </p:nvSpPr>
        <p:spPr>
          <a:xfrm>
            <a:off x="5334000" y="6356350"/>
            <a:ext cx="1592263" cy="365125"/>
          </a:xfrm>
        </p:spPr>
        <p:txBody>
          <a:bodyPr/>
          <a:lstStyle>
            <a:lvl1pPr>
              <a:defRPr/>
            </a:lvl1pPr>
          </a:lstStyle>
          <a:p>
            <a:pPr>
              <a:defRPr/>
            </a:pPr>
            <a:fld id="{59CA9D47-8BA6-D54F-9C30-FE00EA3B72C9}" type="slidenum">
              <a:rPr lang="en-CA" altLang="en-US"/>
              <a:pPr>
                <a:defRPr/>
              </a:pPr>
              <a:t>‹#›</a:t>
            </a:fld>
            <a:endParaRPr lang="en-CA" altLang="en-US"/>
          </a:p>
        </p:txBody>
      </p:sp>
    </p:spTree>
    <p:extLst>
      <p:ext uri="{BB962C8B-B14F-4D97-AF65-F5344CB8AC3E}">
        <p14:creationId xmlns:p14="http://schemas.microsoft.com/office/powerpoint/2010/main" val="303836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6A9440C-FFF8-D22C-7BE5-E8E9D7758108}"/>
              </a:ext>
            </a:extLst>
          </p:cNvPr>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a:extLst>
              <a:ext uri="{FF2B5EF4-FFF2-40B4-BE49-F238E27FC236}">
                <a16:creationId xmlns:a16="http://schemas.microsoft.com/office/drawing/2014/main" id="{05BB658C-5E37-34B4-4896-67BBFA44EC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a:extLst>
              <a:ext uri="{FF2B5EF4-FFF2-40B4-BE49-F238E27FC236}">
                <a16:creationId xmlns:a16="http://schemas.microsoft.com/office/drawing/2014/main" id="{94C6BD45-825D-39B2-96EA-220D272C55A6}"/>
              </a:ext>
            </a:extLst>
          </p:cNvPr>
          <p:cNvSpPr>
            <a:spLocks noGrp="1"/>
          </p:cNvSpPr>
          <p:nvPr>
            <p:ph type="dt" sz="half" idx="10"/>
          </p:nvPr>
        </p:nvSpPr>
        <p:spPr>
          <a:xfrm>
            <a:off x="457200" y="6356350"/>
            <a:ext cx="1676400" cy="365125"/>
          </a:xfrm>
        </p:spPr>
        <p:txBody>
          <a:bodyPr/>
          <a:lstStyle>
            <a:lvl1pPr>
              <a:defRPr/>
            </a:lvl1pPr>
          </a:lstStyle>
          <a:p>
            <a:pPr>
              <a:defRPr/>
            </a:pPr>
            <a:fld id="{7D927321-B29C-9148-83C1-4EA95A733FCA}" type="datetimeFigureOut">
              <a:rPr lang="en-CA"/>
              <a:pPr>
                <a:defRPr/>
              </a:pPr>
              <a:t>2022-07-26</a:t>
            </a:fld>
            <a:endParaRPr lang="en-CA"/>
          </a:p>
        </p:txBody>
      </p:sp>
      <p:sp>
        <p:nvSpPr>
          <p:cNvPr id="8" name="Footer Placeholder 4">
            <a:extLst>
              <a:ext uri="{FF2B5EF4-FFF2-40B4-BE49-F238E27FC236}">
                <a16:creationId xmlns:a16="http://schemas.microsoft.com/office/drawing/2014/main" id="{3E0ED45F-1164-028C-CF7A-057C9B3440DB}"/>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F08D0F20-4CC3-4154-30C0-632D6D115ED8}"/>
              </a:ext>
            </a:extLst>
          </p:cNvPr>
          <p:cNvSpPr>
            <a:spLocks noGrp="1"/>
          </p:cNvSpPr>
          <p:nvPr>
            <p:ph type="sldNum" sz="quarter" idx="12"/>
          </p:nvPr>
        </p:nvSpPr>
        <p:spPr>
          <a:xfrm>
            <a:off x="5334000" y="6356350"/>
            <a:ext cx="1592263" cy="365125"/>
          </a:xfrm>
        </p:spPr>
        <p:txBody>
          <a:bodyPr/>
          <a:lstStyle>
            <a:lvl1pPr>
              <a:defRPr/>
            </a:lvl1pPr>
          </a:lstStyle>
          <a:p>
            <a:pPr>
              <a:defRPr/>
            </a:pPr>
            <a:fld id="{BEC01264-DF70-EA49-86DA-87185614675F}" type="slidenum">
              <a:rPr lang="en-CA" altLang="en-US"/>
              <a:pPr>
                <a:defRPr/>
              </a:pPr>
              <a:t>‹#›</a:t>
            </a:fld>
            <a:endParaRPr lang="en-CA" altLang="en-US"/>
          </a:p>
        </p:txBody>
      </p:sp>
    </p:spTree>
    <p:extLst>
      <p:ext uri="{BB962C8B-B14F-4D97-AF65-F5344CB8AC3E}">
        <p14:creationId xmlns:p14="http://schemas.microsoft.com/office/powerpoint/2010/main" val="4066807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DD421B4-AC3A-019E-D499-D7FCD4F00AB2}"/>
              </a:ext>
            </a:extLst>
          </p:cNvPr>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0128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92CB556-CD43-9FF5-1CED-2A64C7A84CC1}"/>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F1EC845E-0F48-79C5-6767-1FBF2AD1C0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816C082B-BD1F-24FE-C0C0-2D5C81E87861}"/>
              </a:ext>
            </a:extLst>
          </p:cNvPr>
          <p:cNvSpPr>
            <a:spLocks noGrp="1"/>
          </p:cNvSpPr>
          <p:nvPr>
            <p:ph type="dt" sz="half" idx="10"/>
          </p:nvPr>
        </p:nvSpPr>
        <p:spPr>
          <a:xfrm>
            <a:off x="457200" y="6356350"/>
            <a:ext cx="1676400" cy="365125"/>
          </a:xfrm>
        </p:spPr>
        <p:txBody>
          <a:bodyPr/>
          <a:lstStyle>
            <a:lvl1pPr>
              <a:defRPr/>
            </a:lvl1pPr>
          </a:lstStyle>
          <a:p>
            <a:pPr>
              <a:defRPr/>
            </a:pPr>
            <a:fld id="{0D384243-8640-E346-8FB7-59793888BC57}" type="datetimeFigureOut">
              <a:rPr lang="en-CA"/>
              <a:pPr>
                <a:defRPr/>
              </a:pPr>
              <a:t>2022-07-26</a:t>
            </a:fld>
            <a:endParaRPr lang="en-CA"/>
          </a:p>
        </p:txBody>
      </p:sp>
      <p:sp>
        <p:nvSpPr>
          <p:cNvPr id="7" name="Footer Placeholder 4">
            <a:extLst>
              <a:ext uri="{FF2B5EF4-FFF2-40B4-BE49-F238E27FC236}">
                <a16:creationId xmlns:a16="http://schemas.microsoft.com/office/drawing/2014/main" id="{B9554C07-61A8-6136-8EF2-0654F1C32F99}"/>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82156157-BA3F-9DC2-CA9D-5DA74133ADCD}"/>
              </a:ext>
            </a:extLst>
          </p:cNvPr>
          <p:cNvSpPr>
            <a:spLocks noGrp="1"/>
          </p:cNvSpPr>
          <p:nvPr>
            <p:ph type="sldNum" sz="quarter" idx="12"/>
          </p:nvPr>
        </p:nvSpPr>
        <p:spPr>
          <a:xfrm>
            <a:off x="5334000" y="6356350"/>
            <a:ext cx="1592263" cy="365125"/>
          </a:xfrm>
        </p:spPr>
        <p:txBody>
          <a:bodyPr/>
          <a:lstStyle>
            <a:lvl1pPr>
              <a:defRPr/>
            </a:lvl1pPr>
          </a:lstStyle>
          <a:p>
            <a:pPr>
              <a:defRPr/>
            </a:pPr>
            <a:fld id="{47651631-1F24-1447-A126-B324313D5BD1}" type="slidenum">
              <a:rPr lang="en-CA" altLang="en-US"/>
              <a:pPr>
                <a:defRPr/>
              </a:pPr>
              <a:t>‹#›</a:t>
            </a:fld>
            <a:endParaRPr lang="en-CA" altLang="en-US"/>
          </a:p>
        </p:txBody>
      </p:sp>
    </p:spTree>
    <p:extLst>
      <p:ext uri="{BB962C8B-B14F-4D97-AF65-F5344CB8AC3E}">
        <p14:creationId xmlns:p14="http://schemas.microsoft.com/office/powerpoint/2010/main" val="49022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33965BD-1FDC-D3CE-5BBF-D20DCDFA86AE}"/>
              </a:ext>
            </a:extLst>
          </p:cNvPr>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85337F10-9BA6-24CC-1D4D-25CF0A074E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BE6492C8-FDF9-7B72-6489-56FD4883DA93}"/>
              </a:ext>
            </a:extLst>
          </p:cNvPr>
          <p:cNvSpPr>
            <a:spLocks noGrp="1"/>
          </p:cNvSpPr>
          <p:nvPr>
            <p:ph type="dt" sz="half" idx="10"/>
          </p:nvPr>
        </p:nvSpPr>
        <p:spPr>
          <a:xfrm>
            <a:off x="457200" y="6356350"/>
            <a:ext cx="1676400" cy="365125"/>
          </a:xfrm>
        </p:spPr>
        <p:txBody>
          <a:bodyPr/>
          <a:lstStyle>
            <a:lvl1pPr>
              <a:defRPr/>
            </a:lvl1pPr>
          </a:lstStyle>
          <a:p>
            <a:pPr>
              <a:defRPr/>
            </a:pPr>
            <a:fld id="{98C7B342-66C8-EC47-952B-4DB71A8639DE}" type="datetimeFigureOut">
              <a:rPr lang="en-CA"/>
              <a:pPr>
                <a:defRPr/>
              </a:pPr>
              <a:t>2022-07-26</a:t>
            </a:fld>
            <a:endParaRPr lang="en-CA"/>
          </a:p>
        </p:txBody>
      </p:sp>
      <p:sp>
        <p:nvSpPr>
          <p:cNvPr id="7" name="Footer Placeholder 4">
            <a:extLst>
              <a:ext uri="{FF2B5EF4-FFF2-40B4-BE49-F238E27FC236}">
                <a16:creationId xmlns:a16="http://schemas.microsoft.com/office/drawing/2014/main" id="{5EF22317-C9D9-FAB5-4DA4-46383EED1060}"/>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95060E56-95E1-A436-D7B5-A6C2A6109F86}"/>
              </a:ext>
            </a:extLst>
          </p:cNvPr>
          <p:cNvSpPr>
            <a:spLocks noGrp="1"/>
          </p:cNvSpPr>
          <p:nvPr>
            <p:ph type="sldNum" sz="quarter" idx="12"/>
          </p:nvPr>
        </p:nvSpPr>
        <p:spPr>
          <a:xfrm>
            <a:off x="5334000" y="6356350"/>
            <a:ext cx="1592263" cy="365125"/>
          </a:xfrm>
        </p:spPr>
        <p:txBody>
          <a:bodyPr/>
          <a:lstStyle>
            <a:lvl1pPr>
              <a:defRPr/>
            </a:lvl1pPr>
          </a:lstStyle>
          <a:p>
            <a:pPr>
              <a:defRPr/>
            </a:pPr>
            <a:fld id="{4C62C352-58FE-F442-90CF-A604CAA7D335}" type="slidenum">
              <a:rPr lang="en-CA" altLang="en-US"/>
              <a:pPr>
                <a:defRPr/>
              </a:pPr>
              <a:t>‹#›</a:t>
            </a:fld>
            <a:endParaRPr lang="en-CA" altLang="en-US"/>
          </a:p>
        </p:txBody>
      </p:sp>
    </p:spTree>
    <p:extLst>
      <p:ext uri="{BB962C8B-B14F-4D97-AF65-F5344CB8AC3E}">
        <p14:creationId xmlns:p14="http://schemas.microsoft.com/office/powerpoint/2010/main" val="988768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losing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2160779-DD57-063A-5F2B-88F796E975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4BCD32DE-A475-D6E6-8680-DE4224AA2A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40394330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bg bwMode="ltGray">
      <p:bgPr>
        <a:solidFill>
          <a:schemeClr val="bg1"/>
        </a:solidFill>
        <a:effectLst/>
      </p:bgPr>
    </p:bg>
    <p:spTree>
      <p:nvGrpSpPr>
        <p:cNvPr id="1" name=""/>
        <p:cNvGrpSpPr/>
        <p:nvPr/>
      </p:nvGrpSpPr>
      <p:grpSpPr>
        <a:xfrm>
          <a:off x="0" y="0"/>
          <a:ext cx="0" cy="0"/>
          <a:chOff x="0" y="0"/>
          <a:chExt cx="0" cy="0"/>
        </a:xfrm>
      </p:grpSpPr>
      <p:sp>
        <p:nvSpPr>
          <p:cNvPr id="76804" name="Rectangle 4"/>
          <p:cNvSpPr>
            <a:spLocks noGrp="1" noChangeArrowheads="1"/>
          </p:cNvSpPr>
          <p:nvPr>
            <p:ph type="ctrTitle"/>
          </p:nvPr>
        </p:nvSpPr>
        <p:spPr>
          <a:xfrm>
            <a:off x="179388" y="2519363"/>
            <a:ext cx="5688012" cy="838200"/>
          </a:xfrm>
        </p:spPr>
        <p:txBody>
          <a:bodyPr/>
          <a:lstStyle>
            <a:lvl1pPr>
              <a:defRPr sz="3200">
                <a:solidFill>
                  <a:schemeClr val="bg1"/>
                </a:solidFill>
              </a:defRPr>
            </a:lvl1pPr>
          </a:lstStyle>
          <a:p>
            <a:r>
              <a:rPr lang="en-CA"/>
              <a:t>Click to edit Master title style</a:t>
            </a:r>
          </a:p>
        </p:txBody>
      </p:sp>
      <p:sp>
        <p:nvSpPr>
          <p:cNvPr id="76805" name="Rectangle 5"/>
          <p:cNvSpPr>
            <a:spLocks noGrp="1" noChangeArrowheads="1"/>
          </p:cNvSpPr>
          <p:nvPr>
            <p:ph type="subTitle" idx="1"/>
          </p:nvPr>
        </p:nvSpPr>
        <p:spPr>
          <a:xfrm>
            <a:off x="179388" y="3751263"/>
            <a:ext cx="5688012" cy="685800"/>
          </a:xfrm>
        </p:spPr>
        <p:txBody>
          <a:bodyPr/>
          <a:lstStyle>
            <a:lvl1pPr marL="0" indent="0">
              <a:buFont typeface="Times" pitchFamily="18" charset="0"/>
              <a:buNone/>
              <a:defRPr>
                <a:solidFill>
                  <a:schemeClr val="bg1"/>
                </a:solidFill>
              </a:defRPr>
            </a:lvl1pPr>
          </a:lstStyle>
          <a:p>
            <a:r>
              <a:rPr lang="en-CA"/>
              <a:t>Click to edit Master subtitle style</a:t>
            </a:r>
          </a:p>
        </p:txBody>
      </p:sp>
    </p:spTree>
    <p:extLst>
      <p:ext uri="{BB962C8B-B14F-4D97-AF65-F5344CB8AC3E}">
        <p14:creationId xmlns:p14="http://schemas.microsoft.com/office/powerpoint/2010/main" val="73994737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8DAF2A4-84B7-8420-6259-4AF88817D06F}"/>
              </a:ext>
            </a:extLst>
          </p:cNvPr>
          <p:cNvSpPr>
            <a:spLocks noGrp="1"/>
          </p:cNvSpPr>
          <p:nvPr>
            <p:ph type="sldNum" sz="quarter" idx="10"/>
          </p:nvPr>
        </p:nvSpPr>
        <p:spPr>
          <a:xfrm>
            <a:off x="473075" y="6492875"/>
            <a:ext cx="457200" cy="365125"/>
          </a:xfrm>
        </p:spPr>
        <p:txBody>
          <a:bodyPr/>
          <a:lstStyle>
            <a:lvl1pPr algn="ctr">
              <a:defRPr sz="1100">
                <a:solidFill>
                  <a:srgbClr val="4BACC6"/>
                </a:solidFill>
              </a:defRPr>
            </a:lvl1pPr>
          </a:lstStyle>
          <a:p>
            <a:pPr>
              <a:defRPr/>
            </a:pPr>
            <a:fld id="{DFBA5768-46EB-E447-BAE9-46F277775818}" type="slidenum">
              <a:rPr lang="en-CA" altLang="en-US"/>
              <a:pPr>
                <a:defRPr/>
              </a:pPr>
              <a:t>‹#›</a:t>
            </a:fld>
            <a:endParaRPr lang="en-CA" altLang="en-US"/>
          </a:p>
        </p:txBody>
      </p:sp>
    </p:spTree>
    <p:extLst>
      <p:ext uri="{BB962C8B-B14F-4D97-AF65-F5344CB8AC3E}">
        <p14:creationId xmlns:p14="http://schemas.microsoft.com/office/powerpoint/2010/main" val="115470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D13BFBA-AD8C-F428-1226-CED8CAA8733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1027" name="Text Placeholder 2">
            <a:extLst>
              <a:ext uri="{FF2B5EF4-FFF2-40B4-BE49-F238E27FC236}">
                <a16:creationId xmlns:a16="http://schemas.microsoft.com/office/drawing/2014/main" id="{7B351BE8-9215-B159-7A2D-F54110AEE51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6C0CB580-1D9E-820B-7799-AFD32E958ECA}"/>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DD4D2CF-604F-E646-891E-15C5A59D8129}" type="datetimeFigureOut">
              <a:rPr lang="en-CA"/>
              <a:pPr>
                <a:defRPr/>
              </a:pPr>
              <a:t>2022-07-26</a:t>
            </a:fld>
            <a:endParaRPr lang="en-CA"/>
          </a:p>
        </p:txBody>
      </p:sp>
      <p:sp>
        <p:nvSpPr>
          <p:cNvPr id="5" name="Footer Placeholder 4">
            <a:extLst>
              <a:ext uri="{FF2B5EF4-FFF2-40B4-BE49-F238E27FC236}">
                <a16:creationId xmlns:a16="http://schemas.microsoft.com/office/drawing/2014/main" id="{474348F9-878E-52DD-5601-1F48EC4F6EB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a:extLst>
              <a:ext uri="{FF2B5EF4-FFF2-40B4-BE49-F238E27FC236}">
                <a16:creationId xmlns:a16="http://schemas.microsoft.com/office/drawing/2014/main" id="{12DE89D0-9424-0708-C258-CDD46BE06C5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a:defRPr/>
            </a:pPr>
            <a:fld id="{53FF199C-AF79-534C-9993-7608E002AA97}" type="slidenum">
              <a:rPr lang="en-CA" altLang="en-US"/>
              <a:pPr>
                <a:defRPr/>
              </a:pPr>
              <a:t>‹#›</a:t>
            </a:fld>
            <a:endParaRPr lang="en-CA" altLang="en-US"/>
          </a:p>
        </p:txBody>
      </p:sp>
    </p:spTree>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Lst>
  <p:hf hdr="0" ftr="0" dt="0"/>
  <p:txStyles>
    <p:titleStyle>
      <a:lvl1pPr algn="ctr" rtl="0" eaLnBrk="0" fontAlgn="base" hangingPunct="0">
        <a:spcBef>
          <a:spcPct val="0"/>
        </a:spcBef>
        <a:spcAft>
          <a:spcPct val="0"/>
        </a:spcAft>
        <a:defRPr sz="4400" kern="1200">
          <a:solidFill>
            <a:srgbClr val="0C1975"/>
          </a:solidFill>
          <a:latin typeface="+mj-lt"/>
          <a:ea typeface="+mj-ea"/>
          <a:cs typeface="+mj-cs"/>
        </a:defRPr>
      </a:lvl1pPr>
      <a:lvl2pPr algn="ctr" rtl="0" eaLnBrk="0" fontAlgn="base" hangingPunct="0">
        <a:spcBef>
          <a:spcPct val="0"/>
        </a:spcBef>
        <a:spcAft>
          <a:spcPct val="0"/>
        </a:spcAft>
        <a:defRPr sz="4400">
          <a:solidFill>
            <a:srgbClr val="0C1975"/>
          </a:solidFill>
          <a:latin typeface="Calibri" pitchFamily="34" charset="0"/>
        </a:defRPr>
      </a:lvl2pPr>
      <a:lvl3pPr algn="ctr" rtl="0" eaLnBrk="0" fontAlgn="base" hangingPunct="0">
        <a:spcBef>
          <a:spcPct val="0"/>
        </a:spcBef>
        <a:spcAft>
          <a:spcPct val="0"/>
        </a:spcAft>
        <a:defRPr sz="4400">
          <a:solidFill>
            <a:srgbClr val="0C1975"/>
          </a:solidFill>
          <a:latin typeface="Calibri" pitchFamily="34" charset="0"/>
        </a:defRPr>
      </a:lvl3pPr>
      <a:lvl4pPr algn="ctr" rtl="0" eaLnBrk="0" fontAlgn="base" hangingPunct="0">
        <a:spcBef>
          <a:spcPct val="0"/>
        </a:spcBef>
        <a:spcAft>
          <a:spcPct val="0"/>
        </a:spcAft>
        <a:defRPr sz="4400">
          <a:solidFill>
            <a:srgbClr val="0C1975"/>
          </a:solidFill>
          <a:latin typeface="Calibri" pitchFamily="34" charset="0"/>
        </a:defRPr>
      </a:lvl4pPr>
      <a:lvl5pPr algn="ctr" rtl="0" eaLnBrk="0" fontAlgn="base" hangingPunct="0">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4.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0">
            <a:extLst>
              <a:ext uri="{FF2B5EF4-FFF2-40B4-BE49-F238E27FC236}">
                <a16:creationId xmlns:a16="http://schemas.microsoft.com/office/drawing/2014/main" id="{5DF9BBEF-70E7-73DE-A47E-1BEFB9ACF950}"/>
              </a:ext>
            </a:extLst>
          </p:cNvPr>
          <p:cNvSpPr>
            <a:spLocks noGrp="1"/>
          </p:cNvSpPr>
          <p:nvPr>
            <p:ph type="ctrTitle"/>
          </p:nvPr>
        </p:nvSpPr>
        <p:spPr/>
        <p:txBody>
          <a:bodyPr/>
          <a:lstStyle/>
          <a:p>
            <a:pPr eaLnBrk="1" hangingPunct="1"/>
            <a:r>
              <a:rPr lang="en-US" altLang="en-US"/>
              <a:t>Patent Infringement</a:t>
            </a:r>
          </a:p>
        </p:txBody>
      </p:sp>
      <p:sp>
        <p:nvSpPr>
          <p:cNvPr id="18435" name="Rectangle 41">
            <a:extLst>
              <a:ext uri="{FF2B5EF4-FFF2-40B4-BE49-F238E27FC236}">
                <a16:creationId xmlns:a16="http://schemas.microsoft.com/office/drawing/2014/main" id="{C35EA3C3-9458-E12D-6191-FB035E677B38}"/>
              </a:ext>
            </a:extLst>
          </p:cNvPr>
          <p:cNvSpPr>
            <a:spLocks noGrp="1"/>
          </p:cNvSpPr>
          <p:nvPr>
            <p:ph type="subTitle" idx="1"/>
          </p:nvPr>
        </p:nvSpPr>
        <p:spPr/>
        <p:txBody>
          <a:bodyPr/>
          <a:lstStyle/>
          <a:p>
            <a:pPr eaLnBrk="1" hangingPunct="1">
              <a:buFont typeface="Times" pitchFamily="2" charset="0"/>
              <a:buNone/>
            </a:pPr>
            <a:r>
              <a:rPr lang="en-US" altLang="en-US" sz="2000"/>
              <a:t>Donald M. Cameron</a:t>
            </a:r>
          </a:p>
        </p:txBody>
      </p:sp>
      <p:sp>
        <p:nvSpPr>
          <p:cNvPr id="18436" name="Text Placeholder 1">
            <a:extLst>
              <a:ext uri="{FF2B5EF4-FFF2-40B4-BE49-F238E27FC236}">
                <a16:creationId xmlns:a16="http://schemas.microsoft.com/office/drawing/2014/main" id="{331FA5A7-399D-CF22-44AA-2E0DA8CE8669}"/>
              </a:ext>
            </a:extLst>
          </p:cNvPr>
          <p:cNvSpPr>
            <a:spLocks noGrp="1"/>
          </p:cNvSpPr>
          <p:nvPr>
            <p:ph type="body" sz="quarter" idx="10"/>
          </p:nvPr>
        </p:nvSpPr>
        <p:spPr/>
        <p:txBody>
          <a:bodyPr/>
          <a:lstStyle/>
          <a:p>
            <a:pPr eaLnBrk="1" hangingPunct="1"/>
            <a:r>
              <a:rPr lang="en-CA" altLang="en-US"/>
              <a:t>2021</a:t>
            </a:r>
          </a:p>
        </p:txBody>
      </p:sp>
      <p:sp>
        <p:nvSpPr>
          <p:cNvPr id="18437" name="Text Box 29">
            <a:extLst>
              <a:ext uri="{FF2B5EF4-FFF2-40B4-BE49-F238E27FC236}">
                <a16:creationId xmlns:a16="http://schemas.microsoft.com/office/drawing/2014/main" id="{64A0AD2F-F932-4D6A-58CA-DC00F5AFC5CB}"/>
              </a:ext>
            </a:extLst>
          </p:cNvPr>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CA" altLang="en-US" sz="1600" b="1">
              <a:solidFill>
                <a:schemeClr val="bg1"/>
              </a:solidFill>
              <a:latin typeface="Arial" panose="020B0604020202020204" pitchFamily="34" charset="0"/>
            </a:endParaRPr>
          </a:p>
          <a:p>
            <a:pPr>
              <a:spcBef>
                <a:spcPct val="0"/>
              </a:spcBef>
              <a:buFontTx/>
              <a:buNone/>
            </a:pPr>
            <a:endParaRPr lang="en-CA" altLang="en-US" sz="1600" b="1">
              <a:solidFill>
                <a:schemeClr val="bg1"/>
              </a:solidFill>
              <a:latin typeface="Arial" panose="020B0604020202020204" pitchFamily="34" charset="0"/>
            </a:endParaRPr>
          </a:p>
          <a:p>
            <a:pPr>
              <a:spcBef>
                <a:spcPct val="0"/>
              </a:spcBef>
              <a:buFontTx/>
              <a:buNone/>
            </a:pPr>
            <a:r>
              <a:rPr lang="en-CA" altLang="en-US" sz="1600" b="1">
                <a:solidFill>
                  <a:schemeClr val="bg1"/>
                </a:solidFill>
                <a:latin typeface="Arial" panose="020B0604020202020204" pitchFamily="34" charset="0"/>
              </a:rPr>
              <a:t>Donald M. Cameron</a:t>
            </a:r>
            <a:br>
              <a:rPr lang="en-CA" altLang="en-US" sz="1600" b="1">
                <a:solidFill>
                  <a:schemeClr val="bg1"/>
                </a:solidFill>
                <a:latin typeface="Arial" panose="020B0604020202020204" pitchFamily="34" charset="0"/>
              </a:rPr>
            </a:br>
            <a:endParaRPr lang="en-CA" altLang="en-US" sz="1600" b="1">
              <a:solidFill>
                <a:schemeClr val="bg1"/>
              </a:solidFill>
              <a:latin typeface="Arial" panose="020B0604020202020204" pitchFamily="34" charset="0"/>
            </a:endParaRPr>
          </a:p>
          <a:p>
            <a:pPr>
              <a:spcBef>
                <a:spcPct val="0"/>
              </a:spcBef>
              <a:buFontTx/>
              <a:buNone/>
            </a:pPr>
            <a:endParaRPr lang="en-CA" altLang="en-US" sz="1600" b="1">
              <a:solidFill>
                <a:schemeClr val="bg1"/>
              </a:solidFill>
              <a:latin typeface="Century Gothic" panose="020B0502020202020204" pitchFamily="34" charset="0"/>
            </a:endParaRPr>
          </a:p>
          <a:p>
            <a:pPr>
              <a:spcBef>
                <a:spcPct val="0"/>
              </a:spcBef>
              <a:buFontTx/>
              <a:buNone/>
            </a:pPr>
            <a:endParaRPr lang="en-CA" altLang="en-US" sz="1500">
              <a:solidFill>
                <a:schemeClr val="bg1"/>
              </a:solidFill>
              <a:latin typeface="Century Gothic" panose="020B0502020202020204" pitchFamily="34" charset="0"/>
            </a:endParaRPr>
          </a:p>
        </p:txBody>
      </p:sp>
      <p:sp>
        <p:nvSpPr>
          <p:cNvPr id="18438" name="Text Box 30">
            <a:extLst>
              <a:ext uri="{FF2B5EF4-FFF2-40B4-BE49-F238E27FC236}">
                <a16:creationId xmlns:a16="http://schemas.microsoft.com/office/drawing/2014/main" id="{005FB542-CC28-30CE-4F57-58686FA562E8}"/>
              </a:ext>
            </a:extLst>
          </p:cNvPr>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400">
              <a:solidFill>
                <a:schemeClr val="bg1"/>
              </a:solidFill>
              <a:latin typeface="Arial" panose="020B0604020202020204" pitchFamily="34" charset="0"/>
            </a:endParaRPr>
          </a:p>
          <a:p>
            <a:pPr>
              <a:spcBef>
                <a:spcPct val="0"/>
              </a:spcBef>
              <a:buFontTx/>
              <a:buNone/>
            </a:pPr>
            <a:endParaRPr lang="en-US" altLang="en-US" sz="1400">
              <a:solidFill>
                <a:schemeClr val="bg1"/>
              </a:solidFill>
              <a:latin typeface="Arial" panose="020B0604020202020204" pitchFamily="34" charset="0"/>
            </a:endParaRPr>
          </a:p>
          <a:p>
            <a:pPr>
              <a:spcBef>
                <a:spcPct val="0"/>
              </a:spcBef>
              <a:buFontTx/>
              <a:buNone/>
            </a:pPr>
            <a:endParaRPr lang="en-US" altLang="en-US" sz="1400">
              <a:solidFill>
                <a:schemeClr val="bg1"/>
              </a:solidFill>
              <a:latin typeface="Arial" panose="020B0604020202020204" pitchFamily="34" charset="0"/>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97149AD-53C7-DC5C-6472-7A330C72219F}"/>
              </a:ext>
            </a:extLst>
          </p:cNvPr>
          <p:cNvSpPr>
            <a:spLocks noGrp="1"/>
          </p:cNvSpPr>
          <p:nvPr>
            <p:ph type="title"/>
          </p:nvPr>
        </p:nvSpPr>
        <p:spPr/>
        <p:txBody>
          <a:bodyPr/>
          <a:lstStyle/>
          <a:p>
            <a:pPr eaLnBrk="1" hangingPunct="1"/>
            <a:r>
              <a:rPr lang="en-US" altLang="en-US"/>
              <a:t>What is infringement?	</a:t>
            </a:r>
          </a:p>
        </p:txBody>
      </p:sp>
      <p:sp>
        <p:nvSpPr>
          <p:cNvPr id="20483" name="Rectangle 3">
            <a:extLst>
              <a:ext uri="{FF2B5EF4-FFF2-40B4-BE49-F238E27FC236}">
                <a16:creationId xmlns:a16="http://schemas.microsoft.com/office/drawing/2014/main" id="{D2EDAAEB-7996-76DF-4BA4-DD1E7E39735D}"/>
              </a:ext>
            </a:extLst>
          </p:cNvPr>
          <p:cNvSpPr>
            <a:spLocks noGrp="1"/>
          </p:cNvSpPr>
          <p:nvPr>
            <p:ph idx="1"/>
          </p:nvPr>
        </p:nvSpPr>
        <p:spPr/>
        <p:txBody>
          <a:bodyPr/>
          <a:lstStyle/>
          <a:p>
            <a:pPr eaLnBrk="1" hangingPunct="1"/>
            <a:r>
              <a:rPr lang="en-US" altLang="en-US"/>
              <a:t>“any act that interferes with the full enjoyment of the monopoly granted to the patentee”</a:t>
            </a:r>
          </a:p>
          <a:p>
            <a:pPr eaLnBrk="1" hangingPunct="1"/>
            <a:endParaRPr lang="en-US" altLang="en-US"/>
          </a:p>
          <a:p>
            <a:pPr eaLnBrk="1" hangingPunct="1"/>
            <a:r>
              <a:rPr lang="en-US" altLang="en-US"/>
              <a:t>s. 42: “… the exclusive right, privilege and liberty of making, constructing and using the invention and selling it to others to be used …”</a:t>
            </a:r>
          </a:p>
        </p:txBody>
      </p:sp>
      <p:sp>
        <p:nvSpPr>
          <p:cNvPr id="20484" name="Slide Number Placeholder 3">
            <a:extLst>
              <a:ext uri="{FF2B5EF4-FFF2-40B4-BE49-F238E27FC236}">
                <a16:creationId xmlns:a16="http://schemas.microsoft.com/office/drawing/2014/main" id="{2AB24C69-DB01-5F00-D341-C3393ED274D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33583AE-8C2B-8A4D-8023-BEBEE78FD80D}" type="slidenum">
              <a:rPr lang="en-CA" altLang="en-US" sz="1200" smtClean="0">
                <a:solidFill>
                  <a:srgbClr val="003D6B"/>
                </a:solidFill>
                <a:latin typeface="Arial" panose="020B0604020202020204" pitchFamily="34" charset="0"/>
              </a:rPr>
              <a:pPr>
                <a:spcBef>
                  <a:spcPct val="0"/>
                </a:spcBef>
                <a:buFontTx/>
                <a:buNone/>
              </a:pPr>
              <a:t>2</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35965E84-1116-3DA3-9236-58D8A828244C}"/>
              </a:ext>
            </a:extLst>
          </p:cNvPr>
          <p:cNvSpPr>
            <a:spLocks noGrp="1" noChangeArrowheads="1"/>
          </p:cNvSpPr>
          <p:nvPr>
            <p:ph type="title"/>
          </p:nvPr>
        </p:nvSpPr>
        <p:spPr/>
        <p:txBody>
          <a:bodyPr>
            <a:normAutofit fontScale="90000"/>
          </a:bodyPr>
          <a:lstStyle/>
          <a:p>
            <a:pPr eaLnBrk="1" hangingPunct="1">
              <a:defRPr/>
            </a:pPr>
            <a:r>
              <a:rPr lang="en-US"/>
              <a:t>Have the essential elements of the claim been taken/used?</a:t>
            </a:r>
          </a:p>
        </p:txBody>
      </p:sp>
      <p:sp>
        <p:nvSpPr>
          <p:cNvPr id="21507" name="Rectangle 3">
            <a:extLst>
              <a:ext uri="{FF2B5EF4-FFF2-40B4-BE49-F238E27FC236}">
                <a16:creationId xmlns:a16="http://schemas.microsoft.com/office/drawing/2014/main" id="{389E2BEB-2C98-7D3C-446C-02ED8286ABFE}"/>
              </a:ext>
            </a:extLst>
          </p:cNvPr>
          <p:cNvSpPr>
            <a:spLocks noGrp="1"/>
          </p:cNvSpPr>
          <p:nvPr>
            <p:ph idx="1"/>
          </p:nvPr>
        </p:nvSpPr>
        <p:spPr/>
        <p:txBody>
          <a:bodyPr/>
          <a:lstStyle/>
          <a:p>
            <a:pPr eaLnBrk="1" hangingPunct="1"/>
            <a:r>
              <a:rPr lang="en-US" altLang="en-US"/>
              <a:t>What do the words and phrases in the claim mean?</a:t>
            </a:r>
          </a:p>
          <a:p>
            <a:pPr eaLnBrk="1" hangingPunct="1"/>
            <a:r>
              <a:rPr lang="en-US" altLang="en-US"/>
              <a:t>Are the essential ones there?</a:t>
            </a:r>
          </a:p>
          <a:p>
            <a:pPr eaLnBrk="1" hangingPunct="1"/>
            <a:r>
              <a:rPr lang="en-US" altLang="en-US"/>
              <a:t>Purposive construction:</a:t>
            </a:r>
          </a:p>
          <a:p>
            <a:pPr lvl="1" eaLnBrk="1" hangingPunct="1"/>
            <a:r>
              <a:rPr lang="en-US" altLang="en-US"/>
              <a:t>Sometimes read down the claim</a:t>
            </a:r>
          </a:p>
          <a:p>
            <a:pPr lvl="1" eaLnBrk="1" hangingPunct="1"/>
            <a:r>
              <a:rPr lang="en-US" altLang="en-US" i="1"/>
              <a:t>Whirlpool: </a:t>
            </a:r>
            <a:r>
              <a:rPr lang="en-US" altLang="en-US"/>
              <a:t>“vanes” meant “rigid vanes” and did not include “flexible vanes”</a:t>
            </a:r>
          </a:p>
        </p:txBody>
      </p:sp>
      <p:sp>
        <p:nvSpPr>
          <p:cNvPr id="21508" name="Slide Number Placeholder 3">
            <a:extLst>
              <a:ext uri="{FF2B5EF4-FFF2-40B4-BE49-F238E27FC236}">
                <a16:creationId xmlns:a16="http://schemas.microsoft.com/office/drawing/2014/main" id="{8D004C32-FE82-CFA2-D6AB-BDECE2318D7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1B15A60-CEA0-B944-9D95-A741C9510CE1}" type="slidenum">
              <a:rPr lang="en-CA" altLang="en-US" sz="1200" smtClean="0">
                <a:solidFill>
                  <a:srgbClr val="003D6B"/>
                </a:solidFill>
                <a:latin typeface="Arial" panose="020B0604020202020204" pitchFamily="34" charset="0"/>
              </a:rPr>
              <a:pPr>
                <a:spcBef>
                  <a:spcPct val="0"/>
                </a:spcBef>
                <a:buFontTx/>
                <a:buNone/>
              </a:pPr>
              <a:t>3</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6">
            <a:extLst>
              <a:ext uri="{FF2B5EF4-FFF2-40B4-BE49-F238E27FC236}">
                <a16:creationId xmlns:a16="http://schemas.microsoft.com/office/drawing/2014/main" id="{BA59ABCA-6671-136B-7273-BAB7982E948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B6E4729-DEA9-7B4F-A3AE-68CB09ADB501}" type="slidenum">
              <a:rPr lang="en-CA" altLang="en-US" sz="1100" smtClean="0">
                <a:solidFill>
                  <a:srgbClr val="4BACC6"/>
                </a:solidFill>
              </a:rPr>
              <a:pPr>
                <a:spcBef>
                  <a:spcPct val="0"/>
                </a:spcBef>
                <a:buFontTx/>
                <a:buNone/>
              </a:pPr>
              <a:t>4</a:t>
            </a:fld>
            <a:endParaRPr lang="en-CA" altLang="en-US" sz="1100">
              <a:solidFill>
                <a:srgbClr val="4BACC6"/>
              </a:solidFill>
            </a:endParaRPr>
          </a:p>
        </p:txBody>
      </p:sp>
      <p:pic>
        <p:nvPicPr>
          <p:cNvPr id="22531" name="Picture 12">
            <a:extLst>
              <a:ext uri="{FF2B5EF4-FFF2-40B4-BE49-F238E27FC236}">
                <a16:creationId xmlns:a16="http://schemas.microsoft.com/office/drawing/2014/main" id="{3026A6D5-E6F5-4C4C-052B-C79286EFBF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C63216A8-E311-F721-0EB9-64CA66C459CA}"/>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CANADA</a:t>
            </a:r>
          </a:p>
        </p:txBody>
      </p:sp>
      <p:pic>
        <p:nvPicPr>
          <p:cNvPr id="22533" name="Picture 2">
            <a:extLst>
              <a:ext uri="{FF2B5EF4-FFF2-40B4-BE49-F238E27FC236}">
                <a16:creationId xmlns:a16="http://schemas.microsoft.com/office/drawing/2014/main" id="{B1738178-32FA-B2DF-D273-E1AA00289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4" name="TextBox 1">
            <a:extLst>
              <a:ext uri="{FF2B5EF4-FFF2-40B4-BE49-F238E27FC236}">
                <a16:creationId xmlns:a16="http://schemas.microsoft.com/office/drawing/2014/main" id="{7AA153A3-DFC2-A940-14AF-4492A2575DBB}"/>
              </a:ext>
            </a:extLst>
          </p:cNvPr>
          <p:cNvSpPr txBox="1">
            <a:spLocks noChangeArrowheads="1"/>
          </p:cNvSpPr>
          <p:nvPr/>
        </p:nvSpPr>
        <p:spPr bwMode="auto">
          <a:xfrm>
            <a:off x="684213" y="1773238"/>
            <a:ext cx="38163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CA" altLang="en-US" sz="2400">
                <a:latin typeface="Arial" panose="020B0604020202020204" pitchFamily="34" charset="0"/>
              </a:rPr>
              <a:t>Imagine an 8 slice pizza</a:t>
            </a:r>
          </a:p>
          <a:p>
            <a:pPr>
              <a:spcBef>
                <a:spcPct val="0"/>
              </a:spcBef>
              <a:buFontTx/>
              <a:buNone/>
            </a:pPr>
            <a:r>
              <a:rPr lang="en-CA" altLang="en-US" sz="2400">
                <a:latin typeface="Arial" panose="020B0604020202020204" pitchFamily="34" charset="0"/>
              </a:rPr>
              <a:t>(or a claim with 8 elements)</a:t>
            </a:r>
          </a:p>
          <a:p>
            <a:pPr>
              <a:spcBef>
                <a:spcPct val="0"/>
              </a:spcBef>
              <a:buFontTx/>
              <a:buNone/>
            </a:pPr>
            <a:endParaRPr lang="en-CA" altLang="en-US" sz="2400">
              <a:latin typeface="Arial" panose="020B0604020202020204" pitchFamily="34" charset="0"/>
            </a:endParaRPr>
          </a:p>
          <a:p>
            <a:pPr>
              <a:spcBef>
                <a:spcPct val="0"/>
              </a:spcBef>
              <a:buFontTx/>
              <a:buNone/>
            </a:pPr>
            <a:r>
              <a:rPr lang="en-CA" altLang="en-US" sz="2400">
                <a:latin typeface="Arial" panose="020B0604020202020204" pitchFamily="34" charset="0"/>
              </a:rPr>
              <a:t>1. Construe the claims: Determine what are the essential elements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6">
            <a:extLst>
              <a:ext uri="{FF2B5EF4-FFF2-40B4-BE49-F238E27FC236}">
                <a16:creationId xmlns:a16="http://schemas.microsoft.com/office/drawing/2014/main" id="{F1C96AA0-547D-D64F-DAFA-73E53CDC023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64433E9-9CB6-0B4C-B2FF-06C90FA363C7}" type="slidenum">
              <a:rPr lang="en-CA" altLang="en-US" sz="1100" smtClean="0">
                <a:solidFill>
                  <a:srgbClr val="4BACC6"/>
                </a:solidFill>
              </a:rPr>
              <a:pPr>
                <a:spcBef>
                  <a:spcPct val="0"/>
                </a:spcBef>
                <a:buFontTx/>
                <a:buNone/>
              </a:pPr>
              <a:t>5</a:t>
            </a:fld>
            <a:endParaRPr lang="en-CA" altLang="en-US" sz="1100">
              <a:solidFill>
                <a:srgbClr val="4BACC6"/>
              </a:solidFill>
            </a:endParaRPr>
          </a:p>
        </p:txBody>
      </p:sp>
      <p:pic>
        <p:nvPicPr>
          <p:cNvPr id="23555" name="Picture 12">
            <a:extLst>
              <a:ext uri="{FF2B5EF4-FFF2-40B4-BE49-F238E27FC236}">
                <a16:creationId xmlns:a16="http://schemas.microsoft.com/office/drawing/2014/main" id="{D581637D-3392-55A4-7F7E-5EC1393F3C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F0B76461-87D5-CC0A-9849-8C5E9E59E21F}"/>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CANADA</a:t>
            </a:r>
          </a:p>
        </p:txBody>
      </p:sp>
      <p:sp>
        <p:nvSpPr>
          <p:cNvPr id="23557" name="Content Placeholder 2">
            <a:extLst>
              <a:ext uri="{FF2B5EF4-FFF2-40B4-BE49-F238E27FC236}">
                <a16:creationId xmlns:a16="http://schemas.microsoft.com/office/drawing/2014/main" id="{88966C73-D625-AB5A-3178-05A26BF38650}"/>
              </a:ext>
            </a:extLst>
          </p:cNvPr>
          <p:cNvSpPr txBox="1">
            <a:spLocks/>
          </p:cNvSpPr>
          <p:nvPr/>
        </p:nvSpPr>
        <p:spPr bwMode="auto">
          <a:xfrm>
            <a:off x="685800" y="4876800"/>
            <a:ext cx="3733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endParaRPr lang="en-CA" altLang="en-US" sz="2000"/>
          </a:p>
        </p:txBody>
      </p:sp>
      <p:pic>
        <p:nvPicPr>
          <p:cNvPr id="23558" name="Picture 2">
            <a:extLst>
              <a:ext uri="{FF2B5EF4-FFF2-40B4-BE49-F238E27FC236}">
                <a16:creationId xmlns:a16="http://schemas.microsoft.com/office/drawing/2014/main" id="{4546E078-20D1-5981-B81E-87D2BC906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9" name="TextBox 24">
            <a:extLst>
              <a:ext uri="{FF2B5EF4-FFF2-40B4-BE49-F238E27FC236}">
                <a16:creationId xmlns:a16="http://schemas.microsoft.com/office/drawing/2014/main" id="{EEC290C0-7D77-6A94-3BE9-1C52EF5848E7}"/>
              </a:ext>
            </a:extLst>
          </p:cNvPr>
          <p:cNvSpPr txBox="1">
            <a:spLocks noChangeArrowheads="1"/>
          </p:cNvSpPr>
          <p:nvPr/>
        </p:nvSpPr>
        <p:spPr bwMode="auto">
          <a:xfrm>
            <a:off x="6875463" y="1989138"/>
            <a:ext cx="1168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400">
                <a:latin typeface="Arial" panose="020B0604020202020204" pitchFamily="34" charset="0"/>
              </a:rPr>
              <a:t>NON-</a:t>
            </a:r>
          </a:p>
          <a:p>
            <a:pPr algn="ctr">
              <a:spcBef>
                <a:spcPct val="0"/>
              </a:spcBef>
              <a:buFontTx/>
              <a:buNone/>
            </a:pPr>
            <a:r>
              <a:rPr lang="en-US" altLang="en-US" sz="2400">
                <a:latin typeface="Arial" panose="020B0604020202020204" pitchFamily="34" charset="0"/>
              </a:rPr>
              <a:t>ESSENTIAL</a:t>
            </a:r>
          </a:p>
        </p:txBody>
      </p:sp>
      <p:sp>
        <p:nvSpPr>
          <p:cNvPr id="23560" name="TextBox 21">
            <a:extLst>
              <a:ext uri="{FF2B5EF4-FFF2-40B4-BE49-F238E27FC236}">
                <a16:creationId xmlns:a16="http://schemas.microsoft.com/office/drawing/2014/main" id="{DED43BD8-3C61-A85B-C903-34A4C242F6C0}"/>
              </a:ext>
            </a:extLst>
          </p:cNvPr>
          <p:cNvSpPr txBox="1">
            <a:spLocks noChangeArrowheads="1"/>
          </p:cNvSpPr>
          <p:nvPr/>
        </p:nvSpPr>
        <p:spPr bwMode="auto">
          <a:xfrm>
            <a:off x="684213" y="1773238"/>
            <a:ext cx="38163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CA" altLang="en-US" sz="2400">
              <a:latin typeface="Arial" panose="020B0604020202020204" pitchFamily="34" charset="0"/>
            </a:endParaRPr>
          </a:p>
          <a:p>
            <a:pPr>
              <a:spcBef>
                <a:spcPct val="0"/>
              </a:spcBef>
              <a:buFontTx/>
              <a:buNone/>
            </a:pPr>
            <a:r>
              <a:rPr lang="en-CA" altLang="en-US" sz="2400">
                <a:latin typeface="Arial" panose="020B0604020202020204" pitchFamily="34" charset="0"/>
              </a:rPr>
              <a:t>2. If there are 6 essential elements, have all 6 been taken?  If so, there’s infringement.</a:t>
            </a:r>
          </a:p>
          <a:p>
            <a:pPr>
              <a:spcBef>
                <a:spcPct val="0"/>
              </a:spcBef>
              <a:buFontTx/>
              <a:buNone/>
            </a:pPr>
            <a:endParaRPr lang="en-CA" altLang="en-US" sz="2400">
              <a:latin typeface="Arial" panose="020B0604020202020204" pitchFamily="34" charset="0"/>
            </a:endParaRPr>
          </a:p>
          <a:p>
            <a:pPr>
              <a:spcBef>
                <a:spcPct val="0"/>
              </a:spcBef>
              <a:buFontTx/>
              <a:buNone/>
            </a:pPr>
            <a:r>
              <a:rPr lang="en-CA" altLang="en-US" sz="2400">
                <a:latin typeface="Arial" panose="020B0604020202020204" pitchFamily="34" charset="0"/>
              </a:rPr>
              <a:t>(Don’t worry about the non-essential elements – they don’t matter)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8D0F4BB-3578-B3B7-F396-0DCCA6800DD7}"/>
              </a:ext>
            </a:extLst>
          </p:cNvPr>
          <p:cNvSpPr>
            <a:spLocks noGrp="1"/>
          </p:cNvSpPr>
          <p:nvPr>
            <p:ph type="title"/>
          </p:nvPr>
        </p:nvSpPr>
        <p:spPr>
          <a:xfrm>
            <a:off x="395288" y="188913"/>
            <a:ext cx="8229600" cy="1143000"/>
          </a:xfrm>
        </p:spPr>
        <p:txBody>
          <a:bodyPr/>
          <a:lstStyle/>
          <a:p>
            <a:pPr eaLnBrk="1" hangingPunct="1"/>
            <a:r>
              <a:rPr lang="en-CA" altLang="en-US"/>
              <a:t>What’s an essential element?</a:t>
            </a:r>
          </a:p>
        </p:txBody>
      </p:sp>
      <p:sp>
        <p:nvSpPr>
          <p:cNvPr id="24579" name="Content Placeholder 2">
            <a:extLst>
              <a:ext uri="{FF2B5EF4-FFF2-40B4-BE49-F238E27FC236}">
                <a16:creationId xmlns:a16="http://schemas.microsoft.com/office/drawing/2014/main" id="{68700568-C49C-9670-07E0-EE8361A21580}"/>
              </a:ext>
            </a:extLst>
          </p:cNvPr>
          <p:cNvSpPr>
            <a:spLocks noGrp="1"/>
          </p:cNvSpPr>
          <p:nvPr>
            <p:ph sz="half" idx="1"/>
          </p:nvPr>
        </p:nvSpPr>
        <p:spPr/>
        <p:txBody>
          <a:bodyPr/>
          <a:lstStyle/>
          <a:p>
            <a:pPr marL="514350" indent="-514350" eaLnBrk="1" hangingPunct="1">
              <a:buFont typeface="Calibri" panose="020F0502020204030204" pitchFamily="34" charset="0"/>
              <a:buAutoNum type="arabicPeriod"/>
            </a:pPr>
            <a:r>
              <a:rPr lang="en-CA" altLang="en-US"/>
              <a:t>It’s essential if changing it changes the way the invention works.</a:t>
            </a:r>
          </a:p>
          <a:p>
            <a:pPr marL="514350" indent="-514350" eaLnBrk="1" hangingPunct="1">
              <a:buFont typeface="Calibri" panose="020F0502020204030204" pitchFamily="34" charset="0"/>
              <a:buAutoNum type="arabicPeriod"/>
            </a:pPr>
            <a:r>
              <a:rPr lang="en-CA" altLang="en-US"/>
              <a:t>It’s essential if the inventor meant it to be essential.</a:t>
            </a:r>
          </a:p>
        </p:txBody>
      </p:sp>
      <p:pic>
        <p:nvPicPr>
          <p:cNvPr id="24580" name="Picture 2">
            <a:extLst>
              <a:ext uri="{FF2B5EF4-FFF2-40B4-BE49-F238E27FC236}">
                <a16:creationId xmlns:a16="http://schemas.microsoft.com/office/drawing/2014/main" id="{248B97ED-F84F-CDDC-6592-DAA35535AC7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76813" y="1600200"/>
            <a:ext cx="3381375"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E04D-629F-5B02-6327-0FFE13864154}"/>
              </a:ext>
            </a:extLst>
          </p:cNvPr>
          <p:cNvSpPr>
            <a:spLocks noGrp="1"/>
          </p:cNvSpPr>
          <p:nvPr>
            <p:ph type="title"/>
          </p:nvPr>
        </p:nvSpPr>
        <p:spPr/>
        <p:txBody>
          <a:bodyPr>
            <a:normAutofit fontScale="90000"/>
          </a:bodyPr>
          <a:lstStyle/>
          <a:p>
            <a:pPr eaLnBrk="1" hangingPunct="1">
              <a:defRPr/>
            </a:pPr>
            <a:r>
              <a:rPr lang="en-CA" dirty="0"/>
              <a:t>Recap – claim construction</a:t>
            </a:r>
            <a:br>
              <a:rPr lang="en-CA" dirty="0"/>
            </a:br>
            <a:r>
              <a:rPr lang="en-CA" dirty="0"/>
              <a:t>the set up</a:t>
            </a:r>
          </a:p>
        </p:txBody>
      </p:sp>
      <p:sp>
        <p:nvSpPr>
          <p:cNvPr id="25603" name="Content Placeholder 5">
            <a:extLst>
              <a:ext uri="{FF2B5EF4-FFF2-40B4-BE49-F238E27FC236}">
                <a16:creationId xmlns:a16="http://schemas.microsoft.com/office/drawing/2014/main" id="{05C9F501-F928-DCCC-4FCB-618B5F5BE10E}"/>
              </a:ext>
            </a:extLst>
          </p:cNvPr>
          <p:cNvSpPr>
            <a:spLocks noGrp="1"/>
          </p:cNvSpPr>
          <p:nvPr>
            <p:ph idx="1"/>
          </p:nvPr>
        </p:nvSpPr>
        <p:spPr/>
        <p:txBody>
          <a:bodyPr/>
          <a:lstStyle/>
          <a:p>
            <a:pPr eaLnBrk="1" hangingPunct="1"/>
            <a:r>
              <a:rPr lang="en-CA" altLang="en-US"/>
              <a:t>Who:</a:t>
            </a:r>
          </a:p>
          <a:p>
            <a:pPr lvl="1" eaLnBrk="1" hangingPunct="1"/>
            <a:r>
              <a:rPr lang="en-CA" altLang="en-US"/>
              <a:t>Person (or team) of ordinary skill in the art to whom the patent is directed</a:t>
            </a:r>
          </a:p>
          <a:p>
            <a:pPr eaLnBrk="1" hangingPunct="1"/>
            <a:r>
              <a:rPr lang="en-CA" altLang="en-US"/>
              <a:t>What</a:t>
            </a:r>
          </a:p>
          <a:p>
            <a:pPr lvl="1" eaLnBrk="1" hangingPunct="1"/>
            <a:r>
              <a:rPr lang="en-CA" altLang="en-US"/>
              <a:t>The claim terms “where the shoe pinches”</a:t>
            </a:r>
          </a:p>
          <a:p>
            <a:pPr eaLnBrk="1" hangingPunct="1"/>
            <a:r>
              <a:rPr lang="en-CA" altLang="en-US"/>
              <a:t>When</a:t>
            </a:r>
          </a:p>
          <a:p>
            <a:pPr lvl="1" eaLnBrk="1" hangingPunct="1"/>
            <a:r>
              <a:rPr lang="en-CA" altLang="en-US"/>
              <a:t>At the date of publication (for patent applications filed after October 1989)</a:t>
            </a:r>
          </a:p>
        </p:txBody>
      </p:sp>
      <p:sp>
        <p:nvSpPr>
          <p:cNvPr id="25604" name="Slide Number Placeholder 4">
            <a:extLst>
              <a:ext uri="{FF2B5EF4-FFF2-40B4-BE49-F238E27FC236}">
                <a16:creationId xmlns:a16="http://schemas.microsoft.com/office/drawing/2014/main" id="{6BA8ECD9-54CD-CBA7-D5DA-7F92F66E603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A00269B-6CB5-3442-8563-75C632309E9B}" type="slidenum">
              <a:rPr lang="en-CA" altLang="en-US" sz="1200" smtClean="0">
                <a:solidFill>
                  <a:srgbClr val="898989"/>
                </a:solidFill>
              </a:rPr>
              <a:pPr>
                <a:spcBef>
                  <a:spcPct val="0"/>
                </a:spcBef>
                <a:buFontTx/>
                <a:buNone/>
              </a:pPr>
              <a:t>7</a:t>
            </a:fld>
            <a:endParaRPr lang="en-CA" altLang="en-US" sz="1200">
              <a:solidFill>
                <a:srgbClr val="89898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EBF4C49-81A2-C54A-4E07-15A71C6FC224}"/>
              </a:ext>
            </a:extLst>
          </p:cNvPr>
          <p:cNvSpPr>
            <a:spLocks noGrp="1"/>
          </p:cNvSpPr>
          <p:nvPr>
            <p:ph type="title"/>
          </p:nvPr>
        </p:nvSpPr>
        <p:spPr/>
        <p:txBody>
          <a:bodyPr/>
          <a:lstStyle/>
          <a:p>
            <a:pPr eaLnBrk="1" hangingPunct="1"/>
            <a:r>
              <a:rPr lang="en-CA" altLang="en-US"/>
              <a:t>Recap</a:t>
            </a:r>
          </a:p>
        </p:txBody>
      </p:sp>
      <p:sp>
        <p:nvSpPr>
          <p:cNvPr id="6" name="Content Placeholder 5">
            <a:extLst>
              <a:ext uri="{FF2B5EF4-FFF2-40B4-BE49-F238E27FC236}">
                <a16:creationId xmlns:a16="http://schemas.microsoft.com/office/drawing/2014/main" id="{531D8E83-A606-5065-5028-970780C481D0}"/>
              </a:ext>
            </a:extLst>
          </p:cNvPr>
          <p:cNvSpPr>
            <a:spLocks noGrp="1"/>
          </p:cNvSpPr>
          <p:nvPr>
            <p:ph idx="1"/>
          </p:nvPr>
        </p:nvSpPr>
        <p:spPr/>
        <p:txBody>
          <a:bodyPr>
            <a:normAutofit fontScale="70000" lnSpcReduction="20000"/>
          </a:bodyPr>
          <a:lstStyle/>
          <a:p>
            <a:pPr eaLnBrk="1" hangingPunct="1">
              <a:buFont typeface="Arial" charset="0"/>
              <a:buChar char="•"/>
              <a:defRPr/>
            </a:pPr>
            <a:r>
              <a:rPr lang="en-CA" dirty="0"/>
              <a:t>Read the patent as a whole, and construe the claims in the context of the patent.</a:t>
            </a:r>
          </a:p>
          <a:p>
            <a:pPr eaLnBrk="1" hangingPunct="1">
              <a:buFont typeface="Arial" charset="0"/>
              <a:buChar char="•"/>
              <a:defRPr/>
            </a:pPr>
            <a:r>
              <a:rPr lang="en-CA" dirty="0"/>
              <a:t>If the disclosure expressly defines certain terms to have certain meanings, use those definitions when interpreting the claims.</a:t>
            </a:r>
          </a:p>
          <a:p>
            <a:pPr eaLnBrk="1" hangingPunct="1">
              <a:buFont typeface="Arial" charset="0"/>
              <a:buChar char="•"/>
              <a:defRPr/>
            </a:pPr>
            <a:r>
              <a:rPr lang="en-CA" dirty="0"/>
              <a:t>The relevant date for construing the patent claims is either:</a:t>
            </a:r>
          </a:p>
          <a:p>
            <a:pPr lvl="1" eaLnBrk="1" hangingPunct="1">
              <a:buFont typeface="Arial" charset="0"/>
              <a:buChar char="–"/>
              <a:defRPr/>
            </a:pPr>
            <a:r>
              <a:rPr lang="en-CA" dirty="0"/>
              <a:t>The date of issuance of the patent, for patents applied for before October 1, 1989; or</a:t>
            </a:r>
          </a:p>
          <a:p>
            <a:pPr lvl="1" eaLnBrk="1" hangingPunct="1">
              <a:buFont typeface="Arial" charset="0"/>
              <a:buChar char="–"/>
              <a:defRPr/>
            </a:pPr>
            <a:r>
              <a:rPr lang="en-CA" dirty="0"/>
              <a:t>the date of publication of the patent application, for patents applied for on or after October 1, 1989  </a:t>
            </a:r>
          </a:p>
          <a:p>
            <a:pPr eaLnBrk="1" hangingPunct="1">
              <a:buFont typeface="Arial" charset="0"/>
              <a:buChar char="•"/>
              <a:defRPr/>
            </a:pPr>
            <a:r>
              <a:rPr lang="en-CA" dirty="0"/>
              <a:t>Read the patent as if you were the person to whom it was addressed.  Except for terms expressly defined in the patent, give the terms in the claim the ordinary meaning they would have had to such person as of the relevant date. </a:t>
            </a:r>
          </a:p>
        </p:txBody>
      </p:sp>
      <p:sp>
        <p:nvSpPr>
          <p:cNvPr id="26628" name="Slide Number Placeholder 4">
            <a:extLst>
              <a:ext uri="{FF2B5EF4-FFF2-40B4-BE49-F238E27FC236}">
                <a16:creationId xmlns:a16="http://schemas.microsoft.com/office/drawing/2014/main" id="{C87D97CD-DB8F-F54A-0200-6421252B053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76BBB75-43E8-564E-9A48-1965F7FB38D8}" type="slidenum">
              <a:rPr lang="en-CA" altLang="en-US" sz="1200" smtClean="0">
                <a:solidFill>
                  <a:srgbClr val="898989"/>
                </a:solidFill>
              </a:rPr>
              <a:pPr>
                <a:spcBef>
                  <a:spcPct val="0"/>
                </a:spcBef>
                <a:buFontTx/>
                <a:buNone/>
              </a:pPr>
              <a:t>8</a:t>
            </a:fld>
            <a:endParaRPr lang="en-CA" altLang="en-US" sz="1200">
              <a:solidFill>
                <a:srgbClr val="89898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0B15B144-7505-1450-4031-D53D7186AEA3}"/>
              </a:ext>
            </a:extLst>
          </p:cNvPr>
          <p:cNvSpPr>
            <a:spLocks noGrp="1" noChangeArrowheads="1"/>
          </p:cNvSpPr>
          <p:nvPr>
            <p:ph type="title"/>
          </p:nvPr>
        </p:nvSpPr>
        <p:spPr/>
        <p:txBody>
          <a:bodyPr>
            <a:normAutofit fontScale="90000"/>
          </a:bodyPr>
          <a:lstStyle/>
          <a:p>
            <a:pPr eaLnBrk="1" hangingPunct="1">
              <a:defRPr/>
            </a:pPr>
            <a:r>
              <a:rPr lang="en-US" dirty="0">
                <a:ea typeface="ＭＳ Ｐゴシック" pitchFamily="34" charset="-128"/>
              </a:rPr>
              <a:t>Apply the </a:t>
            </a:r>
            <a:r>
              <a:rPr lang="en-US" altLang="en-US" dirty="0">
                <a:ea typeface="ＭＳ Ｐゴシック" pitchFamily="34" charset="-128"/>
              </a:rPr>
              <a:t>“</a:t>
            </a:r>
            <a:r>
              <a:rPr lang="en-US" dirty="0">
                <a:ea typeface="ＭＳ Ｐゴシック" pitchFamily="34" charset="-128"/>
              </a:rPr>
              <a:t>principles</a:t>
            </a:r>
            <a:r>
              <a:rPr lang="en-US" altLang="en-US" dirty="0">
                <a:ea typeface="ＭＳ Ｐゴシック" pitchFamily="34" charset="-128"/>
              </a:rPr>
              <a:t>”</a:t>
            </a:r>
            <a:r>
              <a:rPr lang="en-US" dirty="0">
                <a:ea typeface="ＭＳ Ｐゴシック" pitchFamily="34" charset="-128"/>
              </a:rPr>
              <a:t> from </a:t>
            </a:r>
            <a:r>
              <a:rPr lang="en-US" i="1" dirty="0">
                <a:ea typeface="ＭＳ Ｐゴシック" pitchFamily="34" charset="-128"/>
              </a:rPr>
              <a:t>Free World</a:t>
            </a:r>
            <a:endParaRPr lang="en-US" dirty="0">
              <a:ea typeface="ＭＳ Ｐゴシック" pitchFamily="34" charset="-128"/>
            </a:endParaRPr>
          </a:p>
        </p:txBody>
      </p:sp>
      <p:sp>
        <p:nvSpPr>
          <p:cNvPr id="27651" name="Rectangle 3">
            <a:extLst>
              <a:ext uri="{FF2B5EF4-FFF2-40B4-BE49-F238E27FC236}">
                <a16:creationId xmlns:a16="http://schemas.microsoft.com/office/drawing/2014/main" id="{2287DA95-31C2-BBDB-50F1-42AE0C41A268}"/>
              </a:ext>
            </a:extLst>
          </p:cNvPr>
          <p:cNvSpPr>
            <a:spLocks noGrp="1"/>
          </p:cNvSpPr>
          <p:nvPr>
            <p:ph sz="half" idx="1"/>
          </p:nvPr>
        </p:nvSpPr>
        <p:spPr>
          <a:xfrm>
            <a:off x="179388" y="1773238"/>
            <a:ext cx="4164012" cy="3573462"/>
          </a:xfrm>
        </p:spPr>
        <p:txBody>
          <a:bodyPr/>
          <a:lstStyle/>
          <a:p>
            <a:pPr eaLnBrk="1" hangingPunct="1">
              <a:lnSpc>
                <a:spcPct val="80000"/>
              </a:lnSpc>
              <a:spcBef>
                <a:spcPts val="1200"/>
              </a:spcBef>
              <a:spcAft>
                <a:spcPts val="1200"/>
              </a:spcAft>
              <a:buFont typeface="Times" pitchFamily="2" charset="0"/>
              <a:buNone/>
            </a:pPr>
            <a:r>
              <a:rPr lang="en-CA" altLang="en-US" sz="1800" b="1">
                <a:ea typeface="ＭＳ Ｐゴシック" panose="020B0600070205080204" pitchFamily="34" charset="-128"/>
              </a:rPr>
              <a:t>  “Adhere to the language”</a:t>
            </a:r>
            <a:br>
              <a:rPr lang="en-CA" altLang="en-US" sz="1800" b="1">
                <a:ea typeface="ＭＳ Ｐゴシック" panose="020B0600070205080204" pitchFamily="34" charset="-128"/>
              </a:rPr>
            </a:br>
            <a:r>
              <a:rPr lang="en-CA" altLang="en-US" sz="1800" b="1">
                <a:ea typeface="ＭＳ Ｐゴシック" panose="020B0600070205080204" pitchFamily="34" charset="-128"/>
              </a:rPr>
              <a:t>(Invention limited to what has been claimed)</a:t>
            </a:r>
            <a:endParaRPr lang="en-CA" altLang="en-US" sz="1100">
              <a:ea typeface="ＭＳ Ｐゴシック" panose="020B0600070205080204" pitchFamily="34" charset="-128"/>
            </a:endParaRPr>
          </a:p>
          <a:p>
            <a:pPr algn="just" eaLnBrk="1" hangingPunct="1">
              <a:lnSpc>
                <a:spcPct val="80000"/>
              </a:lnSpc>
              <a:spcBef>
                <a:spcPts val="1200"/>
              </a:spcBef>
              <a:spcAft>
                <a:spcPts val="1200"/>
              </a:spcAft>
              <a:buFont typeface="Times" pitchFamily="2" charset="0"/>
              <a:buNone/>
            </a:pPr>
            <a:r>
              <a:rPr lang="en-CA" altLang="en-US" sz="1500">
                <a:ea typeface="ＭＳ Ｐゴシック" panose="020B0600070205080204" pitchFamily="34" charset="-128"/>
              </a:rPr>
              <a:t>(a) The </a:t>
            </a:r>
            <a:r>
              <a:rPr lang="en-CA" altLang="en-US" sz="1500" i="1">
                <a:ea typeface="ＭＳ Ｐゴシック" panose="020B0600070205080204" pitchFamily="34" charset="-128"/>
              </a:rPr>
              <a:t>Patent Act</a:t>
            </a:r>
            <a:r>
              <a:rPr lang="en-CA" altLang="en-US" sz="1500">
                <a:ea typeface="ＭＳ Ｐゴシック" panose="020B0600070205080204" pitchFamily="34" charset="-128"/>
              </a:rPr>
              <a:t> promotes adherence to the language of the claims.</a:t>
            </a:r>
          </a:p>
          <a:p>
            <a:pPr algn="just" eaLnBrk="1" hangingPunct="1">
              <a:lnSpc>
                <a:spcPct val="80000"/>
              </a:lnSpc>
              <a:spcBef>
                <a:spcPts val="1200"/>
              </a:spcBef>
              <a:spcAft>
                <a:spcPts val="1200"/>
              </a:spcAft>
              <a:buFont typeface="Times" pitchFamily="2" charset="0"/>
              <a:buNone/>
            </a:pPr>
            <a:r>
              <a:rPr lang="en-CA" altLang="en-US" sz="1500">
                <a:ea typeface="ＭＳ Ｐゴシック" panose="020B0600070205080204" pitchFamily="34" charset="-128"/>
              </a:rPr>
              <a:t>(b) Adherence to the language of the claims in turn promotes both fairness and predictability.</a:t>
            </a:r>
          </a:p>
          <a:p>
            <a:pPr algn="just" eaLnBrk="1" hangingPunct="1">
              <a:lnSpc>
                <a:spcPct val="80000"/>
              </a:lnSpc>
              <a:spcBef>
                <a:spcPts val="1200"/>
              </a:spcBef>
              <a:spcAft>
                <a:spcPts val="1200"/>
              </a:spcAft>
              <a:buFont typeface="Times" pitchFamily="2" charset="0"/>
              <a:buNone/>
            </a:pPr>
            <a:r>
              <a:rPr lang="en-CA" altLang="en-US" sz="1500">
                <a:ea typeface="ＭＳ Ｐゴシック" panose="020B0600070205080204" pitchFamily="34" charset="-128"/>
              </a:rPr>
              <a:t>(d) The language of the claims thus construed defines the monopoly.  There is no recourse to such vague notions as the “spirit of the invention” to expand it further.</a:t>
            </a:r>
            <a:endParaRPr lang="en-CA" altLang="en-US" sz="1800">
              <a:ea typeface="ＭＳ Ｐゴシック" panose="020B0600070205080204" pitchFamily="34" charset="-128"/>
            </a:endParaRPr>
          </a:p>
          <a:p>
            <a:pPr lvl="2" algn="just" eaLnBrk="1" hangingPunct="1">
              <a:lnSpc>
                <a:spcPct val="80000"/>
              </a:lnSpc>
              <a:spcBef>
                <a:spcPts val="1200"/>
              </a:spcBef>
              <a:spcAft>
                <a:spcPts val="1200"/>
              </a:spcAft>
            </a:pPr>
            <a:endParaRPr lang="en-CA" altLang="en-US" sz="1800">
              <a:ea typeface="ＭＳ Ｐゴシック" panose="020B0600070205080204" pitchFamily="34" charset="-128"/>
            </a:endParaRPr>
          </a:p>
          <a:p>
            <a:pPr eaLnBrk="1" hangingPunct="1">
              <a:lnSpc>
                <a:spcPct val="80000"/>
              </a:lnSpc>
            </a:pPr>
            <a:endParaRPr lang="en-US" altLang="en-US" sz="1800">
              <a:ea typeface="ＭＳ Ｐゴシック" panose="020B0600070205080204" pitchFamily="34" charset="-128"/>
            </a:endParaRPr>
          </a:p>
        </p:txBody>
      </p:sp>
      <p:sp>
        <p:nvSpPr>
          <p:cNvPr id="61444" name="Rectangle 4">
            <a:extLst>
              <a:ext uri="{FF2B5EF4-FFF2-40B4-BE49-F238E27FC236}">
                <a16:creationId xmlns:a16="http://schemas.microsoft.com/office/drawing/2014/main" id="{BEE87896-C8BC-E331-5B1F-021D73D55127}"/>
              </a:ext>
            </a:extLst>
          </p:cNvPr>
          <p:cNvSpPr>
            <a:spLocks noGrp="1" noChangeArrowheads="1"/>
          </p:cNvSpPr>
          <p:nvPr>
            <p:ph sz="half" idx="2"/>
          </p:nvPr>
        </p:nvSpPr>
        <p:spPr>
          <a:xfrm>
            <a:off x="4500563" y="1628775"/>
            <a:ext cx="4316412" cy="4537075"/>
          </a:xfrm>
        </p:spPr>
        <p:txBody>
          <a:bodyPr>
            <a:normAutofit lnSpcReduction="10000"/>
          </a:bodyPr>
          <a:lstStyle/>
          <a:p>
            <a:pPr marL="412750" indent="-412750" eaLnBrk="1" hangingPunct="1">
              <a:lnSpc>
                <a:spcPct val="90000"/>
              </a:lnSpc>
              <a:spcBef>
                <a:spcPts val="1200"/>
              </a:spcBef>
              <a:spcAft>
                <a:spcPts val="1200"/>
              </a:spcAft>
              <a:buFont typeface="Arial" charset="0"/>
              <a:buNone/>
              <a:defRPr/>
            </a:pPr>
            <a:r>
              <a:rPr lang="en-CA" sz="2000" b="1" dirty="0"/>
              <a:t>Essential &amp; Non-Essential </a:t>
            </a:r>
          </a:p>
          <a:p>
            <a:pPr marL="412750" indent="-412750" eaLnBrk="1" hangingPunct="1">
              <a:lnSpc>
                <a:spcPct val="90000"/>
              </a:lnSpc>
              <a:spcBef>
                <a:spcPts val="1200"/>
              </a:spcBef>
              <a:spcAft>
                <a:spcPts val="1200"/>
              </a:spcAft>
              <a:buFont typeface="Arial" charset="0"/>
              <a:buAutoNum type="alphaLcParenBoth" startAt="5"/>
              <a:defRPr/>
            </a:pPr>
            <a:r>
              <a:rPr lang="en-CA" sz="1600" dirty="0"/>
              <a:t>The claims language will, on a purposive construction, show that some elements of the claimed invention are essential while others are non-essential.  The identification of elements as essential or non-essential is made:</a:t>
            </a:r>
          </a:p>
          <a:p>
            <a:pPr marL="412750" indent="-412750" eaLnBrk="1" hangingPunct="1">
              <a:lnSpc>
                <a:spcPct val="90000"/>
              </a:lnSpc>
              <a:spcBef>
                <a:spcPts val="1200"/>
              </a:spcBef>
              <a:spcAft>
                <a:spcPts val="1200"/>
              </a:spcAft>
              <a:buFont typeface="Arial" charset="0"/>
              <a:buNone/>
              <a:defRPr/>
            </a:pPr>
            <a:r>
              <a:rPr lang="en-CA" sz="1600" dirty="0"/>
              <a:t>(iii)     having regard to whether or not it was obvious to the skilled reader at the time the patent was published that a variant of a particular element would not make a difference to the way in which the invention works; or</a:t>
            </a:r>
          </a:p>
          <a:p>
            <a:pPr marL="412750" indent="-412750" eaLnBrk="1" hangingPunct="1">
              <a:lnSpc>
                <a:spcPct val="90000"/>
              </a:lnSpc>
              <a:spcBef>
                <a:spcPts val="1200"/>
              </a:spcBef>
              <a:spcAft>
                <a:spcPts val="1200"/>
              </a:spcAft>
              <a:buFont typeface="Arial" charset="0"/>
              <a:buNone/>
              <a:defRPr/>
            </a:pPr>
            <a:r>
              <a:rPr lang="en-CA" sz="1600" dirty="0"/>
              <a:t>(iv)    according to the intent of the inventor, expressed or inferred from the claims, that a particular element is essential irrespective of its practical effect;</a:t>
            </a:r>
            <a:r>
              <a:rPr lang="en-CA" sz="1200" dirty="0"/>
              <a:t> </a:t>
            </a:r>
          </a:p>
          <a:p>
            <a:pPr marL="412750" indent="-412750" eaLnBrk="1" hangingPunct="1">
              <a:lnSpc>
                <a:spcPct val="90000"/>
              </a:lnSpc>
              <a:spcBef>
                <a:spcPts val="1200"/>
              </a:spcBef>
              <a:spcAft>
                <a:spcPts val="1200"/>
              </a:spcAft>
              <a:buFont typeface="Arial" charset="0"/>
              <a:buNone/>
              <a:defRPr/>
            </a:pPr>
            <a:endParaRPr lang="en-US" sz="2000" dirty="0"/>
          </a:p>
        </p:txBody>
      </p:sp>
      <p:sp>
        <p:nvSpPr>
          <p:cNvPr id="27653" name="Slide Number Placeholder 4">
            <a:extLst>
              <a:ext uri="{FF2B5EF4-FFF2-40B4-BE49-F238E27FC236}">
                <a16:creationId xmlns:a16="http://schemas.microsoft.com/office/drawing/2014/main" id="{1FAFB530-EC1A-2BC4-ACAA-B8CC0F7DF18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752097D-357B-C142-9B04-9D7484DF7FF4}" type="slidenum">
              <a:rPr lang="en-CA" altLang="en-US" sz="1200" smtClean="0">
                <a:solidFill>
                  <a:srgbClr val="003D6B"/>
                </a:solidFill>
                <a:latin typeface="Arial" panose="020B0604020202020204" pitchFamily="34" charset="0"/>
                <a:ea typeface="ＭＳ Ｐゴシック" panose="020B0600070205080204" pitchFamily="34" charset="-128"/>
              </a:rPr>
              <a:pPr>
                <a:spcBef>
                  <a:spcPct val="0"/>
                </a:spcBef>
                <a:buFontTx/>
                <a:buNone/>
              </a:pPr>
              <a:t>9</a:t>
            </a:fld>
            <a:endParaRPr lang="en-CA" altLang="en-US" sz="1200">
              <a:solidFill>
                <a:srgbClr val="003D6B"/>
              </a:solidFill>
              <a:latin typeface="Arial" panose="020B0604020202020204" pitchFamily="34" charset="0"/>
              <a:ea typeface="ＭＳ Ｐゴシック" panose="020B0600070205080204" pitchFamily="34" charset="-128"/>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0D38810-4881-E403-72F4-D15111C6405D}"/>
              </a:ext>
            </a:extLst>
          </p:cNvPr>
          <p:cNvSpPr>
            <a:spLocks noGrp="1"/>
          </p:cNvSpPr>
          <p:nvPr>
            <p:ph type="title"/>
          </p:nvPr>
        </p:nvSpPr>
        <p:spPr/>
        <p:txBody>
          <a:bodyPr/>
          <a:lstStyle/>
          <a:p>
            <a:pPr eaLnBrk="1" hangingPunct="1"/>
            <a:r>
              <a:rPr lang="en-CA" altLang="en-US"/>
              <a:t>To apply Free World</a:t>
            </a:r>
          </a:p>
        </p:txBody>
      </p:sp>
      <p:sp>
        <p:nvSpPr>
          <p:cNvPr id="6" name="Content Placeholder 5">
            <a:extLst>
              <a:ext uri="{FF2B5EF4-FFF2-40B4-BE49-F238E27FC236}">
                <a16:creationId xmlns:a16="http://schemas.microsoft.com/office/drawing/2014/main" id="{9A2FD981-21C0-43A6-1653-C2E8891D1BDE}"/>
              </a:ext>
            </a:extLst>
          </p:cNvPr>
          <p:cNvSpPr>
            <a:spLocks noGrp="1"/>
          </p:cNvSpPr>
          <p:nvPr>
            <p:ph idx="1"/>
          </p:nvPr>
        </p:nvSpPr>
        <p:spPr/>
        <p:txBody>
          <a:bodyPr>
            <a:normAutofit fontScale="70000" lnSpcReduction="20000"/>
          </a:bodyPr>
          <a:lstStyle/>
          <a:p>
            <a:pPr eaLnBrk="1" hangingPunct="1">
              <a:buFont typeface="Arial" charset="0"/>
              <a:buChar char="•"/>
              <a:defRPr/>
            </a:pPr>
            <a:r>
              <a:rPr lang="en-CA" dirty="0"/>
              <a:t>Think “Cameron”:</a:t>
            </a:r>
          </a:p>
          <a:p>
            <a:pPr eaLnBrk="1" hangingPunct="1">
              <a:buFont typeface="Arial" charset="0"/>
              <a:buChar char="•"/>
              <a:defRPr/>
            </a:pPr>
            <a:r>
              <a:rPr lang="en-CA" dirty="0"/>
              <a:t>To determine whether a claim element is essential or not, ask:</a:t>
            </a:r>
          </a:p>
          <a:p>
            <a:pPr lvl="1" eaLnBrk="1" hangingPunct="1">
              <a:buFont typeface="Arial" charset="0"/>
              <a:buChar char="–"/>
              <a:defRPr/>
            </a:pPr>
            <a:r>
              <a:rPr lang="en-CA" dirty="0"/>
              <a:t>Was it obvious to the skilled reader at the time the patent was published that a variant of a particular element would not make a difference to the way in which the invention works?  </a:t>
            </a:r>
            <a:r>
              <a:rPr lang="en-CA" b="1" dirty="0"/>
              <a:t>If modifying or omitting the element changes the way the invention works, and that was obvious at the relevant date, then the element is essential</a:t>
            </a:r>
            <a:r>
              <a:rPr lang="en-CA" dirty="0"/>
              <a:t>; or</a:t>
            </a:r>
          </a:p>
          <a:p>
            <a:pPr lvl="1" eaLnBrk="1" hangingPunct="1">
              <a:buFont typeface="Arial" charset="0"/>
              <a:buChar char="–"/>
              <a:defRPr/>
            </a:pPr>
            <a:r>
              <a:rPr lang="en-CA" dirty="0"/>
              <a:t>According to the intent of the inventor, expressed or inferred from the claims, was a particular element essential irrespective of its practical effect?  </a:t>
            </a:r>
            <a:r>
              <a:rPr lang="en-CA" b="1" dirty="0"/>
              <a:t>If the element appears to have been intended to be essential, then the element is essential</a:t>
            </a:r>
            <a:r>
              <a:rPr lang="en-CA" dirty="0"/>
              <a:t>. </a:t>
            </a:r>
          </a:p>
          <a:p>
            <a:pPr eaLnBrk="1" hangingPunct="1">
              <a:buFont typeface="Arial" charset="0"/>
              <a:buChar char="•"/>
              <a:defRPr/>
            </a:pPr>
            <a:r>
              <a:rPr lang="en-CA" dirty="0"/>
              <a:t>If the claim element was not found to be essential under either Q1 or Q2, then the element is non-essential. </a:t>
            </a:r>
          </a:p>
          <a:p>
            <a:pPr eaLnBrk="1" hangingPunct="1">
              <a:buFont typeface="Arial" charset="0"/>
              <a:buChar char="•"/>
              <a:defRPr/>
            </a:pPr>
            <a:endParaRPr lang="en-CA" dirty="0"/>
          </a:p>
        </p:txBody>
      </p:sp>
      <p:sp>
        <p:nvSpPr>
          <p:cNvPr id="29700" name="Slide Number Placeholder 4">
            <a:extLst>
              <a:ext uri="{FF2B5EF4-FFF2-40B4-BE49-F238E27FC236}">
                <a16:creationId xmlns:a16="http://schemas.microsoft.com/office/drawing/2014/main" id="{208C7DF6-02FE-79E3-B14F-87626A71186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4823ACA-5471-E148-9743-C0937007B688}" type="slidenum">
              <a:rPr lang="en-CA" altLang="en-US" sz="1200" smtClean="0">
                <a:solidFill>
                  <a:srgbClr val="898989"/>
                </a:solidFill>
              </a:rPr>
              <a:pPr>
                <a:spcBef>
                  <a:spcPct val="0"/>
                </a:spcBef>
                <a:buFontTx/>
                <a:buNone/>
              </a:pPr>
              <a:t>10</a:t>
            </a:fld>
            <a:endParaRPr lang="en-CA" altLang="en-US" sz="1200">
              <a:solidFill>
                <a:srgbClr val="89898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C0CDEC2E-3849-6A11-CC9E-3D0B9F6D7E51}"/>
              </a:ext>
            </a:extLst>
          </p:cNvPr>
          <p:cNvSpPr>
            <a:spLocks noGrp="1"/>
          </p:cNvSpPr>
          <p:nvPr>
            <p:ph type="title"/>
          </p:nvPr>
        </p:nvSpPr>
        <p:spPr/>
        <p:txBody>
          <a:bodyPr/>
          <a:lstStyle/>
          <a:p>
            <a:pPr eaLnBrk="1" hangingPunct="1"/>
            <a:r>
              <a:rPr lang="en-CA" altLang="en-US"/>
              <a:t>But use </a:t>
            </a:r>
            <a:r>
              <a:rPr lang="en-CA" altLang="en-US" i="1"/>
              <a:t>Improver</a:t>
            </a:r>
          </a:p>
        </p:txBody>
      </p:sp>
      <p:sp>
        <p:nvSpPr>
          <p:cNvPr id="3" name="Content Placeholder 2">
            <a:extLst>
              <a:ext uri="{FF2B5EF4-FFF2-40B4-BE49-F238E27FC236}">
                <a16:creationId xmlns:a16="http://schemas.microsoft.com/office/drawing/2014/main" id="{C71E8B46-9CD3-A16D-DBDE-80754041EB6C}"/>
              </a:ext>
            </a:extLst>
          </p:cNvPr>
          <p:cNvSpPr>
            <a:spLocks noGrp="1"/>
          </p:cNvSpPr>
          <p:nvPr>
            <p:ph idx="1"/>
          </p:nvPr>
        </p:nvSpPr>
        <p:spPr/>
        <p:txBody>
          <a:bodyPr/>
          <a:lstStyle/>
          <a:p>
            <a:pPr marL="457200" indent="-457200" algn="just" eaLnBrk="1" hangingPunct="1">
              <a:lnSpc>
                <a:spcPct val="80000"/>
              </a:lnSpc>
              <a:spcBef>
                <a:spcPts val="1200"/>
              </a:spcBef>
              <a:spcAft>
                <a:spcPts val="1200"/>
              </a:spcAft>
              <a:buFont typeface="+mj-lt"/>
              <a:buAutoNum type="arabicPeriod"/>
              <a:defRPr/>
            </a:pPr>
            <a:r>
              <a:rPr lang="en-CA" sz="2000" dirty="0">
                <a:solidFill>
                  <a:srgbClr val="000000"/>
                </a:solidFill>
                <a:ea typeface="ＭＳ Ｐゴシック"/>
              </a:rPr>
              <a:t>Does the variant have a material effect upon the way the invention works?  If yes, then the variant is outside the claim.  If no? </a:t>
            </a:r>
            <a:endParaRPr lang="en-CA" dirty="0"/>
          </a:p>
          <a:p>
            <a:pPr marL="457200" indent="-457200" algn="just" eaLnBrk="1" hangingPunct="1">
              <a:lnSpc>
                <a:spcPct val="80000"/>
              </a:lnSpc>
              <a:spcBef>
                <a:spcPts val="1200"/>
              </a:spcBef>
              <a:spcAft>
                <a:spcPts val="1200"/>
              </a:spcAft>
              <a:buFont typeface="+mj-lt"/>
              <a:buAutoNum type="arabicPeriod"/>
              <a:defRPr/>
            </a:pPr>
            <a:r>
              <a:rPr lang="en-CA" sz="2000" dirty="0">
                <a:solidFill>
                  <a:srgbClr val="000000"/>
                </a:solidFill>
                <a:ea typeface="ＭＳ Ｐゴシック"/>
              </a:rPr>
              <a:t>Would this (i.e. that the variant had no material effect) have been obvious at the date of publication of the patent to a reader of the patent skilled in the art?  If no, the variant is outside the claim.  If yes?</a:t>
            </a:r>
            <a:endParaRPr lang="en-CA" dirty="0"/>
          </a:p>
          <a:p>
            <a:pPr marL="457200" indent="-457200" algn="just" eaLnBrk="1" hangingPunct="1">
              <a:lnSpc>
                <a:spcPct val="80000"/>
              </a:lnSpc>
              <a:spcBef>
                <a:spcPts val="480"/>
              </a:spcBef>
              <a:spcAft>
                <a:spcPts val="1200"/>
              </a:spcAft>
              <a:buFont typeface="+mj-lt"/>
              <a:buAutoNum type="arabicPeriod"/>
              <a:defRPr/>
            </a:pPr>
            <a:r>
              <a:rPr lang="en-CA" sz="2000" dirty="0">
                <a:solidFill>
                  <a:srgbClr val="000000"/>
                </a:solidFill>
                <a:ea typeface="ＭＳ Ｐゴシック"/>
              </a:rPr>
              <a:t>Would the reader skilled in the art nevertheless have understood from the language of the claim that the patentee intended that </a:t>
            </a:r>
            <a:r>
              <a:rPr lang="en-CA" sz="2000" b="1" dirty="0">
                <a:solidFill>
                  <a:srgbClr val="000000"/>
                </a:solidFill>
                <a:ea typeface="ＭＳ Ｐゴシック"/>
              </a:rPr>
              <a:t>strict compliance with the primary meaning was an essential requirement of the invention</a:t>
            </a:r>
            <a:r>
              <a:rPr lang="en-CA" sz="2000" dirty="0">
                <a:solidFill>
                  <a:srgbClr val="000000"/>
                </a:solidFill>
                <a:ea typeface="ＭＳ Ｐゴシック"/>
              </a:rPr>
              <a:t>?  If yes, then the variant is outside the claim.</a:t>
            </a:r>
          </a:p>
          <a:p>
            <a:pPr marL="400050" lvl="1" indent="0" algn="just" eaLnBrk="1" hangingPunct="1">
              <a:lnSpc>
                <a:spcPct val="80000"/>
              </a:lnSpc>
              <a:spcBef>
                <a:spcPts val="480"/>
              </a:spcBef>
              <a:spcAft>
                <a:spcPts val="1200"/>
              </a:spcAft>
              <a:buFont typeface="Arial" charset="0"/>
              <a:buNone/>
              <a:defRPr/>
            </a:pPr>
            <a:r>
              <a:rPr lang="en-CA" sz="2000" dirty="0">
                <a:solidFill>
                  <a:srgbClr val="000000"/>
                </a:solidFill>
                <a:ea typeface="ＭＳ Ｐゴシック"/>
              </a:rPr>
              <a:t>(In other words, is the patentee using the term in a special way, different from the “normal” meaning?)</a:t>
            </a:r>
          </a:p>
          <a:p>
            <a:pPr eaLnBrk="1" hangingPunct="1">
              <a:buFont typeface="Arial" charset="0"/>
              <a:buChar char="•"/>
              <a:defRPr/>
            </a:pPr>
            <a:endParaRPr lang="en-CA" dirty="0"/>
          </a:p>
        </p:txBody>
      </p:sp>
      <p:sp>
        <p:nvSpPr>
          <p:cNvPr id="30724" name="Slide Number Placeholder 3">
            <a:extLst>
              <a:ext uri="{FF2B5EF4-FFF2-40B4-BE49-F238E27FC236}">
                <a16:creationId xmlns:a16="http://schemas.microsoft.com/office/drawing/2014/main" id="{E432A35C-2EEE-71DD-A563-C0D5AEE9022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2FC4070-AD07-A14A-A954-12698639A74A}" type="slidenum">
              <a:rPr lang="en-CA" altLang="en-US" sz="1200" smtClean="0">
                <a:solidFill>
                  <a:srgbClr val="898989"/>
                </a:solidFill>
              </a:rPr>
              <a:pPr>
                <a:spcBef>
                  <a:spcPct val="0"/>
                </a:spcBef>
                <a:buFontTx/>
                <a:buNone/>
              </a:pPr>
              <a:t>11</a:t>
            </a:fld>
            <a:endParaRPr lang="en-CA" altLang="en-US" sz="1200">
              <a:solidFill>
                <a:srgbClr val="89898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394D7FF6-A3BA-0BBF-E21A-A2C74DCF9836}"/>
              </a:ext>
            </a:extLst>
          </p:cNvPr>
          <p:cNvSpPr>
            <a:spLocks noGrp="1"/>
          </p:cNvSpPr>
          <p:nvPr>
            <p:ph type="title"/>
          </p:nvPr>
        </p:nvSpPr>
        <p:spPr/>
        <p:txBody>
          <a:bodyPr/>
          <a:lstStyle/>
          <a:p>
            <a:pPr eaLnBrk="1" hangingPunct="1"/>
            <a:r>
              <a:rPr lang="en-CA" altLang="en-US"/>
              <a:t>Windsurfing v. Trilantic</a:t>
            </a:r>
          </a:p>
        </p:txBody>
      </p:sp>
      <p:pic>
        <p:nvPicPr>
          <p:cNvPr id="31747" name="Content Placeholder 6">
            <a:extLst>
              <a:ext uri="{FF2B5EF4-FFF2-40B4-BE49-F238E27FC236}">
                <a16:creationId xmlns:a16="http://schemas.microsoft.com/office/drawing/2014/main" id="{A2BC3045-D719-2421-0E4E-E0B0676B4A7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1582738"/>
            <a:ext cx="4392613" cy="4654550"/>
          </a:xfrm>
        </p:spPr>
      </p:pic>
      <p:pic>
        <p:nvPicPr>
          <p:cNvPr id="31748" name="Content Placeholder 5">
            <a:extLst>
              <a:ext uri="{FF2B5EF4-FFF2-40B4-BE49-F238E27FC236}">
                <a16:creationId xmlns:a16="http://schemas.microsoft.com/office/drawing/2014/main" id="{F5328AC5-6994-E2DB-E1D6-7D4C2944406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32363" y="1517650"/>
            <a:ext cx="3600450" cy="4865688"/>
          </a:xfrm>
        </p:spPr>
      </p:pic>
      <p:sp>
        <p:nvSpPr>
          <p:cNvPr id="31749" name="Slide Number Placeholder 4">
            <a:extLst>
              <a:ext uri="{FF2B5EF4-FFF2-40B4-BE49-F238E27FC236}">
                <a16:creationId xmlns:a16="http://schemas.microsoft.com/office/drawing/2014/main" id="{8EE4482D-993F-4395-6240-BA811D2BD8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A25F50D-851C-8B46-9FB1-4508CBC99711}" type="slidenum">
              <a:rPr lang="en-CA" altLang="en-US" sz="1200" smtClean="0">
                <a:solidFill>
                  <a:srgbClr val="898989"/>
                </a:solidFill>
              </a:rPr>
              <a:pPr>
                <a:spcBef>
                  <a:spcPct val="0"/>
                </a:spcBef>
                <a:buFontTx/>
                <a:buNone/>
              </a:pPr>
              <a:t>12</a:t>
            </a:fld>
            <a:endParaRPr lang="en-CA" altLang="en-US" sz="1200">
              <a:solidFill>
                <a:srgbClr val="89898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0B023C7C-4F24-CFFA-6742-0D783E4765A5}"/>
              </a:ext>
            </a:extLst>
          </p:cNvPr>
          <p:cNvSpPr>
            <a:spLocks noGrp="1"/>
          </p:cNvSpPr>
          <p:nvPr>
            <p:ph type="title"/>
          </p:nvPr>
        </p:nvSpPr>
        <p:spPr/>
        <p:txBody>
          <a:bodyPr/>
          <a:lstStyle/>
          <a:p>
            <a:pPr eaLnBrk="1" hangingPunct="1"/>
            <a:r>
              <a:rPr lang="en-CA" altLang="en-US"/>
              <a:t>Windsurfing v. Trilantic</a:t>
            </a:r>
          </a:p>
        </p:txBody>
      </p:sp>
      <p:pic>
        <p:nvPicPr>
          <p:cNvPr id="32771" name="Content Placeholder 5">
            <a:extLst>
              <a:ext uri="{FF2B5EF4-FFF2-40B4-BE49-F238E27FC236}">
                <a16:creationId xmlns:a16="http://schemas.microsoft.com/office/drawing/2014/main" id="{20F4E478-4027-A981-C3EC-9C297C055AD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32363" y="1517650"/>
            <a:ext cx="3600450" cy="4865688"/>
          </a:xfrm>
        </p:spPr>
      </p:pic>
      <p:sp>
        <p:nvSpPr>
          <p:cNvPr id="32772" name="Slide Number Placeholder 4">
            <a:extLst>
              <a:ext uri="{FF2B5EF4-FFF2-40B4-BE49-F238E27FC236}">
                <a16:creationId xmlns:a16="http://schemas.microsoft.com/office/drawing/2014/main" id="{836E5D8B-B00E-85B8-7193-2B2BC077006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861D5CE-7CED-D340-97D4-1EDF710AB5F7}" type="slidenum">
              <a:rPr lang="en-CA" altLang="en-US" sz="1200" smtClean="0">
                <a:solidFill>
                  <a:srgbClr val="898989"/>
                </a:solidFill>
              </a:rPr>
              <a:pPr>
                <a:spcBef>
                  <a:spcPct val="0"/>
                </a:spcBef>
                <a:buFontTx/>
                <a:buNone/>
              </a:pPr>
              <a:t>13</a:t>
            </a:fld>
            <a:endParaRPr lang="en-CA" altLang="en-US" sz="1200">
              <a:solidFill>
                <a:srgbClr val="898989"/>
              </a:solidFill>
            </a:endParaRPr>
          </a:p>
        </p:txBody>
      </p:sp>
      <p:sp>
        <p:nvSpPr>
          <p:cNvPr id="3" name="Content Placeholder 2">
            <a:extLst>
              <a:ext uri="{FF2B5EF4-FFF2-40B4-BE49-F238E27FC236}">
                <a16:creationId xmlns:a16="http://schemas.microsoft.com/office/drawing/2014/main" id="{7063B4E6-194B-8113-2D0C-8FDCDE6D259E}"/>
              </a:ext>
            </a:extLst>
          </p:cNvPr>
          <p:cNvSpPr>
            <a:spLocks noGrp="1"/>
          </p:cNvSpPr>
          <p:nvPr>
            <p:ph sz="half" idx="1"/>
          </p:nvPr>
        </p:nvSpPr>
        <p:spPr/>
        <p:txBody>
          <a:bodyPr>
            <a:normAutofit fontScale="47500" lnSpcReduction="20000"/>
          </a:bodyPr>
          <a:lstStyle/>
          <a:p>
            <a:pPr marL="0" indent="0" eaLnBrk="1" hangingPunct="1">
              <a:buFont typeface="Arial" charset="0"/>
              <a:buNone/>
              <a:defRPr/>
            </a:pPr>
            <a:r>
              <a:rPr lang="en-CA" sz="2900" dirty="0"/>
              <a:t>1.        Wind-propelled apparatus comprising body means adapted to support a user and wind-propulsion means pivotally associated with said body means and adapted to receive wind for motive power for said apparatus, said propulsion means comprising a mast, a joint for mounting said mast on said body means, a sail and </a:t>
            </a:r>
            <a:r>
              <a:rPr lang="en-CA" sz="2900" b="1" dirty="0">
                <a:solidFill>
                  <a:srgbClr val="FF0000"/>
                </a:solidFill>
              </a:rPr>
              <a:t>means for extending said sail laterally from said mast</a:t>
            </a:r>
            <a:r>
              <a:rPr lang="en-CA" sz="2900" dirty="0"/>
              <a:t>, the position of said propulsion means being controllable by said user, said propulsion means being substantially free from pivotal restraint in the absence of said user, said joint having a plurality of axes of rotation whereby said sail free falls along any of a plurality of vertical planes upon release by said user.</a:t>
            </a:r>
          </a:p>
          <a:p>
            <a:pPr marL="0" indent="0" eaLnBrk="1" hangingPunct="1">
              <a:buFont typeface="Arial" charset="0"/>
              <a:buNone/>
              <a:defRPr/>
            </a:pPr>
            <a:endParaRPr lang="en-CA" sz="2900" dirty="0"/>
          </a:p>
          <a:p>
            <a:pPr marL="0" indent="0" eaLnBrk="1" hangingPunct="1">
              <a:buFont typeface="Arial" charset="0"/>
              <a:buNone/>
              <a:defRPr/>
            </a:pPr>
            <a:r>
              <a:rPr lang="en-CA" sz="2900" dirty="0"/>
              <a:t>4.        The apparatus of Claim 1 wherein </a:t>
            </a:r>
            <a:r>
              <a:rPr lang="en-CA" sz="2900" b="1" dirty="0">
                <a:solidFill>
                  <a:srgbClr val="FF0000"/>
                </a:solidFill>
              </a:rPr>
              <a:t>said sail extending means comprises a boom laterally disposed of said mast to hold said sail taut and adapted to provide a hand-hold for said user</a:t>
            </a:r>
            <a:r>
              <a:rPr lang="en-CA" sz="2900" dirty="0"/>
              <a:t>.</a:t>
            </a:r>
          </a:p>
          <a:p>
            <a:pPr marL="0" indent="0" eaLnBrk="1" hangingPunct="1">
              <a:buFont typeface="Arial" charset="0"/>
              <a:buNone/>
              <a:defRPr/>
            </a:pPr>
            <a:endParaRPr lang="en-CA" sz="2900" dirty="0"/>
          </a:p>
          <a:p>
            <a:pPr marL="0" indent="0" eaLnBrk="1" hangingPunct="1">
              <a:buFont typeface="Arial" charset="0"/>
              <a:buNone/>
              <a:defRPr/>
            </a:pPr>
            <a:r>
              <a:rPr lang="en-CA" sz="2900" dirty="0"/>
              <a:t>10.        The apparatus of Claim 4, wherein </a:t>
            </a:r>
            <a:r>
              <a:rPr lang="en-CA" sz="2900" b="1" dirty="0">
                <a:solidFill>
                  <a:srgbClr val="FF0000"/>
                </a:solidFill>
              </a:rPr>
              <a:t>said boom comprises a pair of boom members </a:t>
            </a:r>
            <a:r>
              <a:rPr lang="en-CA" sz="2900" b="1" dirty="0" err="1">
                <a:solidFill>
                  <a:srgbClr val="FF0000"/>
                </a:solidFill>
              </a:rPr>
              <a:t>arcuately</a:t>
            </a:r>
            <a:r>
              <a:rPr lang="en-CA" sz="2900" b="1" dirty="0">
                <a:solidFill>
                  <a:srgbClr val="FF0000"/>
                </a:solidFill>
              </a:rPr>
              <a:t> connected athwart said mast and securing said sail </a:t>
            </a:r>
            <a:r>
              <a:rPr lang="en-CA" sz="2900" b="1" dirty="0" err="1">
                <a:solidFill>
                  <a:srgbClr val="FF0000"/>
                </a:solidFill>
              </a:rPr>
              <a:t>therebetween</a:t>
            </a:r>
            <a:r>
              <a:rPr lang="en-CA" sz="2900" dirty="0"/>
              <a:t>.</a:t>
            </a:r>
          </a:p>
          <a:p>
            <a:pPr marL="0" indent="0" eaLnBrk="1" hangingPunct="1">
              <a:buFont typeface="Arial" charset="0"/>
              <a:buNone/>
              <a:defRPr/>
            </a:pPr>
            <a:endParaRPr lang="en-C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18F39725-274B-0CE6-5086-CF40731C5BF9}"/>
              </a:ext>
            </a:extLst>
          </p:cNvPr>
          <p:cNvSpPr>
            <a:spLocks noGrp="1"/>
          </p:cNvSpPr>
          <p:nvPr>
            <p:ph type="title"/>
          </p:nvPr>
        </p:nvSpPr>
        <p:spPr/>
        <p:txBody>
          <a:bodyPr/>
          <a:lstStyle/>
          <a:p>
            <a:r>
              <a:rPr lang="en-CA" altLang="en-US"/>
              <a:t>Does Darby Infringe?</a:t>
            </a:r>
          </a:p>
        </p:txBody>
      </p:sp>
      <p:sp>
        <p:nvSpPr>
          <p:cNvPr id="33795" name="Slide Number Placeholder 3">
            <a:extLst>
              <a:ext uri="{FF2B5EF4-FFF2-40B4-BE49-F238E27FC236}">
                <a16:creationId xmlns:a16="http://schemas.microsoft.com/office/drawing/2014/main" id="{B8046EF1-0E62-8747-0C29-8F6E19B0EEC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C51FF34-0E98-254C-BEB9-E9B6186FE44A}" type="slidenum">
              <a:rPr lang="en-CA" altLang="en-US" sz="1200" smtClean="0">
                <a:solidFill>
                  <a:srgbClr val="898989"/>
                </a:solidFill>
              </a:rPr>
              <a:pPr>
                <a:spcBef>
                  <a:spcPct val="0"/>
                </a:spcBef>
                <a:buFontTx/>
                <a:buNone/>
              </a:pPr>
              <a:t>14</a:t>
            </a:fld>
            <a:endParaRPr lang="en-CA" altLang="en-US" sz="1200">
              <a:solidFill>
                <a:srgbClr val="898989"/>
              </a:solidFill>
            </a:endParaRPr>
          </a:p>
        </p:txBody>
      </p:sp>
      <p:pic>
        <p:nvPicPr>
          <p:cNvPr id="33796" name="Picture 2" descr="logoddsmnoir">
            <a:extLst>
              <a:ext uri="{FF2B5EF4-FFF2-40B4-BE49-F238E27FC236}">
                <a16:creationId xmlns:a16="http://schemas.microsoft.com/office/drawing/2014/main" id="{E8A677AE-1453-5993-E260-B9F203C668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66850" y="1600200"/>
            <a:ext cx="6210300" cy="4525963"/>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619BDFB8-A21E-BE3A-FF89-BF816FC3E3AE}"/>
              </a:ext>
            </a:extLst>
          </p:cNvPr>
          <p:cNvSpPr>
            <a:spLocks noGrp="1"/>
          </p:cNvSpPr>
          <p:nvPr>
            <p:ph type="title"/>
          </p:nvPr>
        </p:nvSpPr>
        <p:spPr/>
        <p:txBody>
          <a:bodyPr/>
          <a:lstStyle/>
          <a:p>
            <a:r>
              <a:rPr lang="en-CA" altLang="en-US"/>
              <a:t>Does Darby Infringe?</a:t>
            </a:r>
          </a:p>
        </p:txBody>
      </p:sp>
      <p:sp>
        <p:nvSpPr>
          <p:cNvPr id="34819" name="Slide Number Placeholder 3">
            <a:extLst>
              <a:ext uri="{FF2B5EF4-FFF2-40B4-BE49-F238E27FC236}">
                <a16:creationId xmlns:a16="http://schemas.microsoft.com/office/drawing/2014/main" id="{46C450BB-1F08-2635-4E2B-F5A10283157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0EC4D76-8992-6545-A7BE-558CEA872BEA}" type="slidenum">
              <a:rPr lang="en-CA" altLang="en-US" sz="1200" smtClean="0">
                <a:solidFill>
                  <a:srgbClr val="898989"/>
                </a:solidFill>
              </a:rPr>
              <a:pPr>
                <a:spcBef>
                  <a:spcPct val="0"/>
                </a:spcBef>
                <a:buFontTx/>
                <a:buNone/>
              </a:pPr>
              <a:t>15</a:t>
            </a:fld>
            <a:endParaRPr lang="en-CA" altLang="en-US" sz="1200">
              <a:solidFill>
                <a:srgbClr val="898989"/>
              </a:solidFill>
            </a:endParaRPr>
          </a:p>
        </p:txBody>
      </p:sp>
      <p:pic>
        <p:nvPicPr>
          <p:cNvPr id="34820" name="Picture 2" descr="logoddsmnoir">
            <a:extLst>
              <a:ext uri="{FF2B5EF4-FFF2-40B4-BE49-F238E27FC236}">
                <a16:creationId xmlns:a16="http://schemas.microsoft.com/office/drawing/2014/main" id="{0CCCE0CC-B54F-5B96-B772-B2F22C145B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8138" y="1600200"/>
            <a:ext cx="5927725" cy="4525963"/>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D91663DB-3A39-8D53-2D53-4FBA8B07FA07}"/>
              </a:ext>
            </a:extLst>
          </p:cNvPr>
          <p:cNvSpPr>
            <a:spLocks noGrp="1"/>
          </p:cNvSpPr>
          <p:nvPr>
            <p:ph type="title"/>
          </p:nvPr>
        </p:nvSpPr>
        <p:spPr/>
        <p:txBody>
          <a:bodyPr/>
          <a:lstStyle/>
          <a:p>
            <a:pPr eaLnBrk="1" hangingPunct="1"/>
            <a:r>
              <a:rPr lang="en-US" altLang="en-US"/>
              <a:t>Territorial limits to patents</a:t>
            </a:r>
          </a:p>
        </p:txBody>
      </p:sp>
      <p:sp>
        <p:nvSpPr>
          <p:cNvPr id="35843" name="Rectangle 3">
            <a:extLst>
              <a:ext uri="{FF2B5EF4-FFF2-40B4-BE49-F238E27FC236}">
                <a16:creationId xmlns:a16="http://schemas.microsoft.com/office/drawing/2014/main" id="{17DF05AD-80F2-BD1A-D317-D8D259A01F2A}"/>
              </a:ext>
            </a:extLst>
          </p:cNvPr>
          <p:cNvSpPr>
            <a:spLocks noGrp="1"/>
          </p:cNvSpPr>
          <p:nvPr>
            <p:ph idx="1"/>
          </p:nvPr>
        </p:nvSpPr>
        <p:spPr/>
        <p:txBody>
          <a:bodyPr/>
          <a:lstStyle/>
          <a:p>
            <a:pPr eaLnBrk="1" hangingPunct="1"/>
            <a:r>
              <a:rPr lang="en-US" altLang="en-US"/>
              <a:t>Infringement in Canada:</a:t>
            </a:r>
          </a:p>
          <a:p>
            <a:pPr lvl="1" eaLnBrk="1" hangingPunct="1"/>
            <a:r>
              <a:rPr lang="en-US" altLang="en-US"/>
              <a:t>Made used or sold… in Canada  </a:t>
            </a:r>
            <a:r>
              <a:rPr lang="en-US" altLang="en-US" i="1"/>
              <a:t>Domco</a:t>
            </a:r>
          </a:p>
          <a:p>
            <a:pPr lvl="1" eaLnBrk="1" hangingPunct="1"/>
            <a:endParaRPr lang="en-US" altLang="en-US" i="1"/>
          </a:p>
          <a:p>
            <a:pPr eaLnBrk="1" hangingPunct="1"/>
            <a:r>
              <a:rPr lang="en-US" altLang="en-US"/>
              <a:t>Infringement in USA</a:t>
            </a:r>
          </a:p>
          <a:p>
            <a:pPr lvl="1" eaLnBrk="1" hangingPunct="1"/>
            <a:r>
              <a:rPr lang="en-US" altLang="en-US"/>
              <a:t>Method claims must be practised in USA (no inf)</a:t>
            </a:r>
          </a:p>
          <a:p>
            <a:pPr lvl="1" eaLnBrk="1" hangingPunct="1"/>
            <a:r>
              <a:rPr lang="en-US" altLang="en-US"/>
              <a:t>System infringes if control and benefit is in USA </a:t>
            </a:r>
          </a:p>
          <a:p>
            <a:pPr lvl="2" eaLnBrk="1" hangingPunct="1"/>
            <a:r>
              <a:rPr lang="en-US" altLang="en-US" i="1"/>
              <a:t>NTP</a:t>
            </a:r>
            <a:r>
              <a:rPr lang="en-US" altLang="en-US"/>
              <a:t> v. </a:t>
            </a:r>
            <a:r>
              <a:rPr lang="en-US" altLang="en-US" i="1"/>
              <a:t>RIM</a:t>
            </a:r>
          </a:p>
        </p:txBody>
      </p:sp>
      <p:sp>
        <p:nvSpPr>
          <p:cNvPr id="35844" name="Slide Number Placeholder 3">
            <a:extLst>
              <a:ext uri="{FF2B5EF4-FFF2-40B4-BE49-F238E27FC236}">
                <a16:creationId xmlns:a16="http://schemas.microsoft.com/office/drawing/2014/main" id="{C760B08F-5FBC-1FE0-B2E3-D41EFE5EC85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13AF469-8873-EF4D-96A1-9F4273AF86D6}" type="slidenum">
              <a:rPr lang="en-CA" altLang="en-US" sz="1200" smtClean="0">
                <a:solidFill>
                  <a:srgbClr val="003D6B"/>
                </a:solidFill>
                <a:latin typeface="Arial" panose="020B0604020202020204" pitchFamily="34" charset="0"/>
              </a:rPr>
              <a:pPr>
                <a:spcBef>
                  <a:spcPct val="0"/>
                </a:spcBef>
                <a:buFontTx/>
                <a:buNone/>
              </a:pPr>
              <a:t>16</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1">
            <a:extLst>
              <a:ext uri="{FF2B5EF4-FFF2-40B4-BE49-F238E27FC236}">
                <a16:creationId xmlns:a16="http://schemas.microsoft.com/office/drawing/2014/main" id="{A3FAAE94-4846-2D3E-7CD7-686EFEE721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0B52507-381D-1B44-85A7-2228F563795B}" type="slidenum">
              <a:rPr lang="en-CA" altLang="en-US" sz="1200" smtClean="0">
                <a:solidFill>
                  <a:srgbClr val="003D6B"/>
                </a:solidFill>
                <a:latin typeface="Arial" panose="020B0604020202020204" pitchFamily="34" charset="0"/>
              </a:rPr>
              <a:pPr>
                <a:spcBef>
                  <a:spcPct val="0"/>
                </a:spcBef>
                <a:buFontTx/>
                <a:buNone/>
              </a:pPr>
              <a:t>17</a:t>
            </a:fld>
            <a:endParaRPr lang="en-CA" altLang="en-US" sz="1200">
              <a:solidFill>
                <a:srgbClr val="003D6B"/>
              </a:solidFill>
              <a:latin typeface="Arial" panose="020B0604020202020204" pitchFamily="34" charset="0"/>
            </a:endParaRPr>
          </a:p>
        </p:txBody>
      </p:sp>
      <p:pic>
        <p:nvPicPr>
          <p:cNvPr id="36867" name="Picture 6" descr="Chart14">
            <a:extLst>
              <a:ext uri="{FF2B5EF4-FFF2-40B4-BE49-F238E27FC236}">
                <a16:creationId xmlns:a16="http://schemas.microsoft.com/office/drawing/2014/main" id="{FCC6F8E7-CCAC-F9FE-A1B5-A64F5F101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268413"/>
            <a:ext cx="7272338"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29911AF-D010-5D49-90BE-6943A74E8280}"/>
              </a:ext>
            </a:extLst>
          </p:cNvPr>
          <p:cNvSpPr>
            <a:spLocks noGrp="1"/>
          </p:cNvSpPr>
          <p:nvPr>
            <p:ph type="title"/>
          </p:nvPr>
        </p:nvSpPr>
        <p:spPr/>
        <p:txBody>
          <a:bodyPr/>
          <a:lstStyle/>
          <a:p>
            <a:pPr eaLnBrk="1" hangingPunct="1"/>
            <a:r>
              <a:rPr lang="en-US" altLang="en-US"/>
              <a:t>Who sues who?</a:t>
            </a:r>
          </a:p>
        </p:txBody>
      </p:sp>
      <p:sp>
        <p:nvSpPr>
          <p:cNvPr id="9220" name="Rectangle 3">
            <a:extLst>
              <a:ext uri="{FF2B5EF4-FFF2-40B4-BE49-F238E27FC236}">
                <a16:creationId xmlns:a16="http://schemas.microsoft.com/office/drawing/2014/main" id="{75F7E254-7CC2-168E-7142-38BBDE4CA998}"/>
              </a:ext>
            </a:extLst>
          </p:cNvPr>
          <p:cNvSpPr>
            <a:spLocks noGrp="1" noChangeArrowheads="1"/>
          </p:cNvSpPr>
          <p:nvPr>
            <p:ph idx="1"/>
          </p:nvPr>
        </p:nvSpPr>
        <p:spPr/>
        <p:txBody>
          <a:bodyPr>
            <a:normAutofit fontScale="92500"/>
          </a:bodyPr>
          <a:lstStyle/>
          <a:p>
            <a:pPr eaLnBrk="1" hangingPunct="1">
              <a:buFont typeface="Arial" charset="0"/>
              <a:buChar char="•"/>
              <a:defRPr/>
            </a:pPr>
            <a:r>
              <a:rPr lang="en-US"/>
              <a:t>Plaintiff(s)</a:t>
            </a:r>
          </a:p>
          <a:p>
            <a:pPr lvl="1" eaLnBrk="1" hangingPunct="1">
              <a:buFont typeface="Arial" charset="0"/>
              <a:buChar char="–"/>
              <a:defRPr/>
            </a:pPr>
            <a:r>
              <a:rPr lang="en-US"/>
              <a:t>Patentee (must be a party) and legal representative</a:t>
            </a:r>
          </a:p>
          <a:p>
            <a:pPr lvl="1" eaLnBrk="1" hangingPunct="1">
              <a:buFont typeface="Arial" charset="0"/>
              <a:buChar char="–"/>
              <a:defRPr/>
            </a:pPr>
            <a:r>
              <a:rPr lang="en-US"/>
              <a:t>And all persons claiming under the patentee</a:t>
            </a:r>
          </a:p>
          <a:p>
            <a:pPr lvl="2" eaLnBrk="1" hangingPunct="1">
              <a:buFont typeface="Arial" charset="0"/>
              <a:buChar char="•"/>
              <a:defRPr/>
            </a:pPr>
            <a:r>
              <a:rPr lang="en-US"/>
              <a:t>Includes licensees</a:t>
            </a:r>
          </a:p>
          <a:p>
            <a:pPr lvl="2" eaLnBrk="1" hangingPunct="1">
              <a:buFont typeface="Arial" charset="0"/>
              <a:buChar char="•"/>
              <a:defRPr/>
            </a:pPr>
            <a:r>
              <a:rPr lang="en-US"/>
              <a:t>May include customers</a:t>
            </a:r>
          </a:p>
          <a:p>
            <a:pPr lvl="1" eaLnBrk="1" hangingPunct="1">
              <a:buFont typeface="Arial" charset="0"/>
              <a:buChar char="–"/>
              <a:defRPr/>
            </a:pPr>
            <a:endParaRPr lang="en-US"/>
          </a:p>
          <a:p>
            <a:pPr eaLnBrk="1" hangingPunct="1">
              <a:buFont typeface="Arial" charset="0"/>
              <a:buChar char="•"/>
              <a:defRPr/>
            </a:pPr>
            <a:r>
              <a:rPr lang="en-US"/>
              <a:t>Defendants</a:t>
            </a:r>
          </a:p>
          <a:p>
            <a:pPr lvl="1" eaLnBrk="1" hangingPunct="1">
              <a:buFont typeface="Arial" charset="0"/>
              <a:buChar char="–"/>
              <a:defRPr/>
            </a:pPr>
            <a:r>
              <a:rPr lang="en-US"/>
              <a:t>Makers, users, sellers</a:t>
            </a:r>
          </a:p>
          <a:p>
            <a:pPr lvl="1" eaLnBrk="1" hangingPunct="1">
              <a:buFont typeface="Arial" charset="0"/>
              <a:buChar char="–"/>
              <a:defRPr/>
            </a:pPr>
            <a:r>
              <a:rPr lang="en-US"/>
              <a:t>Directors or officers</a:t>
            </a:r>
          </a:p>
        </p:txBody>
      </p:sp>
      <p:sp>
        <p:nvSpPr>
          <p:cNvPr id="37892" name="Slide Number Placeholder 3">
            <a:extLst>
              <a:ext uri="{FF2B5EF4-FFF2-40B4-BE49-F238E27FC236}">
                <a16:creationId xmlns:a16="http://schemas.microsoft.com/office/drawing/2014/main" id="{FD4D7AE4-4567-99D3-8164-12BE06D9E12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783DB40-7E65-4249-84BF-9B70966FB39E}" type="slidenum">
              <a:rPr lang="en-CA" altLang="en-US" sz="1200" smtClean="0">
                <a:solidFill>
                  <a:srgbClr val="003D6B"/>
                </a:solidFill>
                <a:latin typeface="Arial" panose="020B0604020202020204" pitchFamily="34" charset="0"/>
              </a:rPr>
              <a:pPr>
                <a:spcBef>
                  <a:spcPct val="0"/>
                </a:spcBef>
                <a:buFontTx/>
                <a:buNone/>
              </a:pPr>
              <a:t>18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AB5309B6-EFCF-5FDA-DD48-CFE02778F0C1}"/>
              </a:ext>
            </a:extLst>
          </p:cNvPr>
          <p:cNvSpPr>
            <a:spLocks noGrp="1"/>
          </p:cNvSpPr>
          <p:nvPr>
            <p:ph type="title"/>
          </p:nvPr>
        </p:nvSpPr>
        <p:spPr/>
        <p:txBody>
          <a:bodyPr/>
          <a:lstStyle/>
          <a:p>
            <a:pPr eaLnBrk="1" hangingPunct="1"/>
            <a:r>
              <a:rPr lang="en-US" altLang="en-US"/>
              <a:t>Making and constructing</a:t>
            </a:r>
          </a:p>
        </p:txBody>
      </p:sp>
      <p:sp>
        <p:nvSpPr>
          <p:cNvPr id="38915" name="Rectangle 3">
            <a:extLst>
              <a:ext uri="{FF2B5EF4-FFF2-40B4-BE49-F238E27FC236}">
                <a16:creationId xmlns:a16="http://schemas.microsoft.com/office/drawing/2014/main" id="{88B14AE4-C716-8C54-0FC1-F28E258041ED}"/>
              </a:ext>
            </a:extLst>
          </p:cNvPr>
          <p:cNvSpPr>
            <a:spLocks noGrp="1" noChangeArrowheads="1"/>
          </p:cNvSpPr>
          <p:nvPr>
            <p:ph idx="1"/>
          </p:nvPr>
        </p:nvSpPr>
        <p:spPr/>
        <p:txBody>
          <a:bodyPr>
            <a:normAutofit lnSpcReduction="10000"/>
          </a:bodyPr>
          <a:lstStyle/>
          <a:p>
            <a:pPr eaLnBrk="1" hangingPunct="1">
              <a:defRPr/>
            </a:pPr>
            <a:r>
              <a:rPr lang="en-US" altLang="en-US" dirty="0"/>
              <a:t>Making just parts is OK</a:t>
            </a:r>
          </a:p>
          <a:p>
            <a:pPr eaLnBrk="1" hangingPunct="1">
              <a:defRPr/>
            </a:pPr>
            <a:r>
              <a:rPr lang="en-US" altLang="en-US" dirty="0"/>
              <a:t>Making part when you’re licensed to make all isn’t OK</a:t>
            </a:r>
          </a:p>
          <a:p>
            <a:pPr eaLnBrk="1" hangingPunct="1">
              <a:defRPr/>
            </a:pPr>
            <a:r>
              <a:rPr lang="en-US" altLang="en-US" dirty="0"/>
              <a:t>Making something for patented use outside Canada isn’t OK (</a:t>
            </a:r>
            <a:r>
              <a:rPr lang="en-US" altLang="en-US" i="1" dirty="0"/>
              <a:t>Allied Signal</a:t>
            </a:r>
            <a:r>
              <a:rPr lang="en-US" altLang="en-US" dirty="0"/>
              <a:t>)</a:t>
            </a:r>
          </a:p>
          <a:p>
            <a:pPr eaLnBrk="1" hangingPunct="1">
              <a:defRPr/>
            </a:pPr>
            <a:r>
              <a:rPr lang="en-CA" altLang="en-US" dirty="0"/>
              <a:t>Using patented process abroad to make something, makes that thing infringing when imported into Canada</a:t>
            </a:r>
            <a:endParaRPr lang="en-US" altLang="en-US" dirty="0"/>
          </a:p>
          <a:p>
            <a:pPr eaLnBrk="1" hangingPunct="1">
              <a:defRPr/>
            </a:pPr>
            <a:r>
              <a:rPr lang="en-US" altLang="en-US" dirty="0"/>
              <a:t>Repairing is OK; rebuilding is not</a:t>
            </a:r>
          </a:p>
        </p:txBody>
      </p:sp>
      <p:sp>
        <p:nvSpPr>
          <p:cNvPr id="38916" name="Slide Number Placeholder 3">
            <a:extLst>
              <a:ext uri="{FF2B5EF4-FFF2-40B4-BE49-F238E27FC236}">
                <a16:creationId xmlns:a16="http://schemas.microsoft.com/office/drawing/2014/main" id="{E092DA3F-E304-4CD7-C84A-58524484FB5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89BF410-8810-3F40-A77B-D4E3276B2881}" type="slidenum">
              <a:rPr lang="en-CA" altLang="en-US" sz="1200" smtClean="0">
                <a:solidFill>
                  <a:srgbClr val="003D6B"/>
                </a:solidFill>
                <a:latin typeface="Arial" panose="020B0604020202020204" pitchFamily="34" charset="0"/>
              </a:rPr>
              <a:pPr>
                <a:spcBef>
                  <a:spcPct val="0"/>
                </a:spcBef>
                <a:buFontTx/>
                <a:buNone/>
              </a:pPr>
              <a:t>19</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6E3A2C7-4ADA-B857-D88A-AA88320AC1C8}"/>
              </a:ext>
            </a:extLst>
          </p:cNvPr>
          <p:cNvSpPr>
            <a:spLocks noGrp="1"/>
          </p:cNvSpPr>
          <p:nvPr>
            <p:ph type="title"/>
          </p:nvPr>
        </p:nvSpPr>
        <p:spPr/>
        <p:txBody>
          <a:bodyPr/>
          <a:lstStyle/>
          <a:p>
            <a:pPr eaLnBrk="1" hangingPunct="1"/>
            <a:r>
              <a:rPr lang="en-US" altLang="en-US"/>
              <a:t>Presumptions</a:t>
            </a:r>
          </a:p>
        </p:txBody>
      </p:sp>
      <p:sp>
        <p:nvSpPr>
          <p:cNvPr id="39939" name="Rectangle 3">
            <a:extLst>
              <a:ext uri="{FF2B5EF4-FFF2-40B4-BE49-F238E27FC236}">
                <a16:creationId xmlns:a16="http://schemas.microsoft.com/office/drawing/2014/main" id="{00D29A06-47EB-FE33-B2CE-6FC914581DF9}"/>
              </a:ext>
            </a:extLst>
          </p:cNvPr>
          <p:cNvSpPr>
            <a:spLocks noGrp="1"/>
          </p:cNvSpPr>
          <p:nvPr>
            <p:ph idx="1"/>
          </p:nvPr>
        </p:nvSpPr>
        <p:spPr/>
        <p:txBody>
          <a:bodyPr/>
          <a:lstStyle/>
          <a:p>
            <a:pPr eaLnBrk="1" hangingPunct="1"/>
            <a:r>
              <a:rPr lang="en-US" altLang="en-US"/>
              <a:t>S. 55.1: New process to make a new product, presumption is that the product was made by the patented process</a:t>
            </a:r>
          </a:p>
        </p:txBody>
      </p:sp>
      <p:sp>
        <p:nvSpPr>
          <p:cNvPr id="39940" name="Slide Number Placeholder 3">
            <a:extLst>
              <a:ext uri="{FF2B5EF4-FFF2-40B4-BE49-F238E27FC236}">
                <a16:creationId xmlns:a16="http://schemas.microsoft.com/office/drawing/2014/main" id="{4027EA31-640E-B986-CFB2-CC40D05C7EF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F369576-BCF2-3C4D-8F60-45EBB439BB24}" type="slidenum">
              <a:rPr lang="en-CA" altLang="en-US" sz="1200" smtClean="0">
                <a:solidFill>
                  <a:srgbClr val="003D6B"/>
                </a:solidFill>
                <a:latin typeface="Arial" panose="020B0604020202020204" pitchFamily="34" charset="0"/>
              </a:rPr>
              <a:pPr>
                <a:spcBef>
                  <a:spcPct val="0"/>
                </a:spcBef>
                <a:buFontTx/>
                <a:buNone/>
              </a:pPr>
              <a:t>20</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F9AFBFA-1009-A144-C2AD-E60DD64AB390}"/>
              </a:ext>
            </a:extLst>
          </p:cNvPr>
          <p:cNvSpPr>
            <a:spLocks noGrp="1"/>
          </p:cNvSpPr>
          <p:nvPr>
            <p:ph type="title"/>
          </p:nvPr>
        </p:nvSpPr>
        <p:spPr/>
        <p:txBody>
          <a:bodyPr/>
          <a:lstStyle/>
          <a:p>
            <a:pPr eaLnBrk="1" hangingPunct="1"/>
            <a:r>
              <a:rPr lang="en-US" altLang="en-US"/>
              <a:t>Using</a:t>
            </a:r>
          </a:p>
        </p:txBody>
      </p:sp>
      <p:sp>
        <p:nvSpPr>
          <p:cNvPr id="12292" name="Rectangle 3">
            <a:extLst>
              <a:ext uri="{FF2B5EF4-FFF2-40B4-BE49-F238E27FC236}">
                <a16:creationId xmlns:a16="http://schemas.microsoft.com/office/drawing/2014/main" id="{C160753D-1EBB-DC80-B6E0-7D49E2FC2E5F}"/>
              </a:ext>
            </a:extLst>
          </p:cNvPr>
          <p:cNvSpPr>
            <a:spLocks noGrp="1" noChangeArrowheads="1"/>
          </p:cNvSpPr>
          <p:nvPr>
            <p:ph idx="1"/>
          </p:nvPr>
        </p:nvSpPr>
        <p:spPr/>
        <p:txBody>
          <a:bodyPr>
            <a:normAutofit fontScale="92500" lnSpcReduction="10000"/>
          </a:bodyPr>
          <a:lstStyle/>
          <a:p>
            <a:pPr eaLnBrk="1" hangingPunct="1">
              <a:buFont typeface="Arial" charset="0"/>
              <a:buChar char="•"/>
              <a:defRPr/>
            </a:pPr>
            <a:r>
              <a:rPr lang="en-US"/>
              <a:t>“utilize with a view to production or advantage”</a:t>
            </a:r>
          </a:p>
          <a:p>
            <a:pPr eaLnBrk="1" hangingPunct="1">
              <a:buFont typeface="Arial" charset="0"/>
              <a:buChar char="•"/>
              <a:defRPr/>
            </a:pPr>
            <a:r>
              <a:rPr lang="en-US"/>
              <a:t>(commercial benefit belongs to the patentee)</a:t>
            </a:r>
          </a:p>
          <a:p>
            <a:pPr eaLnBrk="1" hangingPunct="1">
              <a:buFont typeface="Arial" charset="0"/>
              <a:buChar char="•"/>
              <a:defRPr/>
            </a:pPr>
            <a:r>
              <a:rPr lang="en-US"/>
              <a:t>Possession creates presumption of intended use</a:t>
            </a:r>
          </a:p>
          <a:p>
            <a:pPr eaLnBrk="1" hangingPunct="1">
              <a:buFont typeface="Arial" charset="0"/>
              <a:buChar char="•"/>
              <a:defRPr/>
            </a:pPr>
            <a:endParaRPr lang="en-US"/>
          </a:p>
          <a:p>
            <a:pPr eaLnBrk="1" hangingPunct="1">
              <a:buFont typeface="Arial" charset="0"/>
              <a:buChar char="•"/>
              <a:defRPr/>
            </a:pPr>
            <a:r>
              <a:rPr lang="en-US"/>
              <a:t>Schmeiser used the gene or cell; he could have sprayed (“stand-by” use, like a fire extinguisher)</a:t>
            </a:r>
          </a:p>
          <a:p>
            <a:pPr eaLnBrk="1" hangingPunct="1">
              <a:buFont typeface="Arial" charset="0"/>
              <a:buChar char="•"/>
              <a:defRPr/>
            </a:pPr>
            <a:endParaRPr lang="en-US"/>
          </a:p>
          <a:p>
            <a:pPr eaLnBrk="1" hangingPunct="1">
              <a:buFont typeface="Arial" charset="0"/>
              <a:buChar char="•"/>
              <a:defRPr/>
            </a:pPr>
            <a:r>
              <a:rPr lang="en-US"/>
              <a:t>Use of a product of a patented process (whether or not product is patented)</a:t>
            </a:r>
          </a:p>
          <a:p>
            <a:pPr eaLnBrk="1" hangingPunct="1">
              <a:buFont typeface="Arial" charset="0"/>
              <a:buChar char="•"/>
              <a:defRPr/>
            </a:pPr>
            <a:endParaRPr lang="en-US"/>
          </a:p>
        </p:txBody>
      </p:sp>
      <p:sp>
        <p:nvSpPr>
          <p:cNvPr id="40964" name="Slide Number Placeholder 3">
            <a:extLst>
              <a:ext uri="{FF2B5EF4-FFF2-40B4-BE49-F238E27FC236}">
                <a16:creationId xmlns:a16="http://schemas.microsoft.com/office/drawing/2014/main" id="{B630FFD0-EFF3-2849-3A4A-F8EF3FA47C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72FF38F-AB16-AE46-882F-2DF2238B4114}" type="slidenum">
              <a:rPr lang="en-CA" altLang="en-US" sz="1200" smtClean="0">
                <a:solidFill>
                  <a:srgbClr val="003D6B"/>
                </a:solidFill>
                <a:latin typeface="Arial" panose="020B0604020202020204" pitchFamily="34" charset="0"/>
              </a:rPr>
              <a:pPr>
                <a:spcBef>
                  <a:spcPct val="0"/>
                </a:spcBef>
                <a:buFontTx/>
                <a:buNone/>
              </a:pPr>
              <a:t>21</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8354EF3-CA0D-F93C-A585-C25190F85CC3}"/>
              </a:ext>
            </a:extLst>
          </p:cNvPr>
          <p:cNvSpPr>
            <a:spLocks noGrp="1"/>
          </p:cNvSpPr>
          <p:nvPr>
            <p:ph type="title"/>
          </p:nvPr>
        </p:nvSpPr>
        <p:spPr/>
        <p:txBody>
          <a:bodyPr/>
          <a:lstStyle/>
          <a:p>
            <a:pPr eaLnBrk="1" hangingPunct="1"/>
            <a:r>
              <a:rPr lang="en-US" altLang="en-US"/>
              <a:t>Selling</a:t>
            </a:r>
          </a:p>
        </p:txBody>
      </p:sp>
      <p:sp>
        <p:nvSpPr>
          <p:cNvPr id="41987" name="Rectangle 3">
            <a:extLst>
              <a:ext uri="{FF2B5EF4-FFF2-40B4-BE49-F238E27FC236}">
                <a16:creationId xmlns:a16="http://schemas.microsoft.com/office/drawing/2014/main" id="{16A23791-BA4F-7FF3-D861-3252628BF6DB}"/>
              </a:ext>
            </a:extLst>
          </p:cNvPr>
          <p:cNvSpPr>
            <a:spLocks noGrp="1"/>
          </p:cNvSpPr>
          <p:nvPr>
            <p:ph idx="1"/>
          </p:nvPr>
        </p:nvSpPr>
        <p:spPr/>
        <p:txBody>
          <a:bodyPr/>
          <a:lstStyle/>
          <a:p>
            <a:pPr eaLnBrk="1" hangingPunct="1"/>
            <a:r>
              <a:rPr lang="en-US" altLang="en-US"/>
              <a:t>Must be in Canada</a:t>
            </a:r>
          </a:p>
          <a:p>
            <a:pPr eaLnBrk="1" hangingPunct="1"/>
            <a:r>
              <a:rPr lang="en-US" altLang="en-US"/>
              <a:t>Anywhere along the chain is infringing</a:t>
            </a:r>
          </a:p>
          <a:p>
            <a:pPr eaLnBrk="1" hangingPunct="1"/>
            <a:endParaRPr lang="en-US" altLang="en-US"/>
          </a:p>
        </p:txBody>
      </p:sp>
      <p:sp>
        <p:nvSpPr>
          <p:cNvPr id="41988" name="Slide Number Placeholder 3">
            <a:extLst>
              <a:ext uri="{FF2B5EF4-FFF2-40B4-BE49-F238E27FC236}">
                <a16:creationId xmlns:a16="http://schemas.microsoft.com/office/drawing/2014/main" id="{9EA2839E-CE04-B5B0-AF3B-6E64C93D132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E526145-A246-484D-8549-1BC4C6FAEBDC}" type="slidenum">
              <a:rPr lang="en-CA" altLang="en-US" sz="1200" smtClean="0">
                <a:solidFill>
                  <a:srgbClr val="003D6B"/>
                </a:solidFill>
                <a:latin typeface="Arial" panose="020B0604020202020204" pitchFamily="34" charset="0"/>
              </a:rPr>
              <a:pPr>
                <a:spcBef>
                  <a:spcPct val="0"/>
                </a:spcBef>
                <a:buFontTx/>
                <a:buNone/>
              </a:pPr>
              <a:t>22</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1AD27B8-1188-AFE6-F729-60A7E6F7594B}"/>
              </a:ext>
            </a:extLst>
          </p:cNvPr>
          <p:cNvSpPr>
            <a:spLocks noGrp="1"/>
          </p:cNvSpPr>
          <p:nvPr>
            <p:ph type="title"/>
          </p:nvPr>
        </p:nvSpPr>
        <p:spPr/>
        <p:txBody>
          <a:bodyPr/>
          <a:lstStyle/>
          <a:p>
            <a:pPr eaLnBrk="1" hangingPunct="1"/>
            <a:r>
              <a:rPr lang="en-US" altLang="en-US"/>
              <a:t>Importation</a:t>
            </a:r>
          </a:p>
        </p:txBody>
      </p:sp>
      <p:sp>
        <p:nvSpPr>
          <p:cNvPr id="14340" name="Rectangle 3">
            <a:extLst>
              <a:ext uri="{FF2B5EF4-FFF2-40B4-BE49-F238E27FC236}">
                <a16:creationId xmlns:a16="http://schemas.microsoft.com/office/drawing/2014/main" id="{B4188B37-A99B-ADC6-1F58-D8962DA574E4}"/>
              </a:ext>
            </a:extLst>
          </p:cNvPr>
          <p:cNvSpPr>
            <a:spLocks noGrp="1" noChangeArrowheads="1"/>
          </p:cNvSpPr>
          <p:nvPr>
            <p:ph idx="1"/>
          </p:nvPr>
        </p:nvSpPr>
        <p:spPr/>
        <p:txBody>
          <a:bodyPr>
            <a:normAutofit fontScale="92500" lnSpcReduction="10000"/>
          </a:bodyPr>
          <a:lstStyle/>
          <a:p>
            <a:pPr eaLnBrk="1" hangingPunct="1">
              <a:lnSpc>
                <a:spcPct val="90000"/>
              </a:lnSpc>
              <a:buFont typeface="Arial" charset="0"/>
              <a:buChar char="•"/>
              <a:defRPr/>
            </a:pPr>
            <a:r>
              <a:rPr lang="en-US" dirty="0"/>
              <a:t>For what purpose?</a:t>
            </a:r>
          </a:p>
          <a:p>
            <a:pPr lvl="1" eaLnBrk="1" hangingPunct="1">
              <a:lnSpc>
                <a:spcPct val="90000"/>
              </a:lnSpc>
              <a:buFont typeface="Arial" charset="0"/>
              <a:buChar char="–"/>
              <a:defRPr/>
            </a:pPr>
            <a:r>
              <a:rPr lang="en-US" dirty="0"/>
              <a:t>Resale – actionable</a:t>
            </a:r>
          </a:p>
          <a:p>
            <a:pPr lvl="1" eaLnBrk="1" hangingPunct="1">
              <a:lnSpc>
                <a:spcPct val="90000"/>
              </a:lnSpc>
              <a:buFont typeface="Arial" charset="0"/>
              <a:buChar char="–"/>
              <a:defRPr/>
            </a:pPr>
            <a:r>
              <a:rPr lang="en-US" dirty="0"/>
              <a:t>Research – not actionable</a:t>
            </a:r>
          </a:p>
          <a:p>
            <a:pPr lvl="1" eaLnBrk="1" hangingPunct="1">
              <a:lnSpc>
                <a:spcPct val="90000"/>
              </a:lnSpc>
              <a:buFont typeface="Arial" charset="0"/>
              <a:buChar char="–"/>
              <a:defRPr/>
            </a:pPr>
            <a:r>
              <a:rPr lang="en-US" dirty="0" err="1"/>
              <a:t>Transhipment</a:t>
            </a:r>
            <a:r>
              <a:rPr lang="en-US" dirty="0"/>
              <a:t> – who knows?</a:t>
            </a:r>
          </a:p>
          <a:p>
            <a:pPr lvl="1" eaLnBrk="1" hangingPunct="1">
              <a:lnSpc>
                <a:spcPct val="90000"/>
              </a:lnSpc>
              <a:buFont typeface="Arial" charset="0"/>
              <a:buChar char="–"/>
              <a:defRPr/>
            </a:pPr>
            <a:endParaRPr lang="en-US" dirty="0"/>
          </a:p>
          <a:p>
            <a:pPr eaLnBrk="1" hangingPunct="1">
              <a:lnSpc>
                <a:spcPct val="90000"/>
              </a:lnSpc>
              <a:buFont typeface="Arial" charset="0"/>
              <a:buChar char="•"/>
              <a:defRPr/>
            </a:pPr>
            <a:r>
              <a:rPr lang="en-US" dirty="0"/>
              <a:t>Importation of a product made offshore by a patented process is infringement</a:t>
            </a:r>
          </a:p>
          <a:p>
            <a:pPr lvl="1" eaLnBrk="1" hangingPunct="1">
              <a:lnSpc>
                <a:spcPct val="90000"/>
              </a:lnSpc>
              <a:buFont typeface="Arial" charset="0"/>
              <a:buChar char="–"/>
              <a:defRPr/>
            </a:pPr>
            <a:r>
              <a:rPr lang="en-US" dirty="0"/>
              <a:t>Onus of proof on defendant to show foreign supplier does not use the patented process</a:t>
            </a:r>
          </a:p>
          <a:p>
            <a:pPr lvl="1" eaLnBrk="1" hangingPunct="1">
              <a:lnSpc>
                <a:spcPct val="90000"/>
              </a:lnSpc>
              <a:buFont typeface="Arial" charset="0"/>
              <a:buChar char="–"/>
              <a:defRPr/>
            </a:pPr>
            <a:r>
              <a:rPr lang="en-US" dirty="0"/>
              <a:t>May apply to product made abroad by infringing product.</a:t>
            </a:r>
          </a:p>
        </p:txBody>
      </p:sp>
      <p:sp>
        <p:nvSpPr>
          <p:cNvPr id="43012" name="Slide Number Placeholder 3">
            <a:extLst>
              <a:ext uri="{FF2B5EF4-FFF2-40B4-BE49-F238E27FC236}">
                <a16:creationId xmlns:a16="http://schemas.microsoft.com/office/drawing/2014/main" id="{2DFF7DFB-FF99-02AB-1C4D-008A7DA20C0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F98410D-28D2-2F47-8670-604966C86077}" type="slidenum">
              <a:rPr lang="en-CA" altLang="en-US" sz="1200" smtClean="0">
                <a:solidFill>
                  <a:srgbClr val="003D6B"/>
                </a:solidFill>
                <a:latin typeface="Arial" panose="020B0604020202020204" pitchFamily="34" charset="0"/>
              </a:rPr>
              <a:pPr>
                <a:spcBef>
                  <a:spcPct val="0"/>
                </a:spcBef>
                <a:buFontTx/>
                <a:buNone/>
              </a:pPr>
              <a:t>23</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B0C1655-6BE5-551E-E236-ADCC6F467496}"/>
              </a:ext>
            </a:extLst>
          </p:cNvPr>
          <p:cNvSpPr>
            <a:spLocks noGrp="1"/>
          </p:cNvSpPr>
          <p:nvPr>
            <p:ph type="title"/>
          </p:nvPr>
        </p:nvSpPr>
        <p:spPr/>
        <p:txBody>
          <a:bodyPr/>
          <a:lstStyle/>
          <a:p>
            <a:pPr eaLnBrk="1" hangingPunct="1"/>
            <a:r>
              <a:rPr lang="en-US" altLang="en-US"/>
              <a:t>Importation cont’d</a:t>
            </a:r>
          </a:p>
        </p:txBody>
      </p:sp>
      <p:sp>
        <p:nvSpPr>
          <p:cNvPr id="44035" name="Rectangle 3">
            <a:extLst>
              <a:ext uri="{FF2B5EF4-FFF2-40B4-BE49-F238E27FC236}">
                <a16:creationId xmlns:a16="http://schemas.microsoft.com/office/drawing/2014/main" id="{30E1AEEE-9865-6F22-69BE-4FCA088C2150}"/>
              </a:ext>
            </a:extLst>
          </p:cNvPr>
          <p:cNvSpPr>
            <a:spLocks noGrp="1"/>
          </p:cNvSpPr>
          <p:nvPr>
            <p:ph idx="1"/>
          </p:nvPr>
        </p:nvSpPr>
        <p:spPr/>
        <p:txBody>
          <a:bodyPr/>
          <a:lstStyle/>
          <a:p>
            <a:pPr eaLnBrk="1" hangingPunct="1"/>
            <a:r>
              <a:rPr lang="en-US" altLang="en-US" i="1"/>
              <a:t>Saccharin</a:t>
            </a:r>
            <a:r>
              <a:rPr lang="en-US" altLang="en-US"/>
              <a:t> doctrine</a:t>
            </a:r>
          </a:p>
          <a:p>
            <a:pPr lvl="1" eaLnBrk="1" hangingPunct="1"/>
            <a:r>
              <a:rPr lang="en-US" altLang="en-US"/>
              <a:t>Where the patented product is an intermediate used to make the imported product, and it’s of some importance and not merely incidental, importation is an infringement</a:t>
            </a:r>
          </a:p>
        </p:txBody>
      </p:sp>
      <p:sp>
        <p:nvSpPr>
          <p:cNvPr id="44036" name="Slide Number Placeholder 3">
            <a:extLst>
              <a:ext uri="{FF2B5EF4-FFF2-40B4-BE49-F238E27FC236}">
                <a16:creationId xmlns:a16="http://schemas.microsoft.com/office/drawing/2014/main" id="{0CDCF33D-C7C7-553D-38F5-0901A988712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AA61D66-1B1A-B34B-A923-21D110C3EA65}" type="slidenum">
              <a:rPr lang="en-CA" altLang="en-US" sz="1200" smtClean="0">
                <a:solidFill>
                  <a:srgbClr val="003D6B"/>
                </a:solidFill>
                <a:latin typeface="Arial" panose="020B0604020202020204" pitchFamily="34" charset="0"/>
              </a:rPr>
              <a:pPr>
                <a:spcBef>
                  <a:spcPct val="0"/>
                </a:spcBef>
                <a:buFontTx/>
                <a:buNone/>
              </a:pPr>
              <a:t>24</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83DA8B70-C5A0-CE28-321A-8AEF05B632A4}"/>
              </a:ext>
            </a:extLst>
          </p:cNvPr>
          <p:cNvSpPr>
            <a:spLocks noGrp="1" noChangeArrowheads="1"/>
          </p:cNvSpPr>
          <p:nvPr>
            <p:ph type="title"/>
          </p:nvPr>
        </p:nvSpPr>
        <p:spPr/>
        <p:txBody>
          <a:bodyPr>
            <a:normAutofit fontScale="90000"/>
          </a:bodyPr>
          <a:lstStyle/>
          <a:p>
            <a:pPr eaLnBrk="1" hangingPunct="1">
              <a:defRPr/>
            </a:pPr>
            <a:r>
              <a:rPr lang="en-US" dirty="0"/>
              <a:t>Inducing and Procuring Infringement</a:t>
            </a:r>
          </a:p>
        </p:txBody>
      </p:sp>
      <p:sp>
        <p:nvSpPr>
          <p:cNvPr id="45059" name="Rectangle 3">
            <a:extLst>
              <a:ext uri="{FF2B5EF4-FFF2-40B4-BE49-F238E27FC236}">
                <a16:creationId xmlns:a16="http://schemas.microsoft.com/office/drawing/2014/main" id="{AD3EB536-165D-101F-FAA7-EAED913FC8A3}"/>
              </a:ext>
            </a:extLst>
          </p:cNvPr>
          <p:cNvSpPr>
            <a:spLocks noGrp="1"/>
          </p:cNvSpPr>
          <p:nvPr>
            <p:ph idx="1"/>
          </p:nvPr>
        </p:nvSpPr>
        <p:spPr/>
        <p:txBody>
          <a:bodyPr/>
          <a:lstStyle/>
          <a:p>
            <a:pPr eaLnBrk="1" hangingPunct="1"/>
            <a:r>
              <a:rPr lang="en-US" altLang="en-US"/>
              <a:t>“She made me do it”</a:t>
            </a:r>
          </a:p>
          <a:p>
            <a:pPr eaLnBrk="1" hangingPunct="1"/>
            <a:r>
              <a:rPr lang="en-US" altLang="en-US"/>
              <a:t>Person who knowingly, for his/her own ends and benefits, induces or procures infringement</a:t>
            </a:r>
          </a:p>
          <a:p>
            <a:pPr eaLnBrk="1" hangingPunct="1"/>
            <a:r>
              <a:rPr lang="en-US" altLang="en-US"/>
              <a:t>Stop the instigator – too hard to go after all the infringers</a:t>
            </a:r>
          </a:p>
          <a:p>
            <a:pPr eaLnBrk="1" hangingPunct="1"/>
            <a:r>
              <a:rPr lang="en-US" altLang="en-US"/>
              <a:t>Vendor of kits</a:t>
            </a:r>
          </a:p>
        </p:txBody>
      </p:sp>
      <p:sp>
        <p:nvSpPr>
          <p:cNvPr id="45060" name="Slide Number Placeholder 3">
            <a:extLst>
              <a:ext uri="{FF2B5EF4-FFF2-40B4-BE49-F238E27FC236}">
                <a16:creationId xmlns:a16="http://schemas.microsoft.com/office/drawing/2014/main" id="{15B750B5-7700-C424-69BD-BC258F87415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5A6B070-0AAE-C640-AEAF-C4AFBB9FA80F}" type="slidenum">
              <a:rPr lang="en-CA" altLang="en-US" sz="1200" smtClean="0">
                <a:solidFill>
                  <a:srgbClr val="003D6B"/>
                </a:solidFill>
                <a:latin typeface="Arial" panose="020B0604020202020204" pitchFamily="34" charset="0"/>
              </a:rPr>
              <a:pPr>
                <a:spcBef>
                  <a:spcPct val="0"/>
                </a:spcBef>
                <a:buFontTx/>
                <a:buNone/>
              </a:pPr>
              <a:t>25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72C9FD11-589F-90CA-0BA5-5E017055BAAA}"/>
              </a:ext>
            </a:extLst>
          </p:cNvPr>
          <p:cNvSpPr>
            <a:spLocks noGrp="1" noChangeArrowheads="1"/>
          </p:cNvSpPr>
          <p:nvPr>
            <p:ph type="title"/>
          </p:nvPr>
        </p:nvSpPr>
        <p:spPr/>
        <p:txBody>
          <a:bodyPr>
            <a:normAutofit fontScale="90000"/>
          </a:bodyPr>
          <a:lstStyle/>
          <a:p>
            <a:pPr eaLnBrk="1" hangingPunct="1">
              <a:defRPr/>
            </a:pPr>
            <a:r>
              <a:rPr lang="en-US"/>
              <a:t>“Indirect infringement” – what’s needed	</a:t>
            </a:r>
          </a:p>
        </p:txBody>
      </p:sp>
      <p:sp>
        <p:nvSpPr>
          <p:cNvPr id="46083" name="Rectangle 3">
            <a:extLst>
              <a:ext uri="{FF2B5EF4-FFF2-40B4-BE49-F238E27FC236}">
                <a16:creationId xmlns:a16="http://schemas.microsoft.com/office/drawing/2014/main" id="{BBEB30E1-FBD9-26DD-CC71-D3B1DC04EAAF}"/>
              </a:ext>
            </a:extLst>
          </p:cNvPr>
          <p:cNvSpPr>
            <a:spLocks noGrp="1"/>
          </p:cNvSpPr>
          <p:nvPr>
            <p:ph idx="1"/>
          </p:nvPr>
        </p:nvSpPr>
        <p:spPr/>
        <p:txBody>
          <a:bodyPr/>
          <a:lstStyle/>
          <a:p>
            <a:pPr marL="495300" indent="-495300" eaLnBrk="1" hangingPunct="1">
              <a:buFont typeface="Times" pitchFamily="2" charset="0"/>
              <a:buAutoNum type="arabicPeriod"/>
            </a:pPr>
            <a:r>
              <a:rPr lang="en-US" altLang="en-US"/>
              <a:t>“direct”  infringement (threatened or happened)</a:t>
            </a:r>
          </a:p>
          <a:p>
            <a:pPr marL="495300" indent="-495300" eaLnBrk="1" hangingPunct="1">
              <a:buFont typeface="Times" pitchFamily="2" charset="0"/>
              <a:buAutoNum type="arabicPeriod"/>
            </a:pPr>
            <a:r>
              <a:rPr lang="en-US" altLang="en-US"/>
              <a:t>Defendant caused the direct infringer to do “it”</a:t>
            </a:r>
          </a:p>
          <a:p>
            <a:pPr marL="495300" indent="-495300" eaLnBrk="1" hangingPunct="1">
              <a:buFont typeface="Times" pitchFamily="2" charset="0"/>
              <a:buAutoNum type="arabicPeriod"/>
            </a:pPr>
            <a:r>
              <a:rPr lang="en-US" altLang="en-US"/>
              <a:t>Defendant knew such influence would result in the infringing actions</a:t>
            </a:r>
          </a:p>
        </p:txBody>
      </p:sp>
      <p:sp>
        <p:nvSpPr>
          <p:cNvPr id="46084" name="Slide Number Placeholder 3">
            <a:extLst>
              <a:ext uri="{FF2B5EF4-FFF2-40B4-BE49-F238E27FC236}">
                <a16:creationId xmlns:a16="http://schemas.microsoft.com/office/drawing/2014/main" id="{B6F7951B-1B9C-0A44-B40A-92B90D1F5F1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B254C93-58C9-CC4F-9763-B38EE88CDA9D}" type="slidenum">
              <a:rPr lang="en-CA" altLang="en-US" sz="1200" smtClean="0">
                <a:solidFill>
                  <a:srgbClr val="003D6B"/>
                </a:solidFill>
                <a:latin typeface="Arial" panose="020B0604020202020204" pitchFamily="34" charset="0"/>
              </a:rPr>
              <a:pPr>
                <a:spcBef>
                  <a:spcPct val="0"/>
                </a:spcBef>
                <a:buFontTx/>
                <a:buNone/>
              </a:pPr>
              <a:t>26</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1657-6458-3936-0D40-6441D0E174FC}"/>
              </a:ext>
            </a:extLst>
          </p:cNvPr>
          <p:cNvSpPr>
            <a:spLocks noGrp="1"/>
          </p:cNvSpPr>
          <p:nvPr>
            <p:ph type="title"/>
          </p:nvPr>
        </p:nvSpPr>
        <p:spPr/>
        <p:txBody>
          <a:bodyPr>
            <a:normAutofit fontScale="90000"/>
          </a:bodyPr>
          <a:lstStyle/>
          <a:p>
            <a:pPr>
              <a:defRPr/>
            </a:pPr>
            <a:r>
              <a:rPr lang="en-CA" dirty="0"/>
              <a:t>Common Design </a:t>
            </a:r>
            <a:br>
              <a:rPr lang="en-CA" dirty="0"/>
            </a:br>
            <a:r>
              <a:rPr lang="en-CA" dirty="0"/>
              <a:t>(divided infringement)</a:t>
            </a:r>
            <a:endParaRPr lang="en-US" dirty="0"/>
          </a:p>
        </p:txBody>
      </p:sp>
      <p:sp>
        <p:nvSpPr>
          <p:cNvPr id="47107" name="Content Placeholder 2">
            <a:extLst>
              <a:ext uri="{FF2B5EF4-FFF2-40B4-BE49-F238E27FC236}">
                <a16:creationId xmlns:a16="http://schemas.microsoft.com/office/drawing/2014/main" id="{0B0D0563-D8A7-0ECE-4FA6-4AED9335CD9A}"/>
              </a:ext>
            </a:extLst>
          </p:cNvPr>
          <p:cNvSpPr>
            <a:spLocks noGrp="1"/>
          </p:cNvSpPr>
          <p:nvPr>
            <p:ph idx="1"/>
          </p:nvPr>
        </p:nvSpPr>
        <p:spPr/>
        <p:txBody>
          <a:bodyPr/>
          <a:lstStyle/>
          <a:p>
            <a:pPr marL="971550" lvl="1" indent="-514350">
              <a:buFont typeface="Calibri" panose="020F0502020204030204" pitchFamily="34" charset="0"/>
              <a:buAutoNum type="arabicPeriod"/>
            </a:pPr>
            <a:r>
              <a:rPr lang="en-CA" altLang="en-US"/>
              <a:t>Was there was a common design between the parties to do acts which, if the patent is upheld, amounted to infringement; and </a:t>
            </a:r>
            <a:endParaRPr lang="en-US" altLang="en-US"/>
          </a:p>
          <a:p>
            <a:pPr marL="971550" lvl="1" indent="-514350">
              <a:buFont typeface="Calibri" panose="020F0502020204030204" pitchFamily="34" charset="0"/>
              <a:buAutoNum type="arabicPeriod"/>
            </a:pPr>
            <a:r>
              <a:rPr lang="en-CA" altLang="en-US"/>
              <a:t>Did the defendant act in furtherance of that design.</a:t>
            </a:r>
            <a:endParaRPr lang="en-US" altLang="en-US"/>
          </a:p>
          <a:p>
            <a:pPr lvl="2"/>
            <a:r>
              <a:rPr lang="en-CA" altLang="en-US" i="1"/>
              <a:t>Unilever Plc v. Gillette (UK) Limited</a:t>
            </a:r>
            <a:r>
              <a:rPr lang="en-CA" altLang="en-US"/>
              <a:t>, [1989] R.P.C. 583 at 608-609.</a:t>
            </a:r>
            <a:endParaRPr lang="en-US" altLang="en-US"/>
          </a:p>
          <a:p>
            <a:endParaRPr lang="en-US" altLang="en-US"/>
          </a:p>
        </p:txBody>
      </p:sp>
      <p:sp>
        <p:nvSpPr>
          <p:cNvPr id="47108" name="Slide Number Placeholder 3">
            <a:extLst>
              <a:ext uri="{FF2B5EF4-FFF2-40B4-BE49-F238E27FC236}">
                <a16:creationId xmlns:a16="http://schemas.microsoft.com/office/drawing/2014/main" id="{1296FB16-66F7-68BC-DD9D-B16F7D5B86B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A2FFEB8-FDD1-E448-BC2F-0156E1CE4297}" type="slidenum">
              <a:rPr lang="en-CA" altLang="en-US" sz="1200" smtClean="0">
                <a:solidFill>
                  <a:srgbClr val="898989"/>
                </a:solidFill>
              </a:rPr>
              <a:pPr>
                <a:spcBef>
                  <a:spcPct val="0"/>
                </a:spcBef>
                <a:buFontTx/>
                <a:buNone/>
              </a:pPr>
              <a:t>27</a:t>
            </a:fld>
            <a:endParaRPr lang="en-CA" altLang="en-US" sz="1200">
              <a:solidFill>
                <a:srgbClr val="898989"/>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175A7149-16E9-9BB2-A3D4-ED4044D0A4D7}"/>
              </a:ext>
            </a:extLst>
          </p:cNvPr>
          <p:cNvSpPr>
            <a:spLocks noGrp="1" noChangeArrowheads="1"/>
          </p:cNvSpPr>
          <p:nvPr>
            <p:ph type="title"/>
          </p:nvPr>
        </p:nvSpPr>
        <p:spPr/>
        <p:txBody>
          <a:bodyPr>
            <a:normAutofit fontScale="90000"/>
          </a:bodyPr>
          <a:lstStyle/>
          <a:p>
            <a:pPr eaLnBrk="1" hangingPunct="1">
              <a:defRPr/>
            </a:pPr>
            <a:r>
              <a:rPr lang="en-US"/>
              <a:t>Defences/Exceptions to Infringement</a:t>
            </a:r>
          </a:p>
        </p:txBody>
      </p:sp>
      <p:sp>
        <p:nvSpPr>
          <p:cNvPr id="18436" name="Rectangle 3">
            <a:extLst>
              <a:ext uri="{FF2B5EF4-FFF2-40B4-BE49-F238E27FC236}">
                <a16:creationId xmlns:a16="http://schemas.microsoft.com/office/drawing/2014/main" id="{8BABE76E-6F11-E116-B0D7-720A8ADD81D8}"/>
              </a:ext>
            </a:extLst>
          </p:cNvPr>
          <p:cNvSpPr>
            <a:spLocks noGrp="1" noChangeArrowheads="1"/>
          </p:cNvSpPr>
          <p:nvPr>
            <p:ph idx="1"/>
          </p:nvPr>
        </p:nvSpPr>
        <p:spPr/>
        <p:txBody>
          <a:bodyPr>
            <a:normAutofit lnSpcReduction="10000"/>
          </a:bodyPr>
          <a:lstStyle/>
          <a:p>
            <a:pPr eaLnBrk="1" hangingPunct="1">
              <a:buFont typeface="Arial" charset="0"/>
              <a:buChar char="•"/>
              <a:defRPr/>
            </a:pPr>
            <a:r>
              <a:rPr lang="en-US" i="1"/>
              <a:t>Gillette</a:t>
            </a:r>
            <a:r>
              <a:rPr lang="en-US"/>
              <a:t> defence:  Hobson’s choice</a:t>
            </a:r>
          </a:p>
          <a:p>
            <a:pPr lvl="1" eaLnBrk="1" hangingPunct="1">
              <a:buFont typeface="Arial" charset="0"/>
              <a:buChar char="–"/>
              <a:defRPr/>
            </a:pPr>
            <a:r>
              <a:rPr lang="en-US"/>
              <a:t>If claims broad – include prior art &amp; invalid</a:t>
            </a:r>
          </a:p>
          <a:p>
            <a:pPr lvl="1" eaLnBrk="1" hangingPunct="1">
              <a:buFont typeface="Arial" charset="0"/>
              <a:buChar char="–"/>
              <a:defRPr/>
            </a:pPr>
            <a:r>
              <a:rPr lang="en-US"/>
              <a:t>If claims narrow – no infringement</a:t>
            </a:r>
          </a:p>
          <a:p>
            <a:pPr eaLnBrk="1" hangingPunct="1">
              <a:buFont typeface="Arial" charset="0"/>
              <a:buChar char="•"/>
              <a:defRPr/>
            </a:pPr>
            <a:r>
              <a:rPr lang="en-US"/>
              <a:t>Experimental use</a:t>
            </a:r>
          </a:p>
          <a:p>
            <a:pPr lvl="1" eaLnBrk="1" hangingPunct="1">
              <a:buFont typeface="Arial" charset="0"/>
              <a:buChar char="–"/>
              <a:defRPr/>
            </a:pPr>
            <a:r>
              <a:rPr lang="en-US"/>
              <a:t>To improve</a:t>
            </a:r>
          </a:p>
          <a:p>
            <a:pPr lvl="1" eaLnBrk="1" hangingPunct="1">
              <a:buFont typeface="Arial" charset="0"/>
              <a:buChar char="–"/>
              <a:defRPr/>
            </a:pPr>
            <a:r>
              <a:rPr lang="en-US"/>
              <a:t>To test</a:t>
            </a:r>
          </a:p>
          <a:p>
            <a:pPr lvl="1" eaLnBrk="1" hangingPunct="1">
              <a:buFont typeface="Arial" charset="0"/>
              <a:buChar char="–"/>
              <a:defRPr/>
            </a:pPr>
            <a:r>
              <a:rPr lang="en-US"/>
              <a:t>s. 55.2: for regulatory approval</a:t>
            </a:r>
          </a:p>
          <a:p>
            <a:pPr eaLnBrk="1" hangingPunct="1">
              <a:buFont typeface="Arial" charset="0"/>
              <a:buChar char="•"/>
              <a:defRPr/>
            </a:pPr>
            <a:r>
              <a:rPr lang="en-US"/>
              <a:t>Prior acquired goods (s. 56)</a:t>
            </a:r>
          </a:p>
          <a:p>
            <a:pPr lvl="1" eaLnBrk="1" hangingPunct="1">
              <a:buFont typeface="Arial" charset="0"/>
              <a:buChar char="–"/>
              <a:defRPr/>
            </a:pPr>
            <a:r>
              <a:rPr lang="en-US"/>
              <a:t>Prior to the claim date</a:t>
            </a:r>
          </a:p>
        </p:txBody>
      </p:sp>
      <p:sp>
        <p:nvSpPr>
          <p:cNvPr id="48132" name="Slide Number Placeholder 3">
            <a:extLst>
              <a:ext uri="{FF2B5EF4-FFF2-40B4-BE49-F238E27FC236}">
                <a16:creationId xmlns:a16="http://schemas.microsoft.com/office/drawing/2014/main" id="{DEB19E10-47A3-6F1C-3937-F48867EA0F6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13B07B1-86C8-5044-BA7F-00E879461FD3}" type="slidenum">
              <a:rPr lang="en-CA" altLang="en-US" sz="1200" smtClean="0">
                <a:solidFill>
                  <a:srgbClr val="003D6B"/>
                </a:solidFill>
                <a:latin typeface="Arial" panose="020B0604020202020204" pitchFamily="34" charset="0"/>
              </a:rPr>
              <a:pPr>
                <a:spcBef>
                  <a:spcPct val="0"/>
                </a:spcBef>
                <a:buFontTx/>
                <a:buNone/>
              </a:pPr>
              <a:t>28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50AA4-3FD8-DD02-B13A-1E18D78FBD6A}"/>
              </a:ext>
            </a:extLst>
          </p:cNvPr>
          <p:cNvSpPr>
            <a:spLocks noGrp="1"/>
          </p:cNvSpPr>
          <p:nvPr>
            <p:ph type="title"/>
          </p:nvPr>
        </p:nvSpPr>
        <p:spPr/>
        <p:txBody>
          <a:bodyPr>
            <a:normAutofit fontScale="90000"/>
          </a:bodyPr>
          <a:lstStyle/>
          <a:p>
            <a:pPr eaLnBrk="1" hangingPunct="1">
              <a:defRPr/>
            </a:pPr>
            <a:r>
              <a:rPr lang="en-CA" dirty="0"/>
              <a:t>US Approach</a:t>
            </a:r>
            <a:br>
              <a:rPr lang="en-CA" dirty="0"/>
            </a:br>
            <a:r>
              <a:rPr lang="en-CA" dirty="0"/>
              <a:t>Doctrine of Equivalents</a:t>
            </a:r>
          </a:p>
        </p:txBody>
      </p:sp>
      <p:sp>
        <p:nvSpPr>
          <p:cNvPr id="49155" name="Content Placeholder 2">
            <a:extLst>
              <a:ext uri="{FF2B5EF4-FFF2-40B4-BE49-F238E27FC236}">
                <a16:creationId xmlns:a16="http://schemas.microsoft.com/office/drawing/2014/main" id="{CB457763-8C95-DE46-E5DD-E12AA70F2F2F}"/>
              </a:ext>
            </a:extLst>
          </p:cNvPr>
          <p:cNvSpPr>
            <a:spLocks noGrp="1"/>
          </p:cNvSpPr>
          <p:nvPr>
            <p:ph idx="1"/>
          </p:nvPr>
        </p:nvSpPr>
        <p:spPr/>
        <p:txBody>
          <a:bodyPr/>
          <a:lstStyle/>
          <a:p>
            <a:pPr eaLnBrk="1" hangingPunct="1"/>
            <a:r>
              <a:rPr lang="en-CA" altLang="en-US"/>
              <a:t>An equivalent has the same:</a:t>
            </a:r>
          </a:p>
          <a:p>
            <a:pPr lvl="1" eaLnBrk="1" hangingPunct="1"/>
            <a:r>
              <a:rPr lang="en-CA" altLang="en-US"/>
              <a:t>Function</a:t>
            </a:r>
          </a:p>
          <a:p>
            <a:pPr lvl="1" eaLnBrk="1" hangingPunct="1"/>
            <a:r>
              <a:rPr lang="en-CA" altLang="en-US"/>
              <a:t>Way</a:t>
            </a:r>
          </a:p>
          <a:p>
            <a:pPr lvl="1" eaLnBrk="1" hangingPunct="1"/>
            <a:r>
              <a:rPr lang="en-CA" altLang="en-US"/>
              <a:t>Result</a:t>
            </a:r>
          </a:p>
          <a:p>
            <a:pPr eaLnBrk="1" hangingPunct="1"/>
            <a:r>
              <a:rPr lang="en-CA" altLang="en-US"/>
              <a:t>[See also </a:t>
            </a:r>
            <a:r>
              <a:rPr lang="en-CA" altLang="en-US" i="1"/>
              <a:t>Actavis v. Eli Lilly</a:t>
            </a:r>
            <a:r>
              <a:rPr lang="en-CA" altLang="en-US"/>
              <a:t> in UK where protection &gt; claim scope]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6">
            <a:extLst>
              <a:ext uri="{FF2B5EF4-FFF2-40B4-BE49-F238E27FC236}">
                <a16:creationId xmlns:a16="http://schemas.microsoft.com/office/drawing/2014/main" id="{7F1869A0-E822-11B4-6713-3B96E2D4FEA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E260934-32A1-A940-989F-5D47DE45B2CA}" type="slidenum">
              <a:rPr lang="en-CA" altLang="en-US" sz="1100" smtClean="0">
                <a:solidFill>
                  <a:srgbClr val="4BACC6"/>
                </a:solidFill>
              </a:rPr>
              <a:pPr>
                <a:spcBef>
                  <a:spcPct val="0"/>
                </a:spcBef>
                <a:buFontTx/>
                <a:buNone/>
              </a:pPr>
              <a:t>30</a:t>
            </a:fld>
            <a:endParaRPr lang="en-CA" altLang="en-US" sz="1100">
              <a:solidFill>
                <a:srgbClr val="4BACC6"/>
              </a:solidFill>
            </a:endParaRPr>
          </a:p>
        </p:txBody>
      </p:sp>
      <p:pic>
        <p:nvPicPr>
          <p:cNvPr id="50179" name="Picture 11">
            <a:extLst>
              <a:ext uri="{FF2B5EF4-FFF2-40B4-BE49-F238E27FC236}">
                <a16:creationId xmlns:a16="http://schemas.microsoft.com/office/drawing/2014/main" id="{6C133604-FFB8-87DA-AAAB-0952D24570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04900"/>
            <a:ext cx="3767138"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12">
            <a:extLst>
              <a:ext uri="{FF2B5EF4-FFF2-40B4-BE49-F238E27FC236}">
                <a16:creationId xmlns:a16="http://schemas.microsoft.com/office/drawing/2014/main" id="{91A97F94-7DF4-5F82-4ED5-D1E432E03A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7C8F59AD-212F-F83C-5E7D-08A1A6112888}"/>
              </a:ext>
            </a:extLst>
          </p:cNvPr>
          <p:cNvSpPr/>
          <p:nvPr/>
        </p:nvSpPr>
        <p:spPr>
          <a:xfrm>
            <a:off x="1257300" y="457200"/>
            <a:ext cx="2743200" cy="584200"/>
          </a:xfrm>
          <a:prstGeom prst="rect">
            <a:avLst/>
          </a:prstGeom>
        </p:spPr>
        <p:txBody>
          <a:bodyPr>
            <a:spAutoFit/>
          </a:bodyPr>
          <a:lstStyle/>
          <a:p>
            <a:pPr algn="ctr">
              <a:defRPr/>
            </a:pPr>
            <a:r>
              <a:rPr lang="en-CA" sz="3200" dirty="0">
                <a:solidFill>
                  <a:schemeClr val="accent4"/>
                </a:solidFill>
                <a:latin typeface="Arial" charset="0"/>
              </a:rPr>
              <a:t>USA</a:t>
            </a:r>
          </a:p>
        </p:txBody>
      </p:sp>
      <p:sp>
        <p:nvSpPr>
          <p:cNvPr id="15" name="Rectangle 14">
            <a:extLst>
              <a:ext uri="{FF2B5EF4-FFF2-40B4-BE49-F238E27FC236}">
                <a16:creationId xmlns:a16="http://schemas.microsoft.com/office/drawing/2014/main" id="{DAC3DCC9-04CB-83DE-B54F-187F610A7208}"/>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CANADA</a:t>
            </a:r>
          </a:p>
        </p:txBody>
      </p:sp>
      <p:pic>
        <p:nvPicPr>
          <p:cNvPr id="50183" name="Picture 2">
            <a:extLst>
              <a:ext uri="{FF2B5EF4-FFF2-40B4-BE49-F238E27FC236}">
                <a16:creationId xmlns:a16="http://schemas.microsoft.com/office/drawing/2014/main" id="{27919244-D8F0-DE6C-E070-FEE4FFE97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6">
            <a:extLst>
              <a:ext uri="{FF2B5EF4-FFF2-40B4-BE49-F238E27FC236}">
                <a16:creationId xmlns:a16="http://schemas.microsoft.com/office/drawing/2014/main" id="{CEC14BF6-2E64-F9AE-32FB-5C8FFF785A5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A501B14-81D5-8C41-B0B1-B2F2912D6CE8}" type="slidenum">
              <a:rPr lang="en-CA" altLang="en-US" sz="1100" smtClean="0">
                <a:solidFill>
                  <a:srgbClr val="4BACC6"/>
                </a:solidFill>
              </a:rPr>
              <a:pPr>
                <a:spcBef>
                  <a:spcPct val="0"/>
                </a:spcBef>
                <a:buFontTx/>
                <a:buNone/>
              </a:pPr>
              <a:t>31</a:t>
            </a:fld>
            <a:endParaRPr lang="en-CA" altLang="en-US" sz="1100">
              <a:solidFill>
                <a:srgbClr val="4BACC6"/>
              </a:solidFill>
            </a:endParaRPr>
          </a:p>
        </p:txBody>
      </p:sp>
      <p:pic>
        <p:nvPicPr>
          <p:cNvPr id="51203" name="Picture 11">
            <a:extLst>
              <a:ext uri="{FF2B5EF4-FFF2-40B4-BE49-F238E27FC236}">
                <a16:creationId xmlns:a16="http://schemas.microsoft.com/office/drawing/2014/main" id="{530936B8-AE18-94E5-6D55-9D0FAB6244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04900"/>
            <a:ext cx="3767138"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508836CD-B92C-4BF4-D012-D905A343B545}"/>
              </a:ext>
            </a:extLst>
          </p:cNvPr>
          <p:cNvSpPr/>
          <p:nvPr/>
        </p:nvSpPr>
        <p:spPr>
          <a:xfrm>
            <a:off x="1257300" y="457200"/>
            <a:ext cx="2743200" cy="584200"/>
          </a:xfrm>
          <a:prstGeom prst="rect">
            <a:avLst/>
          </a:prstGeom>
        </p:spPr>
        <p:txBody>
          <a:bodyPr>
            <a:spAutoFit/>
          </a:bodyPr>
          <a:lstStyle/>
          <a:p>
            <a:pPr algn="ctr">
              <a:defRPr/>
            </a:pPr>
            <a:r>
              <a:rPr lang="en-CA" sz="3200" dirty="0">
                <a:solidFill>
                  <a:schemeClr val="accent4"/>
                </a:solidFill>
                <a:latin typeface="Arial" charset="0"/>
              </a:rPr>
              <a:t>USA</a:t>
            </a:r>
          </a:p>
        </p:txBody>
      </p:sp>
      <p:sp>
        <p:nvSpPr>
          <p:cNvPr id="15" name="Rectangle 14">
            <a:extLst>
              <a:ext uri="{FF2B5EF4-FFF2-40B4-BE49-F238E27FC236}">
                <a16:creationId xmlns:a16="http://schemas.microsoft.com/office/drawing/2014/main" id="{D1DDEAC8-B7D6-B22B-A359-855B57A23955}"/>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CANADA</a:t>
            </a:r>
          </a:p>
        </p:txBody>
      </p:sp>
      <p:sp>
        <p:nvSpPr>
          <p:cNvPr id="17" name="Content Placeholder 2">
            <a:extLst>
              <a:ext uri="{FF2B5EF4-FFF2-40B4-BE49-F238E27FC236}">
                <a16:creationId xmlns:a16="http://schemas.microsoft.com/office/drawing/2014/main" id="{8B3CA9E4-D4D6-203A-56B7-6AF5DD615EBF}"/>
              </a:ext>
            </a:extLst>
          </p:cNvPr>
          <p:cNvSpPr txBox="1">
            <a:spLocks/>
          </p:cNvSpPr>
          <p:nvPr/>
        </p:nvSpPr>
        <p:spPr>
          <a:xfrm>
            <a:off x="685800" y="4876800"/>
            <a:ext cx="3733800" cy="1231900"/>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CA" sz="2000" dirty="0"/>
              <a:t>All elements test: are all elements or their equivalents present?</a:t>
            </a:r>
          </a:p>
          <a:p>
            <a:pPr>
              <a:defRPr/>
            </a:pPr>
            <a:r>
              <a:rPr lang="en-CA" sz="2000" dirty="0"/>
              <a:t>Each element can be expanded by doctrine of equivalents: performs the same function in the same way to achieve the same result</a:t>
            </a:r>
          </a:p>
        </p:txBody>
      </p:sp>
      <p:pic>
        <p:nvPicPr>
          <p:cNvPr id="51207" name="Picture 2">
            <a:extLst>
              <a:ext uri="{FF2B5EF4-FFF2-40B4-BE49-F238E27FC236}">
                <a16:creationId xmlns:a16="http://schemas.microsoft.com/office/drawing/2014/main" id="{B8CCB4CD-B3F1-B05A-4840-14ACE35D6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3" name="Straight Arrow Connector 22">
            <a:extLst>
              <a:ext uri="{FF2B5EF4-FFF2-40B4-BE49-F238E27FC236}">
                <a16:creationId xmlns:a16="http://schemas.microsoft.com/office/drawing/2014/main" id="{A9448132-DCFC-C9EA-010C-9549D958B8CC}"/>
              </a:ext>
            </a:extLst>
          </p:cNvPr>
          <p:cNvCxnSpPr>
            <a:stCxn id="51209" idx="1"/>
          </p:cNvCxnSpPr>
          <p:nvPr/>
        </p:nvCxnSpPr>
        <p:spPr>
          <a:xfrm flipH="1" flipV="1">
            <a:off x="2362200" y="1308100"/>
            <a:ext cx="830263" cy="65088"/>
          </a:xfrm>
          <a:prstGeom prst="straightConnector1">
            <a:avLst/>
          </a:prstGeom>
          <a:ln w="1905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209" name="TextBox 23">
            <a:extLst>
              <a:ext uri="{FF2B5EF4-FFF2-40B4-BE49-F238E27FC236}">
                <a16:creationId xmlns:a16="http://schemas.microsoft.com/office/drawing/2014/main" id="{F10DABD1-947C-21F3-ED39-D5931A2E76CF}"/>
              </a:ext>
            </a:extLst>
          </p:cNvPr>
          <p:cNvSpPr txBox="1">
            <a:spLocks noChangeArrowheads="1"/>
          </p:cNvSpPr>
          <p:nvPr/>
        </p:nvSpPr>
        <p:spPr bwMode="auto">
          <a:xfrm>
            <a:off x="3192463" y="1143000"/>
            <a:ext cx="2109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400">
                <a:latin typeface="Arial" panose="020B0604020202020204" pitchFamily="34" charset="0"/>
              </a:rPr>
              <a:t>EQUIVALENT</a:t>
            </a:r>
          </a:p>
        </p:txBody>
      </p:sp>
      <p:pic>
        <p:nvPicPr>
          <p:cNvPr id="51210" name="Picture 15">
            <a:extLst>
              <a:ext uri="{FF2B5EF4-FFF2-40B4-BE49-F238E27FC236}">
                <a16:creationId xmlns:a16="http://schemas.microsoft.com/office/drawing/2014/main" id="{23CC490A-EADB-0C0C-CB0A-A6C7F0820F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6">
            <a:extLst>
              <a:ext uri="{FF2B5EF4-FFF2-40B4-BE49-F238E27FC236}">
                <a16:creationId xmlns:a16="http://schemas.microsoft.com/office/drawing/2014/main" id="{C0CA0957-79BD-88FA-7064-35757E39A0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D87BEA1-3947-584E-9256-7AA811D4295A}" type="slidenum">
              <a:rPr lang="en-CA" altLang="en-US" sz="1100" smtClean="0">
                <a:solidFill>
                  <a:srgbClr val="4BACC6"/>
                </a:solidFill>
              </a:rPr>
              <a:pPr>
                <a:spcBef>
                  <a:spcPct val="0"/>
                </a:spcBef>
                <a:buFontTx/>
                <a:buNone/>
              </a:pPr>
              <a:t>32</a:t>
            </a:fld>
            <a:endParaRPr lang="en-CA" altLang="en-US" sz="1100">
              <a:solidFill>
                <a:srgbClr val="4BACC6"/>
              </a:solidFill>
            </a:endParaRPr>
          </a:p>
        </p:txBody>
      </p:sp>
      <p:pic>
        <p:nvPicPr>
          <p:cNvPr id="52227" name="Picture 12">
            <a:extLst>
              <a:ext uri="{FF2B5EF4-FFF2-40B4-BE49-F238E27FC236}">
                <a16:creationId xmlns:a16="http://schemas.microsoft.com/office/drawing/2014/main" id="{1B702EF3-DEA5-D18B-5CEF-1E724AA26E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F85C6D4-769C-2B1B-9E8A-E911246685B3}"/>
              </a:ext>
            </a:extLst>
          </p:cNvPr>
          <p:cNvSpPr/>
          <p:nvPr/>
        </p:nvSpPr>
        <p:spPr>
          <a:xfrm>
            <a:off x="1257300" y="457200"/>
            <a:ext cx="2743200" cy="584200"/>
          </a:xfrm>
          <a:prstGeom prst="rect">
            <a:avLst/>
          </a:prstGeom>
        </p:spPr>
        <p:txBody>
          <a:bodyPr>
            <a:spAutoFit/>
          </a:bodyPr>
          <a:lstStyle/>
          <a:p>
            <a:pPr algn="ctr">
              <a:defRPr/>
            </a:pPr>
            <a:r>
              <a:rPr lang="en-CA" sz="3200" dirty="0">
                <a:solidFill>
                  <a:schemeClr val="accent4"/>
                </a:solidFill>
                <a:latin typeface="Arial" charset="0"/>
              </a:rPr>
              <a:t>USA</a:t>
            </a:r>
          </a:p>
        </p:txBody>
      </p:sp>
      <p:sp>
        <p:nvSpPr>
          <p:cNvPr id="15" name="Rectangle 14">
            <a:extLst>
              <a:ext uri="{FF2B5EF4-FFF2-40B4-BE49-F238E27FC236}">
                <a16:creationId xmlns:a16="http://schemas.microsoft.com/office/drawing/2014/main" id="{606AF757-09D5-926F-F49C-7A31F4C859A2}"/>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CANADA</a:t>
            </a:r>
          </a:p>
        </p:txBody>
      </p:sp>
      <p:sp>
        <p:nvSpPr>
          <p:cNvPr id="52230" name="Content Placeholder 2">
            <a:extLst>
              <a:ext uri="{FF2B5EF4-FFF2-40B4-BE49-F238E27FC236}">
                <a16:creationId xmlns:a16="http://schemas.microsoft.com/office/drawing/2014/main" id="{CEC583F9-F675-E667-5EA2-A7C58667A17A}"/>
              </a:ext>
            </a:extLst>
          </p:cNvPr>
          <p:cNvSpPr txBox="1">
            <a:spLocks/>
          </p:cNvSpPr>
          <p:nvPr/>
        </p:nvSpPr>
        <p:spPr bwMode="auto">
          <a:xfrm>
            <a:off x="685800" y="4876800"/>
            <a:ext cx="3733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CA" altLang="en-US" sz="2000"/>
              <a:t>All elements</a:t>
            </a:r>
          </a:p>
          <a:p>
            <a:pPr eaLnBrk="1" hangingPunct="1"/>
            <a:r>
              <a:rPr lang="en-CA" altLang="en-US" sz="2000"/>
              <a:t>Each element can be expanded by doctrine of equivalents</a:t>
            </a:r>
          </a:p>
        </p:txBody>
      </p:sp>
      <p:sp>
        <p:nvSpPr>
          <p:cNvPr id="52231" name="Content Placeholder 2">
            <a:extLst>
              <a:ext uri="{FF2B5EF4-FFF2-40B4-BE49-F238E27FC236}">
                <a16:creationId xmlns:a16="http://schemas.microsoft.com/office/drawing/2014/main" id="{80613A23-3473-71DA-E0D7-85E1D38B36D6}"/>
              </a:ext>
            </a:extLst>
          </p:cNvPr>
          <p:cNvSpPr txBox="1">
            <a:spLocks/>
          </p:cNvSpPr>
          <p:nvPr/>
        </p:nvSpPr>
        <p:spPr bwMode="auto">
          <a:xfrm>
            <a:off x="4800600" y="4876800"/>
            <a:ext cx="3733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CA" altLang="en-US" sz="2000"/>
              <a:t>All </a:t>
            </a:r>
            <a:r>
              <a:rPr lang="en-CA" altLang="en-US" sz="2000" u="sng"/>
              <a:t>essential</a:t>
            </a:r>
            <a:r>
              <a:rPr lang="en-CA" altLang="en-US" sz="2000"/>
              <a:t> elements</a:t>
            </a:r>
          </a:p>
          <a:p>
            <a:pPr eaLnBrk="1" hangingPunct="1"/>
            <a:r>
              <a:rPr lang="en-CA" altLang="en-US" sz="2000"/>
              <a:t>No D.O.E.</a:t>
            </a:r>
          </a:p>
        </p:txBody>
      </p:sp>
      <p:pic>
        <p:nvPicPr>
          <p:cNvPr id="52232" name="Picture 2">
            <a:extLst>
              <a:ext uri="{FF2B5EF4-FFF2-40B4-BE49-F238E27FC236}">
                <a16:creationId xmlns:a16="http://schemas.microsoft.com/office/drawing/2014/main" id="{CDF08EBB-2300-2C8C-7373-5F93E909F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3" name="TextBox 24">
            <a:extLst>
              <a:ext uri="{FF2B5EF4-FFF2-40B4-BE49-F238E27FC236}">
                <a16:creationId xmlns:a16="http://schemas.microsoft.com/office/drawing/2014/main" id="{53616BB7-A0E5-A527-592A-56F252A91D0E}"/>
              </a:ext>
            </a:extLst>
          </p:cNvPr>
          <p:cNvSpPr txBox="1">
            <a:spLocks noChangeArrowheads="1"/>
          </p:cNvSpPr>
          <p:nvPr/>
        </p:nvSpPr>
        <p:spPr bwMode="auto">
          <a:xfrm>
            <a:off x="6875463" y="1989138"/>
            <a:ext cx="1168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400">
                <a:latin typeface="Arial" panose="020B0604020202020204" pitchFamily="34" charset="0"/>
              </a:rPr>
              <a:t>NON-</a:t>
            </a:r>
          </a:p>
          <a:p>
            <a:pPr algn="ctr">
              <a:spcBef>
                <a:spcPct val="0"/>
              </a:spcBef>
              <a:buFontTx/>
              <a:buNone/>
            </a:pPr>
            <a:r>
              <a:rPr lang="en-US" altLang="en-US" sz="2400">
                <a:latin typeface="Arial" panose="020B0604020202020204" pitchFamily="34" charset="0"/>
              </a:rPr>
              <a:t>ESSENTIAL</a:t>
            </a:r>
          </a:p>
        </p:txBody>
      </p:sp>
      <p:pic>
        <p:nvPicPr>
          <p:cNvPr id="52234" name="Picture 15">
            <a:extLst>
              <a:ext uri="{FF2B5EF4-FFF2-40B4-BE49-F238E27FC236}">
                <a16:creationId xmlns:a16="http://schemas.microsoft.com/office/drawing/2014/main" id="{94A563AC-28B2-B22B-F58B-FD1E1E30E1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04900"/>
            <a:ext cx="3767138"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a:extLst>
              <a:ext uri="{FF2B5EF4-FFF2-40B4-BE49-F238E27FC236}">
                <a16:creationId xmlns:a16="http://schemas.microsoft.com/office/drawing/2014/main" id="{9D77418E-06C1-85DA-343D-D7E2FEA71B55}"/>
              </a:ext>
            </a:extLst>
          </p:cNvPr>
          <p:cNvCxnSpPr>
            <a:stCxn id="52236" idx="1"/>
          </p:cNvCxnSpPr>
          <p:nvPr/>
        </p:nvCxnSpPr>
        <p:spPr>
          <a:xfrm flipH="1" flipV="1">
            <a:off x="2362200" y="1308100"/>
            <a:ext cx="830263" cy="65088"/>
          </a:xfrm>
          <a:prstGeom prst="straightConnector1">
            <a:avLst/>
          </a:prstGeom>
          <a:ln w="1905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52236" name="TextBox 20">
            <a:extLst>
              <a:ext uri="{FF2B5EF4-FFF2-40B4-BE49-F238E27FC236}">
                <a16:creationId xmlns:a16="http://schemas.microsoft.com/office/drawing/2014/main" id="{4CA89868-9A61-DAEC-CCFE-555A78599E4B}"/>
              </a:ext>
            </a:extLst>
          </p:cNvPr>
          <p:cNvSpPr txBox="1">
            <a:spLocks noChangeArrowheads="1"/>
          </p:cNvSpPr>
          <p:nvPr/>
        </p:nvSpPr>
        <p:spPr bwMode="auto">
          <a:xfrm>
            <a:off x="3192463" y="1143000"/>
            <a:ext cx="2109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400">
                <a:latin typeface="Arial" panose="020B0604020202020204" pitchFamily="34" charset="0"/>
              </a:rPr>
              <a:t>EQUIVALENT</a:t>
            </a:r>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Name</Template>
  <TotalTime>8874</TotalTime>
  <Words>1748</Words>
  <Application>Microsoft Macintosh PowerPoint</Application>
  <PresentationFormat>On-screen Show (4:3)</PresentationFormat>
  <Paragraphs>202</Paragraphs>
  <Slides>32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Times</vt:lpstr>
      <vt:lpstr>Century Gothic</vt:lpstr>
      <vt:lpstr>ＭＳ Ｐゴシック</vt:lpstr>
      <vt:lpstr>PPT_Template</vt:lpstr>
      <vt:lpstr>Patent Infringement</vt:lpstr>
      <vt:lpstr>What is infringement? </vt:lpstr>
      <vt:lpstr>Have the essential elements of the claim been taken/used?</vt:lpstr>
      <vt:lpstr>PowerPoint Presentation</vt:lpstr>
      <vt:lpstr>PowerPoint Presentation</vt:lpstr>
      <vt:lpstr>What’s an essential element?</vt:lpstr>
      <vt:lpstr>Recap – claim construction the set up</vt:lpstr>
      <vt:lpstr>Recap</vt:lpstr>
      <vt:lpstr>Apply the “principles” from Free World</vt:lpstr>
      <vt:lpstr>To apply Free World</vt:lpstr>
      <vt:lpstr>But use Improver</vt:lpstr>
      <vt:lpstr>Windsurfing v. Trilantic</vt:lpstr>
      <vt:lpstr>Windsurfing v. Trilantic</vt:lpstr>
      <vt:lpstr>Does Darby Infringe?</vt:lpstr>
      <vt:lpstr>Does Darby Infringe?</vt:lpstr>
      <vt:lpstr>Territorial limits to patents</vt:lpstr>
      <vt:lpstr>PowerPoint Presentation</vt:lpstr>
      <vt:lpstr>Who sues who?</vt:lpstr>
      <vt:lpstr>Making and constructing</vt:lpstr>
      <vt:lpstr>Presumptions</vt:lpstr>
      <vt:lpstr>Using</vt:lpstr>
      <vt:lpstr>Selling</vt:lpstr>
      <vt:lpstr>Importation</vt:lpstr>
      <vt:lpstr>Importation cont’d</vt:lpstr>
      <vt:lpstr>Inducing and Procuring Infringement</vt:lpstr>
      <vt:lpstr>“Indirect infringement” – what’s needed </vt:lpstr>
      <vt:lpstr>Common Design  (divided infringement)</vt:lpstr>
      <vt:lpstr>Defences/Exceptions to Infringement</vt:lpstr>
      <vt:lpstr>US Approach Doctrine of Equivalents</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Infringement</dc:title>
  <dc:creator>Donald M. Cameron</dc:creator>
  <cp:lastModifiedBy>Don Cameron</cp:lastModifiedBy>
  <cp:revision>64</cp:revision>
  <cp:lastPrinted>2014-02-11T20:20:36Z</cp:lastPrinted>
  <dcterms:created xsi:type="dcterms:W3CDTF">2007-04-17T18:59:56Z</dcterms:created>
  <dcterms:modified xsi:type="dcterms:W3CDTF">2022-07-26T17:08:05Z</dcterms:modified>
</cp:coreProperties>
</file>