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700" r:id="rId1"/>
  </p:sldMasterIdLst>
  <p:notesMasterIdLst>
    <p:notesMasterId r:id="rId33"/>
  </p:notesMasterIdLst>
  <p:handoutMasterIdLst>
    <p:handoutMasterId r:id="rId34"/>
  </p:handoutMasterIdLst>
  <p:sldIdLst>
    <p:sldId id="256" r:id="rId2"/>
    <p:sldId id="338" r:id="rId3"/>
    <p:sldId id="339" r:id="rId4"/>
    <p:sldId id="320" r:id="rId5"/>
    <p:sldId id="321" r:id="rId6"/>
    <p:sldId id="322" r:id="rId7"/>
    <p:sldId id="336" r:id="rId8"/>
    <p:sldId id="343" r:id="rId9"/>
    <p:sldId id="323" r:id="rId10"/>
    <p:sldId id="337" r:id="rId11"/>
    <p:sldId id="261" r:id="rId12"/>
    <p:sldId id="330" r:id="rId13"/>
    <p:sldId id="346" r:id="rId14"/>
    <p:sldId id="347" r:id="rId15"/>
    <p:sldId id="349" r:id="rId16"/>
    <p:sldId id="332" r:id="rId17"/>
    <p:sldId id="331" r:id="rId18"/>
    <p:sldId id="350" r:id="rId19"/>
    <p:sldId id="351" r:id="rId20"/>
    <p:sldId id="328" r:id="rId21"/>
    <p:sldId id="333" r:id="rId22"/>
    <p:sldId id="334" r:id="rId23"/>
    <p:sldId id="324" r:id="rId24"/>
    <p:sldId id="325" r:id="rId25"/>
    <p:sldId id="327" r:id="rId26"/>
    <p:sldId id="326" r:id="rId27"/>
    <p:sldId id="340" r:id="rId28"/>
    <p:sldId id="341" r:id="rId29"/>
    <p:sldId id="342" r:id="rId30"/>
    <p:sldId id="329" r:id="rId31"/>
    <p:sldId id="319" r:id="rId32"/>
  </p:sldIdLst>
  <p:sldSz cx="9144000" cy="6858000" type="screen4x3"/>
  <p:notesSz cx="6858000" cy="9296400"/>
  <p:defaultTextStyle>
    <a:defPPr>
      <a:defRPr lang="fr-CA"/>
    </a:defPPr>
    <a:lvl1pPr algn="ctr" rtl="0" eaLnBrk="0" fontAlgn="base" hangingPunct="0">
      <a:spcBef>
        <a:spcPct val="0"/>
      </a:spcBef>
      <a:spcAft>
        <a:spcPct val="0"/>
      </a:spcAft>
      <a:defRPr sz="2400" kern="1200">
        <a:solidFill>
          <a:schemeClr val="tx1"/>
        </a:solidFill>
        <a:latin typeface="Arial" charset="0"/>
        <a:ea typeface="+mn-ea"/>
        <a:cs typeface="+mn-cs"/>
      </a:defRPr>
    </a:lvl1pPr>
    <a:lvl2pPr marL="457200" algn="ctr" rtl="0" eaLnBrk="0" fontAlgn="base" hangingPunct="0">
      <a:spcBef>
        <a:spcPct val="0"/>
      </a:spcBef>
      <a:spcAft>
        <a:spcPct val="0"/>
      </a:spcAft>
      <a:defRPr sz="2400" kern="1200">
        <a:solidFill>
          <a:schemeClr val="tx1"/>
        </a:solidFill>
        <a:latin typeface="Arial" charset="0"/>
        <a:ea typeface="+mn-ea"/>
        <a:cs typeface="+mn-cs"/>
      </a:defRPr>
    </a:lvl2pPr>
    <a:lvl3pPr marL="914400" algn="ctr" rtl="0" eaLnBrk="0" fontAlgn="base" hangingPunct="0">
      <a:spcBef>
        <a:spcPct val="0"/>
      </a:spcBef>
      <a:spcAft>
        <a:spcPct val="0"/>
      </a:spcAft>
      <a:defRPr sz="2400" kern="1200">
        <a:solidFill>
          <a:schemeClr val="tx1"/>
        </a:solidFill>
        <a:latin typeface="Arial" charset="0"/>
        <a:ea typeface="+mn-ea"/>
        <a:cs typeface="+mn-cs"/>
      </a:defRPr>
    </a:lvl3pPr>
    <a:lvl4pPr marL="1371600" algn="ctr" rtl="0" eaLnBrk="0" fontAlgn="base" hangingPunct="0">
      <a:spcBef>
        <a:spcPct val="0"/>
      </a:spcBef>
      <a:spcAft>
        <a:spcPct val="0"/>
      </a:spcAft>
      <a:defRPr sz="2400" kern="1200">
        <a:solidFill>
          <a:schemeClr val="tx1"/>
        </a:solidFill>
        <a:latin typeface="Arial" charset="0"/>
        <a:ea typeface="+mn-ea"/>
        <a:cs typeface="+mn-cs"/>
      </a:defRPr>
    </a:lvl4pPr>
    <a:lvl5pPr marL="1828800" algn="ctr" rtl="0" eaLnBrk="0" fontAlgn="base" hangingPunct="0">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CC0099"/>
    <a:srgbClr val="FFFFFF"/>
    <a:srgbClr val="FFFFCC"/>
    <a:srgbClr val="FF9933"/>
    <a:srgbClr val="FFCC00"/>
    <a:srgbClr val="333F68"/>
    <a:srgbClr val="4F6F9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1348" autoAdjust="0"/>
    <p:restoredTop sz="86364" autoAdjust="0"/>
  </p:normalViewPr>
  <p:slideViewPr>
    <p:cSldViewPr>
      <p:cViewPr varScale="1">
        <p:scale>
          <a:sx n="105" d="100"/>
          <a:sy n="105" d="100"/>
        </p:scale>
        <p:origin x="1376"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4120"/>
    </p:cViewPr>
  </p:sorterViewPr>
  <p:notesViewPr>
    <p:cSldViewPr>
      <p:cViewPr>
        <p:scale>
          <a:sx n="66" d="100"/>
          <a:sy n="66" d="100"/>
        </p:scale>
        <p:origin x="-1566" y="-72"/>
      </p:cViewPr>
      <p:guideLst>
        <p:guide orient="horz" pos="2928"/>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90" name="Rectangle 2" descr="logoddsmnoir"/>
          <p:cNvSpPr>
            <a:spLocks noGrp="1" noChangeArrowheads="1"/>
          </p:cNvSpPr>
          <p:nvPr>
            <p:ph type="hdr" sz="quarter"/>
          </p:nvPr>
        </p:nvSpPr>
        <p:spPr bwMode="auto">
          <a:xfrm>
            <a:off x="0" y="0"/>
            <a:ext cx="2971800" cy="465138"/>
          </a:xfrm>
          <a:prstGeom prst="rect">
            <a:avLst/>
          </a:prstGeom>
          <a:noFill/>
          <a:ln w="9525">
            <a:noFill/>
            <a:miter lim="800000"/>
            <a:headEnd/>
            <a:tailEnd/>
          </a:ln>
          <a:effectLst/>
        </p:spPr>
        <p:txBody>
          <a:bodyPr vert="horz" wrap="none" lIns="91428" tIns="45714" rIns="91428" bIns="45714" numCol="1" anchor="ctr" anchorCtr="0" compatLnSpc="1">
            <a:prstTxWarp prst="textNoShape">
              <a:avLst/>
            </a:prstTxWarp>
            <a:flatTx/>
          </a:bodyPr>
          <a:lstStyle>
            <a:lvl1pPr algn="l">
              <a:defRPr sz="1200"/>
            </a:lvl1pPr>
          </a:lstStyle>
          <a:p>
            <a:pPr>
              <a:defRPr/>
            </a:pPr>
            <a:endParaRPr lang="fr-CA"/>
          </a:p>
        </p:txBody>
      </p:sp>
      <p:sp>
        <p:nvSpPr>
          <p:cNvPr id="12291" name="Rectangle 3" descr="logoddsmnoir"/>
          <p:cNvSpPr>
            <a:spLocks noGrp="1" noChangeArrowheads="1"/>
          </p:cNvSpPr>
          <p:nvPr>
            <p:ph type="dt" sz="quarter" idx="1"/>
          </p:nvPr>
        </p:nvSpPr>
        <p:spPr bwMode="auto">
          <a:xfrm>
            <a:off x="3886200" y="0"/>
            <a:ext cx="2971800" cy="465138"/>
          </a:xfrm>
          <a:prstGeom prst="rect">
            <a:avLst/>
          </a:prstGeom>
          <a:noFill/>
          <a:ln w="9525">
            <a:noFill/>
            <a:miter lim="800000"/>
            <a:headEnd/>
            <a:tailEnd/>
          </a:ln>
          <a:effectLst/>
        </p:spPr>
        <p:txBody>
          <a:bodyPr vert="horz" wrap="none" lIns="91428" tIns="45714" rIns="91428" bIns="45714" numCol="1" anchor="ctr" anchorCtr="0" compatLnSpc="1">
            <a:prstTxWarp prst="textNoShape">
              <a:avLst/>
            </a:prstTxWarp>
            <a:flatTx/>
          </a:bodyPr>
          <a:lstStyle>
            <a:lvl1pPr algn="r">
              <a:defRPr sz="1200"/>
            </a:lvl1pPr>
          </a:lstStyle>
          <a:p>
            <a:pPr>
              <a:defRPr/>
            </a:pPr>
            <a:fld id="{CB7B4DEC-5796-4335-9255-98BF610BC01C}" type="datetime1">
              <a:rPr lang="fr-CA"/>
              <a:pPr>
                <a:defRPr/>
              </a:pPr>
              <a:t>2022-01-13</a:t>
            </a:fld>
            <a:endParaRPr lang="fr-CA"/>
          </a:p>
        </p:txBody>
      </p:sp>
      <p:sp>
        <p:nvSpPr>
          <p:cNvPr id="12292" name="Rectangle 4" descr="logoddsmnoir"/>
          <p:cNvSpPr>
            <a:spLocks noGrp="1" noChangeArrowheads="1"/>
          </p:cNvSpPr>
          <p:nvPr>
            <p:ph type="ftr" sz="quarter" idx="2"/>
          </p:nvPr>
        </p:nvSpPr>
        <p:spPr bwMode="auto">
          <a:xfrm>
            <a:off x="0" y="8831263"/>
            <a:ext cx="2971800" cy="465137"/>
          </a:xfrm>
          <a:prstGeom prst="rect">
            <a:avLst/>
          </a:prstGeom>
          <a:noFill/>
          <a:ln w="9525">
            <a:noFill/>
            <a:miter lim="800000"/>
            <a:headEnd/>
            <a:tailEnd/>
          </a:ln>
          <a:effectLst/>
        </p:spPr>
        <p:txBody>
          <a:bodyPr vert="horz" wrap="none" lIns="91428" tIns="45714" rIns="91428" bIns="45714" numCol="1" anchor="b" anchorCtr="0" compatLnSpc="1">
            <a:prstTxWarp prst="textNoShape">
              <a:avLst/>
            </a:prstTxWarp>
            <a:flatTx/>
          </a:bodyPr>
          <a:lstStyle>
            <a:lvl1pPr algn="l">
              <a:defRPr sz="1200"/>
            </a:lvl1pPr>
          </a:lstStyle>
          <a:p>
            <a:pPr>
              <a:defRPr/>
            </a:pPr>
            <a:endParaRPr lang="fr-CA"/>
          </a:p>
        </p:txBody>
      </p:sp>
      <p:sp>
        <p:nvSpPr>
          <p:cNvPr id="12293" name="Rectangle 5" descr="logoddsmnoir"/>
          <p:cNvSpPr>
            <a:spLocks noGrp="1" noChangeArrowheads="1"/>
          </p:cNvSpPr>
          <p:nvPr>
            <p:ph type="sldNum" sz="quarter" idx="3"/>
          </p:nvPr>
        </p:nvSpPr>
        <p:spPr bwMode="auto">
          <a:xfrm>
            <a:off x="3886200" y="8831263"/>
            <a:ext cx="2971800" cy="465137"/>
          </a:xfrm>
          <a:prstGeom prst="rect">
            <a:avLst/>
          </a:prstGeom>
          <a:noFill/>
          <a:ln w="9525">
            <a:noFill/>
            <a:miter lim="800000"/>
            <a:headEnd/>
            <a:tailEnd/>
          </a:ln>
          <a:effectLst/>
        </p:spPr>
        <p:txBody>
          <a:bodyPr vert="horz" wrap="none" lIns="91428" tIns="45714" rIns="91428" bIns="45714" numCol="1" anchor="b" anchorCtr="0" compatLnSpc="1">
            <a:prstTxWarp prst="textNoShape">
              <a:avLst/>
            </a:prstTxWarp>
            <a:flatTx/>
          </a:bodyPr>
          <a:lstStyle>
            <a:lvl1pPr algn="r">
              <a:defRPr sz="1200"/>
            </a:lvl1pPr>
          </a:lstStyle>
          <a:p>
            <a:pPr>
              <a:defRPr/>
            </a:pPr>
            <a:fld id="{6A8B715C-6668-40EA-83C7-8B903880BFED}" type="slidenum">
              <a:rPr lang="fr-CA"/>
              <a:pPr>
                <a:defRPr/>
              </a:pPr>
              <a:t>‹#›</a:t>
            </a:fld>
            <a:endParaRPr lang="fr-CA"/>
          </a:p>
        </p:txBody>
      </p:sp>
    </p:spTree>
    <p:extLst>
      <p:ext uri="{BB962C8B-B14F-4D97-AF65-F5344CB8AC3E}">
        <p14:creationId xmlns:p14="http://schemas.microsoft.com/office/powerpoint/2010/main" val="12986409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8850" name="Rectangle 2" descr="logoddsmnoir"/>
          <p:cNvSpPr>
            <a:spLocks noGrp="1" noChangeArrowheads="1"/>
          </p:cNvSpPr>
          <p:nvPr>
            <p:ph type="hdr" sz="quarter"/>
          </p:nvPr>
        </p:nvSpPr>
        <p:spPr bwMode="auto">
          <a:xfrm>
            <a:off x="0" y="0"/>
            <a:ext cx="2971800" cy="465138"/>
          </a:xfrm>
          <a:prstGeom prst="rect">
            <a:avLst/>
          </a:prstGeom>
          <a:noFill/>
          <a:ln w="9525">
            <a:noFill/>
            <a:miter lim="800000"/>
            <a:headEnd/>
            <a:tailEnd/>
          </a:ln>
          <a:effectLst/>
        </p:spPr>
        <p:txBody>
          <a:bodyPr vert="horz" wrap="square" lIns="89988" tIns="46794" rIns="89988" bIns="46794" numCol="1" anchor="ctr" anchorCtr="0" compatLnSpc="1">
            <a:prstTxWarp prst="textNoShape">
              <a:avLst/>
            </a:prstTxWarp>
            <a:flatTx/>
          </a:bodyPr>
          <a:lstStyle>
            <a:lvl1pPr algn="l">
              <a:defRPr sz="1200"/>
            </a:lvl1pPr>
          </a:lstStyle>
          <a:p>
            <a:pPr>
              <a:defRPr/>
            </a:pPr>
            <a:endParaRPr lang="fr-CH"/>
          </a:p>
        </p:txBody>
      </p:sp>
      <p:sp>
        <p:nvSpPr>
          <p:cNvPr id="78851" name="Rectangle 3" descr="logoddsmnoir"/>
          <p:cNvSpPr>
            <a:spLocks noGrp="1" noChangeArrowheads="1"/>
          </p:cNvSpPr>
          <p:nvPr>
            <p:ph type="dt" idx="1"/>
          </p:nvPr>
        </p:nvSpPr>
        <p:spPr bwMode="auto">
          <a:xfrm>
            <a:off x="3886200" y="0"/>
            <a:ext cx="2971800" cy="465138"/>
          </a:xfrm>
          <a:prstGeom prst="rect">
            <a:avLst/>
          </a:prstGeom>
          <a:noFill/>
          <a:ln w="9525">
            <a:noFill/>
            <a:miter lim="800000"/>
            <a:headEnd/>
            <a:tailEnd/>
          </a:ln>
          <a:effectLst/>
        </p:spPr>
        <p:txBody>
          <a:bodyPr vert="horz" wrap="square" lIns="89988" tIns="46794" rIns="89988" bIns="46794" numCol="1" anchor="ctr" anchorCtr="0" compatLnSpc="1">
            <a:prstTxWarp prst="textNoShape">
              <a:avLst/>
            </a:prstTxWarp>
            <a:flatTx/>
          </a:bodyPr>
          <a:lstStyle>
            <a:lvl1pPr algn="r">
              <a:defRPr sz="1200"/>
            </a:lvl1pPr>
          </a:lstStyle>
          <a:p>
            <a:pPr>
              <a:defRPr/>
            </a:pPr>
            <a:fld id="{69C19155-DD46-4F61-A77F-92E6F6C951E4}" type="datetime1">
              <a:rPr lang="fr-CH"/>
              <a:pPr>
                <a:defRPr/>
              </a:pPr>
              <a:t>13.01.22</a:t>
            </a:fld>
            <a:endParaRPr lang="fr-CH"/>
          </a:p>
        </p:txBody>
      </p:sp>
      <p:sp>
        <p:nvSpPr>
          <p:cNvPr id="56324" name="Rectangle 4"/>
          <p:cNvSpPr>
            <a:spLocks noGrp="1" noRot="1" noChangeAspect="1" noChangeArrowheads="1" noTextEdit="1"/>
          </p:cNvSpPr>
          <p:nvPr>
            <p:ph type="sldImg" idx="2"/>
          </p:nvPr>
        </p:nvSpPr>
        <p:spPr bwMode="auto">
          <a:xfrm>
            <a:off x="1104900" y="696913"/>
            <a:ext cx="4648200" cy="34861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3" name="Rectangle 5" descr="logoddsmnoir"/>
          <p:cNvSpPr>
            <a:spLocks noGrp="1" noChangeArrowheads="1"/>
          </p:cNvSpPr>
          <p:nvPr>
            <p:ph type="body" sz="quarter" idx="3"/>
          </p:nvPr>
        </p:nvSpPr>
        <p:spPr bwMode="auto">
          <a:xfrm>
            <a:off x="914400" y="4416425"/>
            <a:ext cx="5029200" cy="4183063"/>
          </a:xfrm>
          <a:prstGeom prst="rect">
            <a:avLst/>
          </a:prstGeom>
          <a:noFill/>
          <a:ln w="9525">
            <a:noFill/>
            <a:miter lim="800000"/>
            <a:headEnd/>
            <a:tailEnd/>
          </a:ln>
          <a:effectLst/>
        </p:spPr>
        <p:txBody>
          <a:bodyPr vert="horz" wrap="square" lIns="89988" tIns="46794" rIns="89988" bIns="46794" numCol="1" anchor="ctr" anchorCtr="0" compatLnSpc="1">
            <a:prstTxWarp prst="textNoShape">
              <a:avLst/>
            </a:prstTxWarp>
            <a:flatTx/>
          </a:bodyPr>
          <a:lstStyle/>
          <a:p>
            <a:pPr lvl="0"/>
            <a:r>
              <a:rPr lang="fr-CH" noProof="0"/>
              <a:t>Cliquez pour modifier les styles du texte du masque</a:t>
            </a:r>
          </a:p>
          <a:p>
            <a:pPr lvl="1"/>
            <a:r>
              <a:rPr lang="fr-CH" noProof="0"/>
              <a:t>Deuxième niveau</a:t>
            </a:r>
          </a:p>
          <a:p>
            <a:pPr lvl="2"/>
            <a:r>
              <a:rPr lang="fr-CH" noProof="0"/>
              <a:t>Troisième niveau</a:t>
            </a:r>
          </a:p>
          <a:p>
            <a:pPr lvl="3"/>
            <a:r>
              <a:rPr lang="fr-CH" noProof="0"/>
              <a:t>Quatrième niveau</a:t>
            </a:r>
          </a:p>
          <a:p>
            <a:pPr lvl="4"/>
            <a:r>
              <a:rPr lang="fr-CH" noProof="0"/>
              <a:t>Cinquième niveau</a:t>
            </a:r>
          </a:p>
        </p:txBody>
      </p:sp>
      <p:sp>
        <p:nvSpPr>
          <p:cNvPr id="78854" name="Rectangle 6" descr="logoddsmnoir"/>
          <p:cNvSpPr>
            <a:spLocks noGrp="1" noChangeArrowheads="1"/>
          </p:cNvSpPr>
          <p:nvPr>
            <p:ph type="ftr" sz="quarter" idx="4"/>
          </p:nvPr>
        </p:nvSpPr>
        <p:spPr bwMode="auto">
          <a:xfrm>
            <a:off x="0" y="8831263"/>
            <a:ext cx="2971800" cy="465137"/>
          </a:xfrm>
          <a:prstGeom prst="rect">
            <a:avLst/>
          </a:prstGeom>
          <a:noFill/>
          <a:ln w="9525">
            <a:noFill/>
            <a:miter lim="800000"/>
            <a:headEnd/>
            <a:tailEnd/>
          </a:ln>
          <a:effectLst/>
        </p:spPr>
        <p:txBody>
          <a:bodyPr vert="horz" wrap="square" lIns="89988" tIns="46794" rIns="89988" bIns="46794" numCol="1" anchor="b" anchorCtr="0" compatLnSpc="1">
            <a:prstTxWarp prst="textNoShape">
              <a:avLst/>
            </a:prstTxWarp>
            <a:flatTx/>
          </a:bodyPr>
          <a:lstStyle>
            <a:lvl1pPr algn="l">
              <a:defRPr sz="1200"/>
            </a:lvl1pPr>
          </a:lstStyle>
          <a:p>
            <a:pPr>
              <a:defRPr/>
            </a:pPr>
            <a:endParaRPr lang="fr-CH"/>
          </a:p>
        </p:txBody>
      </p:sp>
      <p:sp>
        <p:nvSpPr>
          <p:cNvPr id="78855" name="Rectangle 7" descr="logoddsmnoir"/>
          <p:cNvSpPr>
            <a:spLocks noGrp="1" noChangeArrowheads="1"/>
          </p:cNvSpPr>
          <p:nvPr>
            <p:ph type="sldNum" sz="quarter" idx="5"/>
          </p:nvPr>
        </p:nvSpPr>
        <p:spPr bwMode="auto">
          <a:xfrm>
            <a:off x="3886200" y="8831263"/>
            <a:ext cx="2971800" cy="465137"/>
          </a:xfrm>
          <a:prstGeom prst="rect">
            <a:avLst/>
          </a:prstGeom>
          <a:noFill/>
          <a:ln w="9525">
            <a:noFill/>
            <a:miter lim="800000"/>
            <a:headEnd/>
            <a:tailEnd/>
          </a:ln>
          <a:effectLst/>
        </p:spPr>
        <p:txBody>
          <a:bodyPr vert="horz" wrap="square" lIns="89988" tIns="46794" rIns="89988" bIns="46794" numCol="1" anchor="b" anchorCtr="0" compatLnSpc="1">
            <a:prstTxWarp prst="textNoShape">
              <a:avLst/>
            </a:prstTxWarp>
            <a:flatTx/>
          </a:bodyPr>
          <a:lstStyle>
            <a:lvl1pPr algn="r">
              <a:defRPr sz="1200"/>
            </a:lvl1pPr>
          </a:lstStyle>
          <a:p>
            <a:pPr>
              <a:defRPr/>
            </a:pPr>
            <a:fld id="{EB830C0B-9B3B-42DA-8CDF-54DA4317BA64}" type="slidenum">
              <a:rPr lang="fr-CH"/>
              <a:pPr>
                <a:defRPr/>
              </a:pPr>
              <a:t>‹#›</a:t>
            </a:fld>
            <a:endParaRPr lang="fr-CH"/>
          </a:p>
        </p:txBody>
      </p:sp>
    </p:spTree>
    <p:extLst>
      <p:ext uri="{BB962C8B-B14F-4D97-AF65-F5344CB8AC3E}">
        <p14:creationId xmlns:p14="http://schemas.microsoft.com/office/powerpoint/2010/main" val="1904863609"/>
      </p:ext>
    </p:extLst>
  </p:cSld>
  <p:clrMap bg1="lt1" tx1="dk1" bg2="lt2" tx2="dk2" accent1="accent1" accent2="accent2" accent3="accent3" accent4="accent4" accent5="accent5" accent6="accent6" hlink="hlink" folHlink="folHlink"/>
  <p:hf hdr="0" ftr="0"/>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3" descr="logoddsmnoi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algn="ctr" eaLnBrk="0" fontAlgn="base" hangingPunct="0">
              <a:spcBef>
                <a:spcPct val="0"/>
              </a:spcBef>
              <a:spcAft>
                <a:spcPct val="0"/>
              </a:spcAft>
              <a:defRPr sz="2400">
                <a:solidFill>
                  <a:schemeClr val="tx1"/>
                </a:solidFill>
                <a:latin typeface="Arial" charset="0"/>
              </a:defRPr>
            </a:lvl6pPr>
            <a:lvl7pPr marL="2971800" indent="-228600" algn="ctr" eaLnBrk="0" fontAlgn="base" hangingPunct="0">
              <a:spcBef>
                <a:spcPct val="0"/>
              </a:spcBef>
              <a:spcAft>
                <a:spcPct val="0"/>
              </a:spcAft>
              <a:defRPr sz="2400">
                <a:solidFill>
                  <a:schemeClr val="tx1"/>
                </a:solidFill>
                <a:latin typeface="Arial" charset="0"/>
              </a:defRPr>
            </a:lvl7pPr>
            <a:lvl8pPr marL="3429000" indent="-228600" algn="ctr" eaLnBrk="0" fontAlgn="base" hangingPunct="0">
              <a:spcBef>
                <a:spcPct val="0"/>
              </a:spcBef>
              <a:spcAft>
                <a:spcPct val="0"/>
              </a:spcAft>
              <a:defRPr sz="2400">
                <a:solidFill>
                  <a:schemeClr val="tx1"/>
                </a:solidFill>
                <a:latin typeface="Arial" charset="0"/>
              </a:defRPr>
            </a:lvl8pPr>
            <a:lvl9pPr marL="3886200" indent="-228600" algn="ctr" eaLnBrk="0" fontAlgn="base" hangingPunct="0">
              <a:spcBef>
                <a:spcPct val="0"/>
              </a:spcBef>
              <a:spcAft>
                <a:spcPct val="0"/>
              </a:spcAft>
              <a:defRPr sz="2400">
                <a:solidFill>
                  <a:schemeClr val="tx1"/>
                </a:solidFill>
                <a:latin typeface="Arial" charset="0"/>
              </a:defRPr>
            </a:lvl9pPr>
          </a:lstStyle>
          <a:p>
            <a:fld id="{CDE0912D-0A03-4AA6-BBE1-1CEF0F074D13}" type="datetime1">
              <a:rPr lang="fr-CH" sz="1200" smtClean="0"/>
              <a:pPr/>
              <a:t>13.01.22</a:t>
            </a:fld>
            <a:endParaRPr lang="fr-CH" sz="1200"/>
          </a:p>
        </p:txBody>
      </p:sp>
      <p:sp>
        <p:nvSpPr>
          <p:cNvPr id="69635" name="Rectangle 7" descr="logoddsmnoi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algn="ctr" eaLnBrk="0" fontAlgn="base" hangingPunct="0">
              <a:spcBef>
                <a:spcPct val="0"/>
              </a:spcBef>
              <a:spcAft>
                <a:spcPct val="0"/>
              </a:spcAft>
              <a:defRPr sz="2400">
                <a:solidFill>
                  <a:schemeClr val="tx1"/>
                </a:solidFill>
                <a:latin typeface="Arial" charset="0"/>
              </a:defRPr>
            </a:lvl6pPr>
            <a:lvl7pPr marL="2971800" indent="-228600" algn="ctr" eaLnBrk="0" fontAlgn="base" hangingPunct="0">
              <a:spcBef>
                <a:spcPct val="0"/>
              </a:spcBef>
              <a:spcAft>
                <a:spcPct val="0"/>
              </a:spcAft>
              <a:defRPr sz="2400">
                <a:solidFill>
                  <a:schemeClr val="tx1"/>
                </a:solidFill>
                <a:latin typeface="Arial" charset="0"/>
              </a:defRPr>
            </a:lvl7pPr>
            <a:lvl8pPr marL="3429000" indent="-228600" algn="ctr" eaLnBrk="0" fontAlgn="base" hangingPunct="0">
              <a:spcBef>
                <a:spcPct val="0"/>
              </a:spcBef>
              <a:spcAft>
                <a:spcPct val="0"/>
              </a:spcAft>
              <a:defRPr sz="2400">
                <a:solidFill>
                  <a:schemeClr val="tx1"/>
                </a:solidFill>
                <a:latin typeface="Arial" charset="0"/>
              </a:defRPr>
            </a:lvl8pPr>
            <a:lvl9pPr marL="3886200" indent="-228600" algn="ctr" eaLnBrk="0" fontAlgn="base" hangingPunct="0">
              <a:spcBef>
                <a:spcPct val="0"/>
              </a:spcBef>
              <a:spcAft>
                <a:spcPct val="0"/>
              </a:spcAft>
              <a:defRPr sz="2400">
                <a:solidFill>
                  <a:schemeClr val="tx1"/>
                </a:solidFill>
                <a:latin typeface="Arial" charset="0"/>
              </a:defRPr>
            </a:lvl9pPr>
          </a:lstStyle>
          <a:p>
            <a:fld id="{77E80DE3-2A22-474F-BB8F-98180AA79554}" type="slidenum">
              <a:rPr lang="fr-CH" sz="1200" smtClean="0"/>
              <a:pPr/>
              <a:t>1</a:t>
            </a:fld>
            <a:endParaRPr lang="fr-CH" sz="1200"/>
          </a:p>
        </p:txBody>
      </p:sp>
      <p:sp>
        <p:nvSpPr>
          <p:cNvPr id="69636" name="Rectangle 2"/>
          <p:cNvSpPr>
            <a:spLocks noGrp="1" noRot="1" noChangeAspect="1" noChangeArrowheads="1" noTextEdit="1"/>
          </p:cNvSpPr>
          <p:nvPr>
            <p:ph type="sldImg"/>
          </p:nvPr>
        </p:nvSpPr>
        <p:spPr>
          <a:ln/>
        </p:spPr>
      </p:sp>
      <p:sp>
        <p:nvSpPr>
          <p:cNvPr id="69637" name="Rectangle 3" descr="╄帇od"/>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For an invention, you need an idea and a way to carry </a:t>
            </a:r>
            <a:r>
              <a:rPr lang="en-CA"/>
              <a:t>it out.</a:t>
            </a:r>
          </a:p>
        </p:txBody>
      </p:sp>
      <p:sp>
        <p:nvSpPr>
          <p:cNvPr id="4" name="Date Placeholder 3"/>
          <p:cNvSpPr>
            <a:spLocks noGrp="1"/>
          </p:cNvSpPr>
          <p:nvPr>
            <p:ph type="dt" idx="1"/>
          </p:nvPr>
        </p:nvSpPr>
        <p:spPr/>
        <p:txBody>
          <a:bodyPr/>
          <a:lstStyle/>
          <a:p>
            <a:pPr>
              <a:defRPr/>
            </a:pPr>
            <a:fld id="{69C19155-DD46-4F61-A77F-92E6F6C951E4}" type="datetime1">
              <a:rPr lang="fr-CH" smtClean="0"/>
              <a:pPr>
                <a:defRPr/>
              </a:pPr>
              <a:t>13.01.22</a:t>
            </a:fld>
            <a:endParaRPr lang="fr-CH"/>
          </a:p>
        </p:txBody>
      </p:sp>
      <p:sp>
        <p:nvSpPr>
          <p:cNvPr id="5" name="Slide Number Placeholder 4"/>
          <p:cNvSpPr>
            <a:spLocks noGrp="1"/>
          </p:cNvSpPr>
          <p:nvPr>
            <p:ph type="sldNum" sz="quarter" idx="5"/>
          </p:nvPr>
        </p:nvSpPr>
        <p:spPr/>
        <p:txBody>
          <a:bodyPr/>
          <a:lstStyle/>
          <a:p>
            <a:pPr>
              <a:defRPr/>
            </a:pPr>
            <a:fld id="{EB830C0B-9B3B-42DA-8CDF-54DA4317BA64}" type="slidenum">
              <a:rPr lang="fr-CH" smtClean="0"/>
              <a:pPr>
                <a:defRPr/>
              </a:pPr>
              <a:t>10</a:t>
            </a:fld>
            <a:endParaRPr lang="fr-CH"/>
          </a:p>
        </p:txBody>
      </p:sp>
    </p:spTree>
    <p:extLst>
      <p:ext uri="{BB962C8B-B14F-4D97-AF65-F5344CB8AC3E}">
        <p14:creationId xmlns:p14="http://schemas.microsoft.com/office/powerpoint/2010/main" val="17902396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An invention has to be “doable”.</a:t>
            </a:r>
          </a:p>
          <a:p>
            <a:r>
              <a:rPr lang="en-CA" dirty="0"/>
              <a:t>You need “current technology” to be available in order to make the invention.  </a:t>
            </a:r>
          </a:p>
          <a:p>
            <a:r>
              <a:rPr lang="en-CA" dirty="0"/>
              <a:t>“Current technology” changes over time.</a:t>
            </a:r>
          </a:p>
        </p:txBody>
      </p:sp>
      <p:sp>
        <p:nvSpPr>
          <p:cNvPr id="4" name="Date Placeholder 3"/>
          <p:cNvSpPr>
            <a:spLocks noGrp="1"/>
          </p:cNvSpPr>
          <p:nvPr>
            <p:ph type="dt" idx="1"/>
          </p:nvPr>
        </p:nvSpPr>
        <p:spPr/>
        <p:txBody>
          <a:bodyPr/>
          <a:lstStyle/>
          <a:p>
            <a:pPr>
              <a:defRPr/>
            </a:pPr>
            <a:fld id="{69C19155-DD46-4F61-A77F-92E6F6C951E4}" type="datetime1">
              <a:rPr lang="fr-CH" smtClean="0"/>
              <a:pPr>
                <a:defRPr/>
              </a:pPr>
              <a:t>13.01.22</a:t>
            </a:fld>
            <a:endParaRPr lang="fr-CH"/>
          </a:p>
        </p:txBody>
      </p:sp>
      <p:sp>
        <p:nvSpPr>
          <p:cNvPr id="5" name="Slide Number Placeholder 4"/>
          <p:cNvSpPr>
            <a:spLocks noGrp="1"/>
          </p:cNvSpPr>
          <p:nvPr>
            <p:ph type="sldNum" sz="quarter" idx="5"/>
          </p:nvPr>
        </p:nvSpPr>
        <p:spPr/>
        <p:txBody>
          <a:bodyPr/>
          <a:lstStyle/>
          <a:p>
            <a:pPr>
              <a:defRPr/>
            </a:pPr>
            <a:fld id="{EB830C0B-9B3B-42DA-8CDF-54DA4317BA64}" type="slidenum">
              <a:rPr lang="fr-CH" smtClean="0"/>
              <a:pPr>
                <a:defRPr/>
              </a:pPr>
              <a:t>11</a:t>
            </a:fld>
            <a:endParaRPr lang="fr-CH"/>
          </a:p>
        </p:txBody>
      </p:sp>
    </p:spTree>
    <p:extLst>
      <p:ext uri="{BB962C8B-B14F-4D97-AF65-F5344CB8AC3E}">
        <p14:creationId xmlns:p14="http://schemas.microsoft.com/office/powerpoint/2010/main" val="42933246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3" descr="logoddsmnoi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algn="ctr" eaLnBrk="0" fontAlgn="base" hangingPunct="0">
              <a:spcBef>
                <a:spcPct val="0"/>
              </a:spcBef>
              <a:spcAft>
                <a:spcPct val="0"/>
              </a:spcAft>
              <a:defRPr sz="2400">
                <a:solidFill>
                  <a:schemeClr val="tx1"/>
                </a:solidFill>
                <a:latin typeface="Arial" charset="0"/>
              </a:defRPr>
            </a:lvl6pPr>
            <a:lvl7pPr marL="2971800" indent="-228600" algn="ctr" eaLnBrk="0" fontAlgn="base" hangingPunct="0">
              <a:spcBef>
                <a:spcPct val="0"/>
              </a:spcBef>
              <a:spcAft>
                <a:spcPct val="0"/>
              </a:spcAft>
              <a:defRPr sz="2400">
                <a:solidFill>
                  <a:schemeClr val="tx1"/>
                </a:solidFill>
                <a:latin typeface="Arial" charset="0"/>
              </a:defRPr>
            </a:lvl7pPr>
            <a:lvl8pPr marL="3429000" indent="-228600" algn="ctr" eaLnBrk="0" fontAlgn="base" hangingPunct="0">
              <a:spcBef>
                <a:spcPct val="0"/>
              </a:spcBef>
              <a:spcAft>
                <a:spcPct val="0"/>
              </a:spcAft>
              <a:defRPr sz="2400">
                <a:solidFill>
                  <a:schemeClr val="tx1"/>
                </a:solidFill>
                <a:latin typeface="Arial" charset="0"/>
              </a:defRPr>
            </a:lvl8pPr>
            <a:lvl9pPr marL="3886200" indent="-228600" algn="ctr" eaLnBrk="0" fontAlgn="base" hangingPunct="0">
              <a:spcBef>
                <a:spcPct val="0"/>
              </a:spcBef>
              <a:spcAft>
                <a:spcPct val="0"/>
              </a:spcAft>
              <a:defRPr sz="2400">
                <a:solidFill>
                  <a:schemeClr val="tx1"/>
                </a:solidFill>
                <a:latin typeface="Arial" charset="0"/>
              </a:defRPr>
            </a:lvl9pPr>
          </a:lstStyle>
          <a:p>
            <a:fld id="{548928E6-2D26-49FC-8D28-CD0ECB0C6BAB}" type="datetime1">
              <a:rPr lang="fr-CH" sz="1200" smtClean="0"/>
              <a:pPr/>
              <a:t>13.01.22</a:t>
            </a:fld>
            <a:endParaRPr lang="fr-CH" sz="1200"/>
          </a:p>
        </p:txBody>
      </p:sp>
      <p:sp>
        <p:nvSpPr>
          <p:cNvPr id="72707" name="Rectangle 7" descr="logoddsmnoi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algn="ctr" eaLnBrk="0" fontAlgn="base" hangingPunct="0">
              <a:spcBef>
                <a:spcPct val="0"/>
              </a:spcBef>
              <a:spcAft>
                <a:spcPct val="0"/>
              </a:spcAft>
              <a:defRPr sz="2400">
                <a:solidFill>
                  <a:schemeClr val="tx1"/>
                </a:solidFill>
                <a:latin typeface="Arial" charset="0"/>
              </a:defRPr>
            </a:lvl6pPr>
            <a:lvl7pPr marL="2971800" indent="-228600" algn="ctr" eaLnBrk="0" fontAlgn="base" hangingPunct="0">
              <a:spcBef>
                <a:spcPct val="0"/>
              </a:spcBef>
              <a:spcAft>
                <a:spcPct val="0"/>
              </a:spcAft>
              <a:defRPr sz="2400">
                <a:solidFill>
                  <a:schemeClr val="tx1"/>
                </a:solidFill>
                <a:latin typeface="Arial" charset="0"/>
              </a:defRPr>
            </a:lvl7pPr>
            <a:lvl8pPr marL="3429000" indent="-228600" algn="ctr" eaLnBrk="0" fontAlgn="base" hangingPunct="0">
              <a:spcBef>
                <a:spcPct val="0"/>
              </a:spcBef>
              <a:spcAft>
                <a:spcPct val="0"/>
              </a:spcAft>
              <a:defRPr sz="2400">
                <a:solidFill>
                  <a:schemeClr val="tx1"/>
                </a:solidFill>
                <a:latin typeface="Arial" charset="0"/>
              </a:defRPr>
            </a:lvl8pPr>
            <a:lvl9pPr marL="3886200" indent="-228600" algn="ctr" eaLnBrk="0" fontAlgn="base" hangingPunct="0">
              <a:spcBef>
                <a:spcPct val="0"/>
              </a:spcBef>
              <a:spcAft>
                <a:spcPct val="0"/>
              </a:spcAft>
              <a:defRPr sz="2400">
                <a:solidFill>
                  <a:schemeClr val="tx1"/>
                </a:solidFill>
                <a:latin typeface="Arial" charset="0"/>
              </a:defRPr>
            </a:lvl9pPr>
          </a:lstStyle>
          <a:p>
            <a:fld id="{8FE879C7-F1A2-4488-9591-39B89F98D3A3}" type="slidenum">
              <a:rPr lang="fr-CH" sz="1200" smtClean="0"/>
              <a:pPr/>
              <a:t>30</a:t>
            </a:fld>
            <a:endParaRPr lang="fr-CH" sz="1200"/>
          </a:p>
        </p:txBody>
      </p:sp>
      <p:sp>
        <p:nvSpPr>
          <p:cNvPr id="72708" name="Rectangle 2"/>
          <p:cNvSpPr>
            <a:spLocks noGrp="1" noRot="1" noChangeAspect="1" noChangeArrowheads="1" noTextEdit="1"/>
          </p:cNvSpPr>
          <p:nvPr>
            <p:ph type="sldImg"/>
          </p:nvPr>
        </p:nvSpPr>
        <p:spPr>
          <a:ln/>
        </p:spPr>
      </p:sp>
      <p:sp>
        <p:nvSpPr>
          <p:cNvPr id="72709" name="Rectangle 3" descr="╄帇od"/>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t>Justice Hugesson in the Beloit case rephrased the Cripps question: Would a non-inventive skilled worker be led directly and without difficulty to the solution taught by the patent?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3" descr="logoddsmnoi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algn="ctr" eaLnBrk="0" fontAlgn="base" hangingPunct="0">
              <a:spcBef>
                <a:spcPct val="0"/>
              </a:spcBef>
              <a:spcAft>
                <a:spcPct val="0"/>
              </a:spcAft>
              <a:defRPr sz="2400">
                <a:solidFill>
                  <a:schemeClr val="tx1"/>
                </a:solidFill>
                <a:latin typeface="Arial" charset="0"/>
              </a:defRPr>
            </a:lvl6pPr>
            <a:lvl7pPr marL="2971800" indent="-228600" algn="ctr" eaLnBrk="0" fontAlgn="base" hangingPunct="0">
              <a:spcBef>
                <a:spcPct val="0"/>
              </a:spcBef>
              <a:spcAft>
                <a:spcPct val="0"/>
              </a:spcAft>
              <a:defRPr sz="2400">
                <a:solidFill>
                  <a:schemeClr val="tx1"/>
                </a:solidFill>
                <a:latin typeface="Arial" charset="0"/>
              </a:defRPr>
            </a:lvl7pPr>
            <a:lvl8pPr marL="3429000" indent="-228600" algn="ctr" eaLnBrk="0" fontAlgn="base" hangingPunct="0">
              <a:spcBef>
                <a:spcPct val="0"/>
              </a:spcBef>
              <a:spcAft>
                <a:spcPct val="0"/>
              </a:spcAft>
              <a:defRPr sz="2400">
                <a:solidFill>
                  <a:schemeClr val="tx1"/>
                </a:solidFill>
                <a:latin typeface="Arial" charset="0"/>
              </a:defRPr>
            </a:lvl8pPr>
            <a:lvl9pPr marL="3886200" indent="-228600" algn="ctr" eaLnBrk="0" fontAlgn="base" hangingPunct="0">
              <a:spcBef>
                <a:spcPct val="0"/>
              </a:spcBef>
              <a:spcAft>
                <a:spcPct val="0"/>
              </a:spcAft>
              <a:defRPr sz="2400">
                <a:solidFill>
                  <a:schemeClr val="tx1"/>
                </a:solidFill>
                <a:latin typeface="Arial" charset="0"/>
              </a:defRPr>
            </a:lvl9pPr>
          </a:lstStyle>
          <a:p>
            <a:fld id="{8E07F8D4-A6ED-439D-8308-D93F99590458}" type="datetime1">
              <a:rPr lang="fr-CH" sz="1200" smtClean="0"/>
              <a:pPr/>
              <a:t>13.01.22</a:t>
            </a:fld>
            <a:endParaRPr lang="fr-CH" sz="1200"/>
          </a:p>
        </p:txBody>
      </p:sp>
      <p:sp>
        <p:nvSpPr>
          <p:cNvPr id="91139" name="Rectangle 7" descr="logoddsmnoi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algn="ctr" eaLnBrk="0" fontAlgn="base" hangingPunct="0">
              <a:spcBef>
                <a:spcPct val="0"/>
              </a:spcBef>
              <a:spcAft>
                <a:spcPct val="0"/>
              </a:spcAft>
              <a:defRPr sz="2400">
                <a:solidFill>
                  <a:schemeClr val="tx1"/>
                </a:solidFill>
                <a:latin typeface="Arial" charset="0"/>
              </a:defRPr>
            </a:lvl6pPr>
            <a:lvl7pPr marL="2971800" indent="-228600" algn="ctr" eaLnBrk="0" fontAlgn="base" hangingPunct="0">
              <a:spcBef>
                <a:spcPct val="0"/>
              </a:spcBef>
              <a:spcAft>
                <a:spcPct val="0"/>
              </a:spcAft>
              <a:defRPr sz="2400">
                <a:solidFill>
                  <a:schemeClr val="tx1"/>
                </a:solidFill>
                <a:latin typeface="Arial" charset="0"/>
              </a:defRPr>
            </a:lvl7pPr>
            <a:lvl8pPr marL="3429000" indent="-228600" algn="ctr" eaLnBrk="0" fontAlgn="base" hangingPunct="0">
              <a:spcBef>
                <a:spcPct val="0"/>
              </a:spcBef>
              <a:spcAft>
                <a:spcPct val="0"/>
              </a:spcAft>
              <a:defRPr sz="2400">
                <a:solidFill>
                  <a:schemeClr val="tx1"/>
                </a:solidFill>
                <a:latin typeface="Arial" charset="0"/>
              </a:defRPr>
            </a:lvl8pPr>
            <a:lvl9pPr marL="3886200" indent="-228600" algn="ctr" eaLnBrk="0" fontAlgn="base" hangingPunct="0">
              <a:spcBef>
                <a:spcPct val="0"/>
              </a:spcBef>
              <a:spcAft>
                <a:spcPct val="0"/>
              </a:spcAft>
              <a:defRPr sz="2400">
                <a:solidFill>
                  <a:schemeClr val="tx1"/>
                </a:solidFill>
                <a:latin typeface="Arial" charset="0"/>
              </a:defRPr>
            </a:lvl9pPr>
          </a:lstStyle>
          <a:p>
            <a:fld id="{CD36FFCE-C125-4C68-9417-3CE5D92DE82C}" type="slidenum">
              <a:rPr lang="fr-CH" sz="1200" smtClean="0"/>
              <a:pPr/>
              <a:t>31</a:t>
            </a:fld>
            <a:endParaRPr lang="fr-CH" sz="1200"/>
          </a:p>
        </p:txBody>
      </p:sp>
      <p:sp>
        <p:nvSpPr>
          <p:cNvPr id="91140" name="Rectangle 2"/>
          <p:cNvSpPr>
            <a:spLocks noGrp="1" noRot="1" noChangeAspect="1" noChangeArrowheads="1" noTextEdit="1"/>
          </p:cNvSpPr>
          <p:nvPr>
            <p:ph type="sldImg"/>
          </p:nvPr>
        </p:nvSpPr>
        <p:spPr>
          <a:ln/>
        </p:spPr>
      </p:sp>
      <p:sp>
        <p:nvSpPr>
          <p:cNvPr id="91141" name="Rectangle 3" descr="╄帇od"/>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1366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916238" y="5791200"/>
            <a:ext cx="3311525" cy="61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normAutofit/>
          </a:bodyPr>
          <a:lstStyle>
            <a:lvl1pPr>
              <a:defRPr>
                <a:solidFill>
                  <a:srgbClr val="FF0000"/>
                </a:solidFill>
              </a:defRPr>
            </a:lvl1pPr>
          </a:lstStyle>
          <a:p>
            <a:r>
              <a:rPr lang="en-US"/>
              <a:t>Click to edit Master title style</a:t>
            </a:r>
            <a:endParaRPr lang="en-CA" dirty="0"/>
          </a:p>
        </p:txBody>
      </p:sp>
      <p:sp>
        <p:nvSpPr>
          <p:cNvPr id="3" name="Subtitle 2"/>
          <p:cNvSpPr>
            <a:spLocks noGrp="1"/>
          </p:cNvSpPr>
          <p:nvPr>
            <p:ph type="subTitle" idx="1"/>
          </p:nvPr>
        </p:nvSpPr>
        <p:spPr>
          <a:xfrm>
            <a:off x="685800" y="3886200"/>
            <a:ext cx="7772400" cy="914400"/>
          </a:xfrm>
        </p:spPr>
        <p:txBody>
          <a:bodyPr>
            <a:normAutofit/>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CA" dirty="0"/>
          </a:p>
        </p:txBody>
      </p:sp>
      <p:sp>
        <p:nvSpPr>
          <p:cNvPr id="12" name="Text Placeholder 11"/>
          <p:cNvSpPr>
            <a:spLocks noGrp="1"/>
          </p:cNvSpPr>
          <p:nvPr>
            <p:ph type="body" sz="quarter" idx="10"/>
          </p:nvPr>
        </p:nvSpPr>
        <p:spPr>
          <a:xfrm>
            <a:off x="1371600" y="4876800"/>
            <a:ext cx="6400800" cy="381000"/>
          </a:xfrm>
        </p:spPr>
        <p:txBody>
          <a:bodyPr>
            <a:normAutofit/>
          </a:bodyPr>
          <a:lstStyle>
            <a:lvl1pPr marL="0" indent="0" algn="ctr">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Tree>
    <p:extLst>
      <p:ext uri="{BB962C8B-B14F-4D97-AF65-F5344CB8AC3E}">
        <p14:creationId xmlns:p14="http://schemas.microsoft.com/office/powerpoint/2010/main" val="729746752"/>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4" name="Straight Connector 3"/>
          <p:cNvCxnSpPr/>
          <p:nvPr/>
        </p:nvCxnSpPr>
        <p:spPr>
          <a:xfrm>
            <a:off x="0" y="1447800"/>
            <a:ext cx="9144000" cy="0"/>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pic>
        <p:nvPicPr>
          <p:cNvPr id="5" name="Picture 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6400800"/>
            <a:ext cx="1439863"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normAutofit/>
          </a:bodyPr>
          <a:lstStyle>
            <a:lvl1pPr algn="ctr">
              <a:defRPr/>
            </a:lvl1pPr>
          </a:lstStyle>
          <a:p>
            <a:r>
              <a:rPr lang="en-US"/>
              <a:t>Click to edit Master title style</a:t>
            </a:r>
            <a:endParaRPr lang="en-CA" dirty="0"/>
          </a:p>
        </p:txBody>
      </p:sp>
      <p:sp>
        <p:nvSpPr>
          <p:cNvPr id="3" name="Content Placeholder 2"/>
          <p:cNvSpPr>
            <a:spLocks noGrp="1"/>
          </p:cNvSpPr>
          <p:nvPr>
            <p:ph idx="1"/>
          </p:nvPr>
        </p:nvSpPr>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Date Placeholder 3"/>
          <p:cNvSpPr>
            <a:spLocks noGrp="1"/>
          </p:cNvSpPr>
          <p:nvPr>
            <p:ph type="dt" sz="half" idx="10"/>
          </p:nvPr>
        </p:nvSpPr>
        <p:spPr>
          <a:xfrm>
            <a:off x="457200" y="6356350"/>
            <a:ext cx="1676400" cy="365125"/>
          </a:xfrm>
        </p:spPr>
        <p:txBody>
          <a:bodyPr/>
          <a:lstStyle>
            <a:lvl1pPr>
              <a:defRPr/>
            </a:lvl1pPr>
          </a:lstStyle>
          <a:p>
            <a:pPr>
              <a:defRPr/>
            </a:pPr>
            <a:fld id="{C0873BA0-6503-46B1-A701-70EE5AAC5874}" type="datetimeFigureOut">
              <a:rPr lang="en-CA"/>
              <a:pPr>
                <a:defRPr/>
              </a:pPr>
              <a:t>2022-01-13</a:t>
            </a:fld>
            <a:endParaRPr lang="en-CA"/>
          </a:p>
        </p:txBody>
      </p:sp>
      <p:sp>
        <p:nvSpPr>
          <p:cNvPr id="7" name="Footer Placeholder 4"/>
          <p:cNvSpPr>
            <a:spLocks noGrp="1"/>
          </p:cNvSpPr>
          <p:nvPr>
            <p:ph type="ftr" sz="quarter" idx="11"/>
          </p:nvPr>
        </p:nvSpPr>
        <p:spPr>
          <a:xfrm>
            <a:off x="2470150" y="6356350"/>
            <a:ext cx="2632075" cy="365125"/>
          </a:xfrm>
        </p:spPr>
        <p:txBody>
          <a:bodyPr/>
          <a:lstStyle>
            <a:lvl1pPr>
              <a:defRPr/>
            </a:lvl1pPr>
          </a:lstStyle>
          <a:p>
            <a:pPr>
              <a:defRPr/>
            </a:pPr>
            <a:endParaRPr lang="en-CA"/>
          </a:p>
        </p:txBody>
      </p:sp>
      <p:sp>
        <p:nvSpPr>
          <p:cNvPr id="8" name="Slide Number Placeholder 5"/>
          <p:cNvSpPr>
            <a:spLocks noGrp="1"/>
          </p:cNvSpPr>
          <p:nvPr>
            <p:ph type="sldNum" sz="quarter" idx="12"/>
          </p:nvPr>
        </p:nvSpPr>
        <p:spPr>
          <a:xfrm>
            <a:off x="5334000" y="6356350"/>
            <a:ext cx="1592263" cy="365125"/>
          </a:xfrm>
        </p:spPr>
        <p:txBody>
          <a:bodyPr/>
          <a:lstStyle>
            <a:lvl1pPr>
              <a:defRPr/>
            </a:lvl1pPr>
          </a:lstStyle>
          <a:p>
            <a:pPr>
              <a:defRPr/>
            </a:pPr>
            <a:fld id="{7EEF41A8-6414-4E0A-BF0A-33EEB5F05958}" type="slidenum">
              <a:rPr lang="en-CA"/>
              <a:pPr>
                <a:defRPr/>
              </a:pPr>
              <a:t>‹#›</a:t>
            </a:fld>
            <a:endParaRPr lang="en-CA"/>
          </a:p>
        </p:txBody>
      </p:sp>
    </p:spTree>
    <p:extLst>
      <p:ext uri="{BB962C8B-B14F-4D97-AF65-F5344CB8AC3E}">
        <p14:creationId xmlns:p14="http://schemas.microsoft.com/office/powerpoint/2010/main" val="39115326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6400432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5" name="Straight Connector 4"/>
          <p:cNvCxnSpPr/>
          <p:nvPr/>
        </p:nvCxnSpPr>
        <p:spPr>
          <a:xfrm>
            <a:off x="0" y="1447800"/>
            <a:ext cx="9144000" cy="0"/>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pic>
        <p:nvPicPr>
          <p:cNvPr id="6" name="Picture 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6400800"/>
            <a:ext cx="1439863"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normAutofit/>
          </a:bodyPr>
          <a:lstStyle/>
          <a:p>
            <a:r>
              <a:rPr lang="en-US"/>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p:cNvSpPr>
            <a:spLocks noGrp="1"/>
          </p:cNvSpPr>
          <p:nvPr>
            <p:ph sz="half" idx="2"/>
          </p:nvPr>
        </p:nvSpPr>
        <p:spPr>
          <a:xfrm>
            <a:off x="4648200" y="1600200"/>
            <a:ext cx="4038600" cy="4525963"/>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3"/>
          <p:cNvSpPr>
            <a:spLocks noGrp="1"/>
          </p:cNvSpPr>
          <p:nvPr>
            <p:ph type="dt" sz="half" idx="10"/>
          </p:nvPr>
        </p:nvSpPr>
        <p:spPr>
          <a:xfrm>
            <a:off x="457200" y="6356350"/>
            <a:ext cx="1676400" cy="365125"/>
          </a:xfrm>
        </p:spPr>
        <p:txBody>
          <a:bodyPr/>
          <a:lstStyle>
            <a:lvl1pPr>
              <a:defRPr/>
            </a:lvl1pPr>
          </a:lstStyle>
          <a:p>
            <a:pPr>
              <a:defRPr/>
            </a:pPr>
            <a:fld id="{C4D5C1EE-4C79-4818-8D86-4E48A11EB91E}" type="datetimeFigureOut">
              <a:rPr lang="en-CA"/>
              <a:pPr>
                <a:defRPr/>
              </a:pPr>
              <a:t>2022-01-13</a:t>
            </a:fld>
            <a:endParaRPr lang="en-CA"/>
          </a:p>
        </p:txBody>
      </p:sp>
      <p:sp>
        <p:nvSpPr>
          <p:cNvPr id="8" name="Footer Placeholder 4"/>
          <p:cNvSpPr>
            <a:spLocks noGrp="1"/>
          </p:cNvSpPr>
          <p:nvPr>
            <p:ph type="ftr" sz="quarter" idx="11"/>
          </p:nvPr>
        </p:nvSpPr>
        <p:spPr>
          <a:xfrm>
            <a:off x="2470150" y="6356350"/>
            <a:ext cx="2632075" cy="365125"/>
          </a:xfrm>
        </p:spPr>
        <p:txBody>
          <a:bodyPr/>
          <a:lstStyle>
            <a:lvl1pPr>
              <a:defRPr/>
            </a:lvl1pPr>
          </a:lstStyle>
          <a:p>
            <a:pPr>
              <a:defRPr/>
            </a:pPr>
            <a:endParaRPr lang="en-CA"/>
          </a:p>
        </p:txBody>
      </p:sp>
      <p:sp>
        <p:nvSpPr>
          <p:cNvPr id="9" name="Slide Number Placeholder 5"/>
          <p:cNvSpPr>
            <a:spLocks noGrp="1"/>
          </p:cNvSpPr>
          <p:nvPr>
            <p:ph type="sldNum" sz="quarter" idx="12"/>
          </p:nvPr>
        </p:nvSpPr>
        <p:spPr>
          <a:xfrm>
            <a:off x="5334000" y="6356350"/>
            <a:ext cx="1592263" cy="365125"/>
          </a:xfrm>
        </p:spPr>
        <p:txBody>
          <a:bodyPr/>
          <a:lstStyle>
            <a:lvl1pPr>
              <a:defRPr/>
            </a:lvl1pPr>
          </a:lstStyle>
          <a:p>
            <a:pPr>
              <a:defRPr/>
            </a:pPr>
            <a:fld id="{C6D5D5F5-35FB-409D-BFB6-0ABF5F71EAA1}" type="slidenum">
              <a:rPr lang="en-CA"/>
              <a:pPr>
                <a:defRPr/>
              </a:pPr>
              <a:t>‹#›</a:t>
            </a:fld>
            <a:endParaRPr lang="en-CA"/>
          </a:p>
        </p:txBody>
      </p:sp>
    </p:spTree>
    <p:extLst>
      <p:ext uri="{BB962C8B-B14F-4D97-AF65-F5344CB8AC3E}">
        <p14:creationId xmlns:p14="http://schemas.microsoft.com/office/powerpoint/2010/main" val="4785949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7" name="Straight Connector 6"/>
          <p:cNvCxnSpPr/>
          <p:nvPr/>
        </p:nvCxnSpPr>
        <p:spPr>
          <a:xfrm>
            <a:off x="0" y="1447800"/>
            <a:ext cx="9144000" cy="0"/>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6400800"/>
            <a:ext cx="1439863"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normAutofit/>
          </a:bodyPr>
          <a:lstStyle>
            <a:lvl1pPr>
              <a:defRPr/>
            </a:lvl1pPr>
          </a:lstStyle>
          <a:p>
            <a:r>
              <a:rPr lang="en-US"/>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norm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dirty="0"/>
          </a:p>
        </p:txBody>
      </p:sp>
      <p:sp>
        <p:nvSpPr>
          <p:cNvPr id="5" name="Text Placeholder 4"/>
          <p:cNvSpPr>
            <a:spLocks noGrp="1"/>
          </p:cNvSpPr>
          <p:nvPr>
            <p:ph type="body" sz="quarter" idx="3"/>
          </p:nvPr>
        </p:nvSpPr>
        <p:spPr>
          <a:xfrm>
            <a:off x="4645025" y="1535113"/>
            <a:ext cx="4041775" cy="639762"/>
          </a:xfrm>
        </p:spPr>
        <p:txBody>
          <a:bodyPr anchor="b">
            <a:norm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dirty="0"/>
          </a:p>
        </p:txBody>
      </p:sp>
      <p:sp>
        <p:nvSpPr>
          <p:cNvPr id="9" name="Date Placeholder 3"/>
          <p:cNvSpPr>
            <a:spLocks noGrp="1"/>
          </p:cNvSpPr>
          <p:nvPr>
            <p:ph type="dt" sz="half" idx="10"/>
          </p:nvPr>
        </p:nvSpPr>
        <p:spPr>
          <a:xfrm>
            <a:off x="457200" y="6356350"/>
            <a:ext cx="1676400" cy="365125"/>
          </a:xfrm>
        </p:spPr>
        <p:txBody>
          <a:bodyPr/>
          <a:lstStyle>
            <a:lvl1pPr>
              <a:defRPr/>
            </a:lvl1pPr>
          </a:lstStyle>
          <a:p>
            <a:pPr>
              <a:defRPr/>
            </a:pPr>
            <a:fld id="{923AB936-2A27-4664-9657-77D164A0FD02}" type="datetimeFigureOut">
              <a:rPr lang="en-CA"/>
              <a:pPr>
                <a:defRPr/>
              </a:pPr>
              <a:t>2022-01-13</a:t>
            </a:fld>
            <a:endParaRPr lang="en-CA"/>
          </a:p>
        </p:txBody>
      </p:sp>
      <p:sp>
        <p:nvSpPr>
          <p:cNvPr id="10" name="Footer Placeholder 4"/>
          <p:cNvSpPr>
            <a:spLocks noGrp="1"/>
          </p:cNvSpPr>
          <p:nvPr>
            <p:ph type="ftr" sz="quarter" idx="11"/>
          </p:nvPr>
        </p:nvSpPr>
        <p:spPr>
          <a:xfrm>
            <a:off x="2470150" y="6356350"/>
            <a:ext cx="2632075" cy="365125"/>
          </a:xfrm>
        </p:spPr>
        <p:txBody>
          <a:bodyPr/>
          <a:lstStyle>
            <a:lvl1pPr>
              <a:defRPr/>
            </a:lvl1pPr>
          </a:lstStyle>
          <a:p>
            <a:pPr>
              <a:defRPr/>
            </a:pPr>
            <a:endParaRPr lang="en-CA"/>
          </a:p>
        </p:txBody>
      </p:sp>
      <p:sp>
        <p:nvSpPr>
          <p:cNvPr id="11" name="Slide Number Placeholder 5"/>
          <p:cNvSpPr>
            <a:spLocks noGrp="1"/>
          </p:cNvSpPr>
          <p:nvPr>
            <p:ph type="sldNum" sz="quarter" idx="12"/>
          </p:nvPr>
        </p:nvSpPr>
        <p:spPr>
          <a:xfrm>
            <a:off x="5334000" y="6356350"/>
            <a:ext cx="1592263" cy="365125"/>
          </a:xfrm>
        </p:spPr>
        <p:txBody>
          <a:bodyPr/>
          <a:lstStyle>
            <a:lvl1pPr>
              <a:defRPr/>
            </a:lvl1pPr>
          </a:lstStyle>
          <a:p>
            <a:pPr>
              <a:defRPr/>
            </a:pPr>
            <a:fld id="{EA9DF6E6-0AE2-4E52-84C3-438A75CF22D6}" type="slidenum">
              <a:rPr lang="en-CA"/>
              <a:pPr>
                <a:defRPr/>
              </a:pPr>
              <a:t>‹#›</a:t>
            </a:fld>
            <a:endParaRPr lang="en-CA"/>
          </a:p>
        </p:txBody>
      </p:sp>
    </p:spTree>
    <p:extLst>
      <p:ext uri="{BB962C8B-B14F-4D97-AF65-F5344CB8AC3E}">
        <p14:creationId xmlns:p14="http://schemas.microsoft.com/office/powerpoint/2010/main" val="9719005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cxnSp>
        <p:nvCxnSpPr>
          <p:cNvPr id="3" name="Straight Connector 2"/>
          <p:cNvCxnSpPr/>
          <p:nvPr/>
        </p:nvCxnSpPr>
        <p:spPr>
          <a:xfrm>
            <a:off x="0" y="1447800"/>
            <a:ext cx="9144000" cy="0"/>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pic>
        <p:nvPicPr>
          <p:cNvPr id="4" name="Picture 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6400800"/>
            <a:ext cx="1439863"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normAutofit/>
          </a:bodyPr>
          <a:lstStyle/>
          <a:p>
            <a:r>
              <a:rPr lang="en-US"/>
              <a:t>Click to edit Master title style</a:t>
            </a:r>
            <a:endParaRPr lang="en-CA"/>
          </a:p>
        </p:txBody>
      </p:sp>
      <p:sp>
        <p:nvSpPr>
          <p:cNvPr id="5" name="Date Placeholder 3"/>
          <p:cNvSpPr>
            <a:spLocks noGrp="1"/>
          </p:cNvSpPr>
          <p:nvPr>
            <p:ph type="dt" sz="half" idx="10"/>
          </p:nvPr>
        </p:nvSpPr>
        <p:spPr>
          <a:xfrm>
            <a:off x="457200" y="6356350"/>
            <a:ext cx="1676400" cy="365125"/>
          </a:xfrm>
        </p:spPr>
        <p:txBody>
          <a:bodyPr/>
          <a:lstStyle>
            <a:lvl1pPr>
              <a:defRPr/>
            </a:lvl1pPr>
          </a:lstStyle>
          <a:p>
            <a:pPr>
              <a:defRPr/>
            </a:pPr>
            <a:fld id="{1A5FF9F3-BD41-44B7-82EB-4BE7906BA138}" type="datetimeFigureOut">
              <a:rPr lang="en-CA"/>
              <a:pPr>
                <a:defRPr/>
              </a:pPr>
              <a:t>2022-01-13</a:t>
            </a:fld>
            <a:endParaRPr lang="en-CA"/>
          </a:p>
        </p:txBody>
      </p:sp>
      <p:sp>
        <p:nvSpPr>
          <p:cNvPr id="6" name="Footer Placeholder 4"/>
          <p:cNvSpPr>
            <a:spLocks noGrp="1"/>
          </p:cNvSpPr>
          <p:nvPr>
            <p:ph type="ftr" sz="quarter" idx="11"/>
          </p:nvPr>
        </p:nvSpPr>
        <p:spPr>
          <a:xfrm>
            <a:off x="2470150" y="6356350"/>
            <a:ext cx="2632075" cy="365125"/>
          </a:xfrm>
        </p:spPr>
        <p:txBody>
          <a:bodyPr/>
          <a:lstStyle>
            <a:lvl1pPr>
              <a:defRPr/>
            </a:lvl1pPr>
          </a:lstStyle>
          <a:p>
            <a:pPr>
              <a:defRPr/>
            </a:pPr>
            <a:endParaRPr lang="en-CA"/>
          </a:p>
        </p:txBody>
      </p:sp>
      <p:sp>
        <p:nvSpPr>
          <p:cNvPr id="7" name="Slide Number Placeholder 5"/>
          <p:cNvSpPr>
            <a:spLocks noGrp="1"/>
          </p:cNvSpPr>
          <p:nvPr>
            <p:ph type="sldNum" sz="quarter" idx="12"/>
          </p:nvPr>
        </p:nvSpPr>
        <p:spPr>
          <a:xfrm>
            <a:off x="5334000" y="6356350"/>
            <a:ext cx="1592263" cy="365125"/>
          </a:xfrm>
        </p:spPr>
        <p:txBody>
          <a:bodyPr/>
          <a:lstStyle>
            <a:lvl1pPr>
              <a:defRPr/>
            </a:lvl1pPr>
          </a:lstStyle>
          <a:p>
            <a:pPr>
              <a:defRPr/>
            </a:pPr>
            <a:fld id="{981E74CD-03EF-48E0-88E0-055B1869A23A}" type="slidenum">
              <a:rPr lang="en-CA"/>
              <a:pPr>
                <a:defRPr/>
              </a:pPr>
              <a:t>‹#›</a:t>
            </a:fld>
            <a:endParaRPr lang="en-CA"/>
          </a:p>
        </p:txBody>
      </p:sp>
    </p:spTree>
    <p:extLst>
      <p:ext uri="{BB962C8B-B14F-4D97-AF65-F5344CB8AC3E}">
        <p14:creationId xmlns:p14="http://schemas.microsoft.com/office/powerpoint/2010/main" val="34590677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6400800"/>
            <a:ext cx="1439863"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ate Placeholder 3"/>
          <p:cNvSpPr>
            <a:spLocks noGrp="1"/>
          </p:cNvSpPr>
          <p:nvPr>
            <p:ph type="dt" sz="half" idx="10"/>
          </p:nvPr>
        </p:nvSpPr>
        <p:spPr>
          <a:xfrm>
            <a:off x="457200" y="6356350"/>
            <a:ext cx="1676400" cy="365125"/>
          </a:xfrm>
        </p:spPr>
        <p:txBody>
          <a:bodyPr/>
          <a:lstStyle>
            <a:lvl1pPr>
              <a:defRPr/>
            </a:lvl1pPr>
          </a:lstStyle>
          <a:p>
            <a:pPr>
              <a:defRPr/>
            </a:pPr>
            <a:fld id="{3D46F5E6-953F-4AC4-9FA3-11C2E066012D}" type="datetimeFigureOut">
              <a:rPr lang="en-CA"/>
              <a:pPr>
                <a:defRPr/>
              </a:pPr>
              <a:t>2022-01-13</a:t>
            </a:fld>
            <a:endParaRPr lang="en-CA"/>
          </a:p>
        </p:txBody>
      </p:sp>
      <p:sp>
        <p:nvSpPr>
          <p:cNvPr id="4" name="Footer Placeholder 4"/>
          <p:cNvSpPr>
            <a:spLocks noGrp="1"/>
          </p:cNvSpPr>
          <p:nvPr>
            <p:ph type="ftr" sz="quarter" idx="11"/>
          </p:nvPr>
        </p:nvSpPr>
        <p:spPr>
          <a:xfrm>
            <a:off x="2470150" y="6356350"/>
            <a:ext cx="2632075" cy="365125"/>
          </a:xfrm>
        </p:spPr>
        <p:txBody>
          <a:bodyPr/>
          <a:lstStyle>
            <a:lvl1pPr>
              <a:defRPr/>
            </a:lvl1pPr>
          </a:lstStyle>
          <a:p>
            <a:pPr>
              <a:defRPr/>
            </a:pPr>
            <a:endParaRPr lang="en-CA"/>
          </a:p>
        </p:txBody>
      </p:sp>
      <p:sp>
        <p:nvSpPr>
          <p:cNvPr id="5" name="Slide Number Placeholder 5"/>
          <p:cNvSpPr>
            <a:spLocks noGrp="1"/>
          </p:cNvSpPr>
          <p:nvPr>
            <p:ph type="sldNum" sz="quarter" idx="12"/>
          </p:nvPr>
        </p:nvSpPr>
        <p:spPr>
          <a:xfrm>
            <a:off x="5334000" y="6356350"/>
            <a:ext cx="1592263" cy="365125"/>
          </a:xfrm>
        </p:spPr>
        <p:txBody>
          <a:bodyPr/>
          <a:lstStyle>
            <a:lvl1pPr>
              <a:defRPr/>
            </a:lvl1pPr>
          </a:lstStyle>
          <a:p>
            <a:pPr>
              <a:defRPr/>
            </a:pPr>
            <a:fld id="{7B8E4569-9216-4AC0-8FC6-055B2BF14721}" type="slidenum">
              <a:rPr lang="en-CA"/>
              <a:pPr>
                <a:defRPr/>
              </a:pPr>
              <a:t>‹#›</a:t>
            </a:fld>
            <a:endParaRPr lang="en-CA"/>
          </a:p>
        </p:txBody>
      </p:sp>
    </p:spTree>
    <p:extLst>
      <p:ext uri="{BB962C8B-B14F-4D97-AF65-F5344CB8AC3E}">
        <p14:creationId xmlns:p14="http://schemas.microsoft.com/office/powerpoint/2010/main" val="15977369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cxnSp>
        <p:nvCxnSpPr>
          <p:cNvPr id="5" name="Straight Connector 4"/>
          <p:cNvCxnSpPr/>
          <p:nvPr/>
        </p:nvCxnSpPr>
        <p:spPr>
          <a:xfrm>
            <a:off x="457200" y="1447800"/>
            <a:ext cx="3048000" cy="0"/>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pic>
        <p:nvPicPr>
          <p:cNvPr id="6" name="Picture 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6400800"/>
            <a:ext cx="1439863"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CA"/>
          </a:p>
        </p:txBody>
      </p:sp>
      <p:sp>
        <p:nvSpPr>
          <p:cNvPr id="3" name="Content Placeholder 2"/>
          <p:cNvSpPr>
            <a:spLocks noGrp="1"/>
          </p:cNvSpPr>
          <p:nvPr>
            <p:ph idx="1"/>
          </p:nvPr>
        </p:nvSpPr>
        <p:spPr>
          <a:xfrm>
            <a:off x="3575050" y="273050"/>
            <a:ext cx="5111750" cy="5853113"/>
          </a:xfrm>
        </p:spPr>
        <p:txBody>
          <a:bodyPr>
            <a:normAutofit/>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3"/>
          <p:cNvSpPr>
            <a:spLocks noGrp="1"/>
          </p:cNvSpPr>
          <p:nvPr>
            <p:ph type="dt" sz="half" idx="10"/>
          </p:nvPr>
        </p:nvSpPr>
        <p:spPr>
          <a:xfrm>
            <a:off x="457200" y="6356350"/>
            <a:ext cx="1676400" cy="365125"/>
          </a:xfrm>
        </p:spPr>
        <p:txBody>
          <a:bodyPr/>
          <a:lstStyle>
            <a:lvl1pPr>
              <a:defRPr/>
            </a:lvl1pPr>
          </a:lstStyle>
          <a:p>
            <a:pPr>
              <a:defRPr/>
            </a:pPr>
            <a:fld id="{B09D96EA-7218-48E4-B71A-DB70EB591AF0}" type="datetimeFigureOut">
              <a:rPr lang="en-CA"/>
              <a:pPr>
                <a:defRPr/>
              </a:pPr>
              <a:t>2022-01-13</a:t>
            </a:fld>
            <a:endParaRPr lang="en-CA"/>
          </a:p>
        </p:txBody>
      </p:sp>
      <p:sp>
        <p:nvSpPr>
          <p:cNvPr id="8" name="Footer Placeholder 4"/>
          <p:cNvSpPr>
            <a:spLocks noGrp="1"/>
          </p:cNvSpPr>
          <p:nvPr>
            <p:ph type="ftr" sz="quarter" idx="11"/>
          </p:nvPr>
        </p:nvSpPr>
        <p:spPr>
          <a:xfrm>
            <a:off x="2470150" y="6356350"/>
            <a:ext cx="2632075" cy="365125"/>
          </a:xfrm>
        </p:spPr>
        <p:txBody>
          <a:bodyPr/>
          <a:lstStyle>
            <a:lvl1pPr>
              <a:defRPr/>
            </a:lvl1pPr>
          </a:lstStyle>
          <a:p>
            <a:pPr>
              <a:defRPr/>
            </a:pPr>
            <a:endParaRPr lang="en-CA"/>
          </a:p>
        </p:txBody>
      </p:sp>
      <p:sp>
        <p:nvSpPr>
          <p:cNvPr id="9" name="Slide Number Placeholder 5"/>
          <p:cNvSpPr>
            <a:spLocks noGrp="1"/>
          </p:cNvSpPr>
          <p:nvPr>
            <p:ph type="sldNum" sz="quarter" idx="12"/>
          </p:nvPr>
        </p:nvSpPr>
        <p:spPr>
          <a:xfrm>
            <a:off x="5334000" y="6356350"/>
            <a:ext cx="1592263" cy="365125"/>
          </a:xfrm>
        </p:spPr>
        <p:txBody>
          <a:bodyPr/>
          <a:lstStyle>
            <a:lvl1pPr>
              <a:defRPr/>
            </a:lvl1pPr>
          </a:lstStyle>
          <a:p>
            <a:pPr>
              <a:defRPr/>
            </a:pPr>
            <a:fld id="{B8BC7525-1AFF-42F2-9C76-3647908D06EC}" type="slidenum">
              <a:rPr lang="en-CA"/>
              <a:pPr>
                <a:defRPr/>
              </a:pPr>
              <a:t>‹#›</a:t>
            </a:fld>
            <a:endParaRPr lang="en-CA"/>
          </a:p>
        </p:txBody>
      </p:sp>
    </p:spTree>
    <p:extLst>
      <p:ext uri="{BB962C8B-B14F-4D97-AF65-F5344CB8AC3E}">
        <p14:creationId xmlns:p14="http://schemas.microsoft.com/office/powerpoint/2010/main" val="16293156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cxnSp>
        <p:nvCxnSpPr>
          <p:cNvPr id="5" name="Straight Connector 4"/>
          <p:cNvCxnSpPr/>
          <p:nvPr/>
        </p:nvCxnSpPr>
        <p:spPr>
          <a:xfrm>
            <a:off x="1798638" y="5372100"/>
            <a:ext cx="5478462" cy="0"/>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CA"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0550181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cxnSp>
        <p:nvCxnSpPr>
          <p:cNvPr id="4" name="Straight Connector 3"/>
          <p:cNvCxnSpPr/>
          <p:nvPr/>
        </p:nvCxnSpPr>
        <p:spPr>
          <a:xfrm>
            <a:off x="0" y="1447800"/>
            <a:ext cx="9144000" cy="0"/>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pic>
        <p:nvPicPr>
          <p:cNvPr id="5" name="Picture 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6400800"/>
            <a:ext cx="1439863"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Date Placeholder 3"/>
          <p:cNvSpPr>
            <a:spLocks noGrp="1"/>
          </p:cNvSpPr>
          <p:nvPr>
            <p:ph type="dt" sz="half" idx="10"/>
          </p:nvPr>
        </p:nvSpPr>
        <p:spPr>
          <a:xfrm>
            <a:off x="457200" y="6356350"/>
            <a:ext cx="1676400" cy="365125"/>
          </a:xfrm>
        </p:spPr>
        <p:txBody>
          <a:bodyPr/>
          <a:lstStyle>
            <a:lvl1pPr>
              <a:defRPr/>
            </a:lvl1pPr>
          </a:lstStyle>
          <a:p>
            <a:pPr>
              <a:defRPr/>
            </a:pPr>
            <a:fld id="{1A0D6D51-6927-414A-85D2-40AA9E9DCBC2}" type="datetimeFigureOut">
              <a:rPr lang="en-CA"/>
              <a:pPr>
                <a:defRPr/>
              </a:pPr>
              <a:t>2022-01-13</a:t>
            </a:fld>
            <a:endParaRPr lang="en-CA"/>
          </a:p>
        </p:txBody>
      </p:sp>
      <p:sp>
        <p:nvSpPr>
          <p:cNvPr id="7" name="Footer Placeholder 4"/>
          <p:cNvSpPr>
            <a:spLocks noGrp="1"/>
          </p:cNvSpPr>
          <p:nvPr>
            <p:ph type="ftr" sz="quarter" idx="11"/>
          </p:nvPr>
        </p:nvSpPr>
        <p:spPr>
          <a:xfrm>
            <a:off x="2470150" y="6356350"/>
            <a:ext cx="2632075" cy="365125"/>
          </a:xfrm>
        </p:spPr>
        <p:txBody>
          <a:bodyPr/>
          <a:lstStyle>
            <a:lvl1pPr>
              <a:defRPr/>
            </a:lvl1pPr>
          </a:lstStyle>
          <a:p>
            <a:pPr>
              <a:defRPr/>
            </a:pPr>
            <a:endParaRPr lang="en-CA"/>
          </a:p>
        </p:txBody>
      </p:sp>
      <p:sp>
        <p:nvSpPr>
          <p:cNvPr id="8" name="Slide Number Placeholder 5"/>
          <p:cNvSpPr>
            <a:spLocks noGrp="1"/>
          </p:cNvSpPr>
          <p:nvPr>
            <p:ph type="sldNum" sz="quarter" idx="12"/>
          </p:nvPr>
        </p:nvSpPr>
        <p:spPr>
          <a:xfrm>
            <a:off x="5334000" y="6356350"/>
            <a:ext cx="1592263" cy="365125"/>
          </a:xfrm>
        </p:spPr>
        <p:txBody>
          <a:bodyPr/>
          <a:lstStyle>
            <a:lvl1pPr>
              <a:defRPr/>
            </a:lvl1pPr>
          </a:lstStyle>
          <a:p>
            <a:pPr>
              <a:defRPr/>
            </a:pPr>
            <a:fld id="{845A5038-BA63-4EAB-B3DB-C60EE196279B}" type="slidenum">
              <a:rPr lang="en-CA"/>
              <a:pPr>
                <a:defRPr/>
              </a:pPr>
              <a:t>‹#›</a:t>
            </a:fld>
            <a:endParaRPr lang="en-CA"/>
          </a:p>
        </p:txBody>
      </p:sp>
    </p:spTree>
    <p:extLst>
      <p:ext uri="{BB962C8B-B14F-4D97-AF65-F5344CB8AC3E}">
        <p14:creationId xmlns:p14="http://schemas.microsoft.com/office/powerpoint/2010/main" val="18209625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cxnSp>
        <p:nvCxnSpPr>
          <p:cNvPr id="4" name="Straight Connector 3"/>
          <p:cNvCxnSpPr/>
          <p:nvPr/>
        </p:nvCxnSpPr>
        <p:spPr>
          <a:xfrm flipV="1">
            <a:off x="6629400" y="279400"/>
            <a:ext cx="0" cy="5867400"/>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pic>
        <p:nvPicPr>
          <p:cNvPr id="5" name="Picture 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6400800"/>
            <a:ext cx="1439863"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Date Placeholder 3"/>
          <p:cNvSpPr>
            <a:spLocks noGrp="1"/>
          </p:cNvSpPr>
          <p:nvPr>
            <p:ph type="dt" sz="half" idx="10"/>
          </p:nvPr>
        </p:nvSpPr>
        <p:spPr>
          <a:xfrm>
            <a:off x="457200" y="6356350"/>
            <a:ext cx="1676400" cy="365125"/>
          </a:xfrm>
        </p:spPr>
        <p:txBody>
          <a:bodyPr/>
          <a:lstStyle>
            <a:lvl1pPr>
              <a:defRPr/>
            </a:lvl1pPr>
          </a:lstStyle>
          <a:p>
            <a:pPr>
              <a:defRPr/>
            </a:pPr>
            <a:fld id="{7052FCC1-98AD-4837-8893-F2356654CC51}" type="datetimeFigureOut">
              <a:rPr lang="en-CA"/>
              <a:pPr>
                <a:defRPr/>
              </a:pPr>
              <a:t>2022-01-13</a:t>
            </a:fld>
            <a:endParaRPr lang="en-CA"/>
          </a:p>
        </p:txBody>
      </p:sp>
      <p:sp>
        <p:nvSpPr>
          <p:cNvPr id="7" name="Footer Placeholder 4"/>
          <p:cNvSpPr>
            <a:spLocks noGrp="1"/>
          </p:cNvSpPr>
          <p:nvPr>
            <p:ph type="ftr" sz="quarter" idx="11"/>
          </p:nvPr>
        </p:nvSpPr>
        <p:spPr>
          <a:xfrm>
            <a:off x="2470150" y="6356350"/>
            <a:ext cx="2632075" cy="365125"/>
          </a:xfrm>
        </p:spPr>
        <p:txBody>
          <a:bodyPr/>
          <a:lstStyle>
            <a:lvl1pPr>
              <a:defRPr/>
            </a:lvl1pPr>
          </a:lstStyle>
          <a:p>
            <a:pPr>
              <a:defRPr/>
            </a:pPr>
            <a:endParaRPr lang="en-CA"/>
          </a:p>
        </p:txBody>
      </p:sp>
      <p:sp>
        <p:nvSpPr>
          <p:cNvPr id="8" name="Slide Number Placeholder 5"/>
          <p:cNvSpPr>
            <a:spLocks noGrp="1"/>
          </p:cNvSpPr>
          <p:nvPr>
            <p:ph type="sldNum" sz="quarter" idx="12"/>
          </p:nvPr>
        </p:nvSpPr>
        <p:spPr>
          <a:xfrm>
            <a:off x="5334000" y="6356350"/>
            <a:ext cx="1592263" cy="365125"/>
          </a:xfrm>
        </p:spPr>
        <p:txBody>
          <a:bodyPr/>
          <a:lstStyle>
            <a:lvl1pPr>
              <a:defRPr/>
            </a:lvl1pPr>
          </a:lstStyle>
          <a:p>
            <a:pPr>
              <a:defRPr/>
            </a:pPr>
            <a:fld id="{CEA30144-0C5F-426E-AC6C-EC177CB23E0B}" type="slidenum">
              <a:rPr lang="en-CA"/>
              <a:pPr>
                <a:defRPr/>
              </a:pPr>
              <a:t>‹#›</a:t>
            </a:fld>
            <a:endParaRPr lang="en-CA"/>
          </a:p>
        </p:txBody>
      </p:sp>
    </p:spTree>
    <p:extLst>
      <p:ext uri="{BB962C8B-B14F-4D97-AF65-F5344CB8AC3E}">
        <p14:creationId xmlns:p14="http://schemas.microsoft.com/office/powerpoint/2010/main" val="8036131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losing Slide">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1366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97188" y="5791200"/>
            <a:ext cx="3311525" cy="61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lvl1pPr>
              <a:defRPr>
                <a:solidFill>
                  <a:srgbClr val="FF0000"/>
                </a:solidFill>
              </a:defRPr>
            </a:lvl1pPr>
          </a:lstStyle>
          <a:p>
            <a:r>
              <a:rPr lang="en-US"/>
              <a:t>Click to edit Master title style</a:t>
            </a:r>
            <a:endParaRPr lang="en-CA" dirty="0"/>
          </a:p>
        </p:txBody>
      </p:sp>
      <p:sp>
        <p:nvSpPr>
          <p:cNvPr id="3" name="Subtitle 2"/>
          <p:cNvSpPr>
            <a:spLocks noGrp="1"/>
          </p:cNvSpPr>
          <p:nvPr>
            <p:ph type="subTitle" idx="1"/>
          </p:nvPr>
        </p:nvSpPr>
        <p:spPr>
          <a:xfrm>
            <a:off x="685800" y="3886200"/>
            <a:ext cx="7772400" cy="609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CA" dirty="0"/>
          </a:p>
        </p:txBody>
      </p:sp>
      <p:sp>
        <p:nvSpPr>
          <p:cNvPr id="18" name="Text Placeholder 17"/>
          <p:cNvSpPr>
            <a:spLocks noGrp="1"/>
          </p:cNvSpPr>
          <p:nvPr>
            <p:ph type="body" sz="quarter" idx="10"/>
          </p:nvPr>
        </p:nvSpPr>
        <p:spPr>
          <a:xfrm>
            <a:off x="1371600" y="4521666"/>
            <a:ext cx="6400800" cy="381000"/>
          </a:xfrm>
        </p:spPr>
        <p:txBody>
          <a:bodyPr>
            <a:normAutofit/>
          </a:bodyPr>
          <a:lstStyle>
            <a:lvl1pPr marL="0" indent="0" algn="ctr">
              <a:buFontTx/>
              <a:buNone/>
              <a:defRPr sz="2000"/>
            </a:lvl1pPr>
          </a:lstStyle>
          <a:p>
            <a:pPr lvl="0"/>
            <a:r>
              <a:rPr lang="en-US"/>
              <a:t>Click to edit Master text styles</a:t>
            </a:r>
          </a:p>
        </p:txBody>
      </p:sp>
      <p:sp>
        <p:nvSpPr>
          <p:cNvPr id="20" name="Text Placeholder 19"/>
          <p:cNvSpPr>
            <a:spLocks noGrp="1"/>
          </p:cNvSpPr>
          <p:nvPr>
            <p:ph type="body" sz="quarter" idx="11"/>
          </p:nvPr>
        </p:nvSpPr>
        <p:spPr>
          <a:xfrm>
            <a:off x="1371600" y="4918745"/>
            <a:ext cx="6400800" cy="304800"/>
          </a:xfrm>
        </p:spPr>
        <p:txBody>
          <a:bodyPr>
            <a:normAutofit/>
          </a:bodyPr>
          <a:lstStyle>
            <a:lvl1pPr marL="0" indent="0" algn="ctr">
              <a:buFontTx/>
              <a:buNone/>
              <a:defRPr sz="1400"/>
            </a:lvl1pPr>
          </a:lstStyle>
          <a:p>
            <a:pPr lvl="0"/>
            <a:r>
              <a:rPr lang="en-US"/>
              <a:t>Click to edit Master text styles</a:t>
            </a:r>
          </a:p>
        </p:txBody>
      </p:sp>
    </p:spTree>
    <p:extLst>
      <p:ext uri="{BB962C8B-B14F-4D97-AF65-F5344CB8AC3E}">
        <p14:creationId xmlns:p14="http://schemas.microsoft.com/office/powerpoint/2010/main" val="2112770408"/>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1_Title Slide">
    <p:bg bwMode="ltGray">
      <p:bgPr>
        <a:solidFill>
          <a:schemeClr val="bg1"/>
        </a:solidFill>
        <a:effectLst/>
      </p:bgPr>
    </p:bg>
    <p:spTree>
      <p:nvGrpSpPr>
        <p:cNvPr id="1" name=""/>
        <p:cNvGrpSpPr/>
        <p:nvPr/>
      </p:nvGrpSpPr>
      <p:grpSpPr>
        <a:xfrm>
          <a:off x="0" y="0"/>
          <a:ext cx="0" cy="0"/>
          <a:chOff x="0" y="0"/>
          <a:chExt cx="0" cy="0"/>
        </a:xfrm>
      </p:grpSpPr>
      <p:sp>
        <p:nvSpPr>
          <p:cNvPr id="76804" name="Rectangle 4"/>
          <p:cNvSpPr>
            <a:spLocks noGrp="1" noChangeArrowheads="1"/>
          </p:cNvSpPr>
          <p:nvPr>
            <p:ph type="ctrTitle"/>
          </p:nvPr>
        </p:nvSpPr>
        <p:spPr>
          <a:xfrm>
            <a:off x="179388" y="2519363"/>
            <a:ext cx="5688012" cy="838200"/>
          </a:xfrm>
        </p:spPr>
        <p:txBody>
          <a:bodyPr/>
          <a:lstStyle>
            <a:lvl1pPr>
              <a:defRPr sz="3200">
                <a:solidFill>
                  <a:schemeClr val="bg1"/>
                </a:solidFill>
              </a:defRPr>
            </a:lvl1pPr>
          </a:lstStyle>
          <a:p>
            <a:r>
              <a:rPr lang="en-CA"/>
              <a:t>Click to edit Master title style</a:t>
            </a:r>
          </a:p>
        </p:txBody>
      </p:sp>
      <p:sp>
        <p:nvSpPr>
          <p:cNvPr id="76805" name="Rectangle 5"/>
          <p:cNvSpPr>
            <a:spLocks noGrp="1" noChangeArrowheads="1"/>
          </p:cNvSpPr>
          <p:nvPr>
            <p:ph type="subTitle" idx="1"/>
          </p:nvPr>
        </p:nvSpPr>
        <p:spPr>
          <a:xfrm>
            <a:off x="179388" y="3751263"/>
            <a:ext cx="5688012" cy="685800"/>
          </a:xfrm>
        </p:spPr>
        <p:txBody>
          <a:bodyPr/>
          <a:lstStyle>
            <a:lvl1pPr marL="0" indent="0">
              <a:buFont typeface="Times" pitchFamily="18" charset="0"/>
              <a:buNone/>
              <a:defRPr>
                <a:solidFill>
                  <a:schemeClr val="bg1"/>
                </a:solidFill>
              </a:defRPr>
            </a:lvl1pPr>
          </a:lstStyle>
          <a:p>
            <a:r>
              <a:rPr lang="en-CA"/>
              <a:t>Click to edit Master subtitle style</a:t>
            </a:r>
          </a:p>
        </p:txBody>
      </p:sp>
    </p:spTree>
    <p:extLst>
      <p:ext uri="{BB962C8B-B14F-4D97-AF65-F5344CB8AC3E}">
        <p14:creationId xmlns:p14="http://schemas.microsoft.com/office/powerpoint/2010/main" val="4270858437"/>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endParaRPr lang="en-CA"/>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4541B799-81E2-4E25-B7C2-8AE8A64D2D22}" type="datetimeFigureOut">
              <a:rPr lang="en-CA"/>
              <a:pPr>
                <a:defRPr/>
              </a:pPr>
              <a:t>2022-01-13</a:t>
            </a:fld>
            <a:endParaRPr lang="en-C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C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F7B61D8F-2BFD-4C5A-88B6-CB0CDA089269}" type="slidenum">
              <a:rPr lang="en-CA"/>
              <a:pPr>
                <a:defRPr/>
              </a:pPr>
              <a:t>‹#›</a:t>
            </a:fld>
            <a:endParaRPr lang="en-CA"/>
          </a:p>
        </p:txBody>
      </p:sp>
    </p:spTree>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 id="2147483762" r:id="rId10"/>
    <p:sldLayoutId id="2147483763" r:id="rId11"/>
    <p:sldLayoutId id="2147483764" r:id="rId12"/>
    <p:sldLayoutId id="2147483765" r:id="rId13"/>
  </p:sldLayoutIdLst>
  <p:hf hdr="0" ftr="0" dt="0"/>
  <p:txStyles>
    <p:titleStyle>
      <a:lvl1pPr algn="ctr" rtl="0" eaLnBrk="0" fontAlgn="base" hangingPunct="0">
        <a:spcBef>
          <a:spcPct val="0"/>
        </a:spcBef>
        <a:spcAft>
          <a:spcPct val="0"/>
        </a:spcAft>
        <a:defRPr sz="4400" kern="1200">
          <a:solidFill>
            <a:srgbClr val="0C1975"/>
          </a:solidFill>
          <a:latin typeface="+mj-lt"/>
          <a:ea typeface="+mj-ea"/>
          <a:cs typeface="+mj-cs"/>
        </a:defRPr>
      </a:lvl1pPr>
      <a:lvl2pPr algn="ctr" rtl="0" eaLnBrk="0" fontAlgn="base" hangingPunct="0">
        <a:spcBef>
          <a:spcPct val="0"/>
        </a:spcBef>
        <a:spcAft>
          <a:spcPct val="0"/>
        </a:spcAft>
        <a:defRPr sz="4400">
          <a:solidFill>
            <a:srgbClr val="0C1975"/>
          </a:solidFill>
          <a:latin typeface="Calibri" pitchFamily="34" charset="0"/>
        </a:defRPr>
      </a:lvl2pPr>
      <a:lvl3pPr algn="ctr" rtl="0" eaLnBrk="0" fontAlgn="base" hangingPunct="0">
        <a:spcBef>
          <a:spcPct val="0"/>
        </a:spcBef>
        <a:spcAft>
          <a:spcPct val="0"/>
        </a:spcAft>
        <a:defRPr sz="4400">
          <a:solidFill>
            <a:srgbClr val="0C1975"/>
          </a:solidFill>
          <a:latin typeface="Calibri" pitchFamily="34" charset="0"/>
        </a:defRPr>
      </a:lvl3pPr>
      <a:lvl4pPr algn="ctr" rtl="0" eaLnBrk="0" fontAlgn="base" hangingPunct="0">
        <a:spcBef>
          <a:spcPct val="0"/>
        </a:spcBef>
        <a:spcAft>
          <a:spcPct val="0"/>
        </a:spcAft>
        <a:defRPr sz="4400">
          <a:solidFill>
            <a:srgbClr val="0C1975"/>
          </a:solidFill>
          <a:latin typeface="Calibri" pitchFamily="34" charset="0"/>
        </a:defRPr>
      </a:lvl4pPr>
      <a:lvl5pPr algn="ctr" rtl="0" eaLnBrk="0" fontAlgn="base" hangingPunct="0">
        <a:spcBef>
          <a:spcPct val="0"/>
        </a:spcBef>
        <a:spcAft>
          <a:spcPct val="0"/>
        </a:spcAft>
        <a:defRPr sz="4400">
          <a:solidFill>
            <a:srgbClr val="0C1975"/>
          </a:solidFill>
          <a:latin typeface="Calibri" pitchFamily="34" charset="0"/>
        </a:defRPr>
      </a:lvl5pPr>
      <a:lvl6pPr marL="457200" algn="ctr" rtl="0" eaLnBrk="1" fontAlgn="base" hangingPunct="1">
        <a:spcBef>
          <a:spcPct val="0"/>
        </a:spcBef>
        <a:spcAft>
          <a:spcPct val="0"/>
        </a:spcAft>
        <a:defRPr sz="4400">
          <a:solidFill>
            <a:srgbClr val="0C1975"/>
          </a:solidFill>
          <a:latin typeface="Calibri" pitchFamily="34" charset="0"/>
        </a:defRPr>
      </a:lvl6pPr>
      <a:lvl7pPr marL="914400" algn="ctr" rtl="0" eaLnBrk="1" fontAlgn="base" hangingPunct="1">
        <a:spcBef>
          <a:spcPct val="0"/>
        </a:spcBef>
        <a:spcAft>
          <a:spcPct val="0"/>
        </a:spcAft>
        <a:defRPr sz="4400">
          <a:solidFill>
            <a:srgbClr val="0C1975"/>
          </a:solidFill>
          <a:latin typeface="Calibri" pitchFamily="34" charset="0"/>
        </a:defRPr>
      </a:lvl7pPr>
      <a:lvl8pPr marL="1371600" algn="ctr" rtl="0" eaLnBrk="1" fontAlgn="base" hangingPunct="1">
        <a:spcBef>
          <a:spcPct val="0"/>
        </a:spcBef>
        <a:spcAft>
          <a:spcPct val="0"/>
        </a:spcAft>
        <a:defRPr sz="4400">
          <a:solidFill>
            <a:srgbClr val="0C1975"/>
          </a:solidFill>
          <a:latin typeface="Calibri" pitchFamily="34" charset="0"/>
        </a:defRPr>
      </a:lvl8pPr>
      <a:lvl9pPr marL="1828800" algn="ctr" rtl="0" eaLnBrk="1" fontAlgn="base" hangingPunct="1">
        <a:spcBef>
          <a:spcPct val="0"/>
        </a:spcBef>
        <a:spcAft>
          <a:spcPct val="0"/>
        </a:spcAft>
        <a:defRPr sz="4400">
          <a:solidFill>
            <a:srgbClr val="0C1975"/>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image" Target="../media/image8.jp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hyperlink" Target="https://jamesclear.com/great-speeches/creativity-in-management-by-john-cleese" TargetMode="External"/><Relationship Id="rId7" Type="http://schemas.openxmlformats.org/officeDocument/2006/relationships/image" Target="../media/image12.jpeg"/><Relationship Id="rId2" Type="http://schemas.openxmlformats.org/officeDocument/2006/relationships/hyperlink" Target="https://www.youtube.com/watch?v=Pb5oIIPO62g" TargetMode="External"/><Relationship Id="rId1" Type="http://schemas.openxmlformats.org/officeDocument/2006/relationships/slideLayout" Target="../slideLayouts/slideLayout4.xml"/><Relationship Id="rId6" Type="http://schemas.openxmlformats.org/officeDocument/2006/relationships/image" Target="../media/image11.jpg"/><Relationship Id="rId5" Type="http://schemas.openxmlformats.org/officeDocument/2006/relationships/image" Target="../media/image10.jpeg"/><Relationship Id="rId4" Type="http://schemas.openxmlformats.org/officeDocument/2006/relationships/image" Target="../media/image9.jpg"/><Relationship Id="rId9" Type="http://schemas.openxmlformats.org/officeDocument/2006/relationships/image" Target="../media/image14.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www.youtube.com/watch?v=H9fjhQMsDW4" TargetMode="External"/><Relationship Id="rId2" Type="http://schemas.openxmlformats.org/officeDocument/2006/relationships/image" Target="../media/image6.gif"/><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40"/>
          <p:cNvSpPr>
            <a:spLocks noGrp="1" noChangeArrowheads="1"/>
          </p:cNvSpPr>
          <p:nvPr>
            <p:ph type="ctrTitle"/>
          </p:nvPr>
        </p:nvSpPr>
        <p:spPr/>
        <p:txBody>
          <a:bodyPr/>
          <a:lstStyle/>
          <a:p>
            <a:pPr eaLnBrk="1" hangingPunct="1"/>
            <a:r>
              <a:rPr lang="en-US" dirty="0"/>
              <a:t>On Creativity</a:t>
            </a:r>
          </a:p>
        </p:txBody>
      </p:sp>
      <p:sp>
        <p:nvSpPr>
          <p:cNvPr id="3075" name="Rectangle 41"/>
          <p:cNvSpPr>
            <a:spLocks noGrp="1" noChangeArrowheads="1"/>
          </p:cNvSpPr>
          <p:nvPr>
            <p:ph type="subTitle" idx="1"/>
          </p:nvPr>
        </p:nvSpPr>
        <p:spPr/>
        <p:txBody>
          <a:bodyPr/>
          <a:lstStyle/>
          <a:p>
            <a:pPr eaLnBrk="1" hangingPunct="1">
              <a:lnSpc>
                <a:spcPct val="90000"/>
              </a:lnSpc>
            </a:pPr>
            <a:r>
              <a:rPr lang="en-US" sz="2000" dirty="0"/>
              <a:t>Don Cameron</a:t>
            </a:r>
          </a:p>
          <a:p>
            <a:pPr eaLnBrk="1" hangingPunct="1">
              <a:lnSpc>
                <a:spcPct val="90000"/>
              </a:lnSpc>
            </a:pPr>
            <a:endParaRPr lang="en-US" sz="2000" dirty="0"/>
          </a:p>
        </p:txBody>
      </p:sp>
      <p:sp>
        <p:nvSpPr>
          <p:cNvPr id="2" name="Text Placeholder 1"/>
          <p:cNvSpPr>
            <a:spLocks noGrp="1"/>
          </p:cNvSpPr>
          <p:nvPr>
            <p:ph type="body" sz="quarter" idx="10"/>
          </p:nvPr>
        </p:nvSpPr>
        <p:spPr/>
        <p:txBody>
          <a:bodyPr/>
          <a:lstStyle/>
          <a:p>
            <a:r>
              <a:rPr lang="en-CA" dirty="0"/>
              <a:t>2022</a:t>
            </a:r>
          </a:p>
        </p:txBody>
      </p:sp>
      <p:sp>
        <p:nvSpPr>
          <p:cNvPr id="3076" name="Text Box 29"/>
          <p:cNvSpPr txBox="1">
            <a:spLocks noChangeArrowheads="1"/>
          </p:cNvSpPr>
          <p:nvPr/>
        </p:nvSpPr>
        <p:spPr bwMode="auto">
          <a:xfrm>
            <a:off x="179388" y="5095875"/>
            <a:ext cx="2092325" cy="154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algn="ctr" eaLnBrk="0" fontAlgn="base" hangingPunct="0">
              <a:spcBef>
                <a:spcPct val="0"/>
              </a:spcBef>
              <a:spcAft>
                <a:spcPct val="0"/>
              </a:spcAft>
              <a:defRPr sz="2400">
                <a:solidFill>
                  <a:schemeClr val="tx1"/>
                </a:solidFill>
                <a:latin typeface="Arial" charset="0"/>
              </a:defRPr>
            </a:lvl6pPr>
            <a:lvl7pPr marL="2971800" indent="-228600" algn="ctr" eaLnBrk="0" fontAlgn="base" hangingPunct="0">
              <a:spcBef>
                <a:spcPct val="0"/>
              </a:spcBef>
              <a:spcAft>
                <a:spcPct val="0"/>
              </a:spcAft>
              <a:defRPr sz="2400">
                <a:solidFill>
                  <a:schemeClr val="tx1"/>
                </a:solidFill>
                <a:latin typeface="Arial" charset="0"/>
              </a:defRPr>
            </a:lvl7pPr>
            <a:lvl8pPr marL="3429000" indent="-228600" algn="ctr" eaLnBrk="0" fontAlgn="base" hangingPunct="0">
              <a:spcBef>
                <a:spcPct val="0"/>
              </a:spcBef>
              <a:spcAft>
                <a:spcPct val="0"/>
              </a:spcAft>
              <a:defRPr sz="2400">
                <a:solidFill>
                  <a:schemeClr val="tx1"/>
                </a:solidFill>
                <a:latin typeface="Arial" charset="0"/>
              </a:defRPr>
            </a:lvl8pPr>
            <a:lvl9pPr marL="3886200" indent="-228600" algn="ctr" eaLnBrk="0" fontAlgn="base" hangingPunct="0">
              <a:spcBef>
                <a:spcPct val="0"/>
              </a:spcBef>
              <a:spcAft>
                <a:spcPct val="0"/>
              </a:spcAft>
              <a:defRPr sz="2400">
                <a:solidFill>
                  <a:schemeClr val="tx1"/>
                </a:solidFill>
                <a:latin typeface="Arial" charset="0"/>
              </a:defRPr>
            </a:lvl9pPr>
          </a:lstStyle>
          <a:p>
            <a:pPr algn="l"/>
            <a:endParaRPr lang="en-CA" sz="1600" b="1">
              <a:solidFill>
                <a:schemeClr val="bg1"/>
              </a:solidFill>
            </a:endParaRPr>
          </a:p>
          <a:p>
            <a:pPr algn="l"/>
            <a:endParaRPr lang="en-CA" sz="1600" b="1">
              <a:solidFill>
                <a:schemeClr val="bg1"/>
              </a:solidFill>
            </a:endParaRPr>
          </a:p>
          <a:p>
            <a:pPr algn="l"/>
            <a:r>
              <a:rPr lang="en-CA" sz="1600" b="1">
                <a:solidFill>
                  <a:schemeClr val="bg1"/>
                </a:solidFill>
              </a:rPr>
              <a:t>Donald M. Cameron</a:t>
            </a:r>
            <a:br>
              <a:rPr lang="en-CA" sz="1600" b="1">
                <a:solidFill>
                  <a:schemeClr val="bg1"/>
                </a:solidFill>
              </a:rPr>
            </a:br>
            <a:endParaRPr lang="en-CA" sz="1600" b="1">
              <a:solidFill>
                <a:schemeClr val="bg1"/>
              </a:solidFill>
            </a:endParaRPr>
          </a:p>
          <a:p>
            <a:pPr algn="l"/>
            <a:endParaRPr lang="en-CA" sz="1600" b="1">
              <a:solidFill>
                <a:schemeClr val="bg1"/>
              </a:solidFill>
              <a:latin typeface="Century Gothic" pitchFamily="34" charset="0"/>
            </a:endParaRPr>
          </a:p>
          <a:p>
            <a:pPr algn="l"/>
            <a:endParaRPr lang="en-CA" sz="1500">
              <a:solidFill>
                <a:schemeClr val="bg1"/>
              </a:solidFill>
              <a:latin typeface="Century Gothic" pitchFamily="34" charset="0"/>
            </a:endParaRPr>
          </a:p>
        </p:txBody>
      </p:sp>
      <p:sp>
        <p:nvSpPr>
          <p:cNvPr id="3077" name="Text Box 30"/>
          <p:cNvSpPr txBox="1">
            <a:spLocks noChangeArrowheads="1"/>
          </p:cNvSpPr>
          <p:nvPr/>
        </p:nvSpPr>
        <p:spPr bwMode="auto">
          <a:xfrm>
            <a:off x="2286000" y="5486400"/>
            <a:ext cx="388937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algn="ctr" eaLnBrk="0" fontAlgn="base" hangingPunct="0">
              <a:spcBef>
                <a:spcPct val="0"/>
              </a:spcBef>
              <a:spcAft>
                <a:spcPct val="0"/>
              </a:spcAft>
              <a:defRPr sz="2400">
                <a:solidFill>
                  <a:schemeClr val="tx1"/>
                </a:solidFill>
                <a:latin typeface="Arial" charset="0"/>
              </a:defRPr>
            </a:lvl6pPr>
            <a:lvl7pPr marL="2971800" indent="-228600" algn="ctr" eaLnBrk="0" fontAlgn="base" hangingPunct="0">
              <a:spcBef>
                <a:spcPct val="0"/>
              </a:spcBef>
              <a:spcAft>
                <a:spcPct val="0"/>
              </a:spcAft>
              <a:defRPr sz="2400">
                <a:solidFill>
                  <a:schemeClr val="tx1"/>
                </a:solidFill>
                <a:latin typeface="Arial" charset="0"/>
              </a:defRPr>
            </a:lvl7pPr>
            <a:lvl8pPr marL="3429000" indent="-228600" algn="ctr" eaLnBrk="0" fontAlgn="base" hangingPunct="0">
              <a:spcBef>
                <a:spcPct val="0"/>
              </a:spcBef>
              <a:spcAft>
                <a:spcPct val="0"/>
              </a:spcAft>
              <a:defRPr sz="2400">
                <a:solidFill>
                  <a:schemeClr val="tx1"/>
                </a:solidFill>
                <a:latin typeface="Arial" charset="0"/>
              </a:defRPr>
            </a:lvl8pPr>
            <a:lvl9pPr marL="3886200" indent="-228600" algn="ctr" eaLnBrk="0" fontAlgn="base" hangingPunct="0">
              <a:spcBef>
                <a:spcPct val="0"/>
              </a:spcBef>
              <a:spcAft>
                <a:spcPct val="0"/>
              </a:spcAft>
              <a:defRPr sz="2400">
                <a:solidFill>
                  <a:schemeClr val="tx1"/>
                </a:solidFill>
                <a:latin typeface="Arial" charset="0"/>
              </a:defRPr>
            </a:lvl9pPr>
          </a:lstStyle>
          <a:p>
            <a:pPr algn="l"/>
            <a:endParaRPr lang="en-US" sz="1400">
              <a:solidFill>
                <a:schemeClr val="bg1"/>
              </a:solidFill>
            </a:endParaRPr>
          </a:p>
          <a:p>
            <a:pPr algn="l"/>
            <a:endParaRPr lang="en-US" sz="1400">
              <a:solidFill>
                <a:schemeClr val="bg1"/>
              </a:solidFill>
            </a:endParaRPr>
          </a:p>
          <a:p>
            <a:pPr algn="l"/>
            <a:endParaRPr lang="en-US" sz="1400">
              <a:solidFill>
                <a:schemeClr val="bg1"/>
              </a:solidFill>
            </a:endParaRPr>
          </a:p>
        </p:txBody>
      </p:sp>
    </p:spTree>
    <p:extLst>
      <p:ext uri="{BB962C8B-B14F-4D97-AF65-F5344CB8AC3E}">
        <p14:creationId xmlns:p14="http://schemas.microsoft.com/office/powerpoint/2010/main" val="11210848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Ideas</a:t>
            </a:r>
          </a:p>
        </p:txBody>
      </p:sp>
      <p:sp>
        <p:nvSpPr>
          <p:cNvPr id="3" name="Content Placeholder 2"/>
          <p:cNvSpPr>
            <a:spLocks noGrp="1"/>
          </p:cNvSpPr>
          <p:nvPr>
            <p:ph idx="1"/>
          </p:nvPr>
        </p:nvSpPr>
        <p:spPr/>
        <p:txBody>
          <a:bodyPr/>
          <a:lstStyle/>
          <a:p>
            <a:r>
              <a:rPr lang="en-CA" dirty="0"/>
              <a:t>If trade secrets and inventions come from Ideas …</a:t>
            </a:r>
          </a:p>
          <a:p>
            <a:r>
              <a:rPr lang="en-CA" dirty="0"/>
              <a:t>Where do Ideas come from?</a:t>
            </a:r>
          </a:p>
        </p:txBody>
      </p:sp>
      <p:sp>
        <p:nvSpPr>
          <p:cNvPr id="4" name="Slide Number Placeholder 3"/>
          <p:cNvSpPr>
            <a:spLocks noGrp="1"/>
          </p:cNvSpPr>
          <p:nvPr>
            <p:ph type="sldNum" sz="quarter" idx="12"/>
          </p:nvPr>
        </p:nvSpPr>
        <p:spPr/>
        <p:txBody>
          <a:bodyPr/>
          <a:lstStyle/>
          <a:p>
            <a:pPr>
              <a:defRPr/>
            </a:pPr>
            <a:fld id="{7EEF41A8-6414-4E0A-BF0A-33EEB5F05958}" type="slidenum">
              <a:rPr lang="en-CA" smtClean="0"/>
              <a:pPr>
                <a:defRPr/>
              </a:pPr>
              <a:t>2</a:t>
            </a:fld>
            <a:endParaRPr lang="en-CA"/>
          </a:p>
        </p:txBody>
      </p:sp>
    </p:spTree>
    <p:extLst>
      <p:ext uri="{BB962C8B-B14F-4D97-AF65-F5344CB8AC3E}">
        <p14:creationId xmlns:p14="http://schemas.microsoft.com/office/powerpoint/2010/main" val="29126358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How Scientists think/create</a:t>
            </a:r>
          </a:p>
        </p:txBody>
      </p:sp>
      <p:sp>
        <p:nvSpPr>
          <p:cNvPr id="3" name="Text Placeholder 2"/>
          <p:cNvSpPr>
            <a:spLocks noGrp="1"/>
          </p:cNvSpPr>
          <p:nvPr>
            <p:ph type="body" idx="1"/>
          </p:nvPr>
        </p:nvSpPr>
        <p:spPr/>
        <p:txBody>
          <a:bodyPr/>
          <a:lstStyle/>
          <a:p>
            <a:endParaRPr lang="en-CA"/>
          </a:p>
        </p:txBody>
      </p:sp>
    </p:spTree>
    <p:extLst>
      <p:ext uri="{BB962C8B-B14F-4D97-AF65-F5344CB8AC3E}">
        <p14:creationId xmlns:p14="http://schemas.microsoft.com/office/powerpoint/2010/main" val="34824260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The Scientific Method</a:t>
            </a:r>
          </a:p>
        </p:txBody>
      </p:sp>
      <p:sp>
        <p:nvSpPr>
          <p:cNvPr id="3" name="Content Placeholder 2"/>
          <p:cNvSpPr>
            <a:spLocks noGrp="1"/>
          </p:cNvSpPr>
          <p:nvPr>
            <p:ph idx="1"/>
          </p:nvPr>
        </p:nvSpPr>
        <p:spPr>
          <a:xfrm>
            <a:off x="2483768" y="2420889"/>
            <a:ext cx="4392488" cy="2520280"/>
          </a:xfrm>
        </p:spPr>
        <p:txBody>
          <a:bodyPr/>
          <a:lstStyle/>
          <a:p>
            <a:pPr marL="514350" indent="-514350">
              <a:buFont typeface="+mj-lt"/>
              <a:buAutoNum type="arabicPeriod"/>
            </a:pPr>
            <a:r>
              <a:rPr lang="en-CA" dirty="0"/>
              <a:t>Hypothesis</a:t>
            </a:r>
          </a:p>
          <a:p>
            <a:pPr marL="514350" indent="-514350">
              <a:buFont typeface="+mj-lt"/>
              <a:buAutoNum type="arabicPeriod"/>
            </a:pPr>
            <a:r>
              <a:rPr lang="en-CA" dirty="0"/>
              <a:t>Make an Experiment</a:t>
            </a:r>
          </a:p>
          <a:p>
            <a:pPr marL="514350" indent="-514350">
              <a:buFont typeface="+mj-lt"/>
              <a:buAutoNum type="arabicPeriod"/>
            </a:pPr>
            <a:r>
              <a:rPr lang="en-CA" dirty="0"/>
              <a:t>Observe</a:t>
            </a:r>
          </a:p>
          <a:p>
            <a:pPr marL="514350" indent="-514350">
              <a:buFont typeface="+mj-lt"/>
              <a:buAutoNum type="arabicPeriod"/>
            </a:pPr>
            <a:r>
              <a:rPr lang="en-CA" dirty="0"/>
              <a:t>Conclude</a:t>
            </a:r>
          </a:p>
        </p:txBody>
      </p:sp>
      <p:sp>
        <p:nvSpPr>
          <p:cNvPr id="4" name="Slide Number Placeholder 3"/>
          <p:cNvSpPr>
            <a:spLocks noGrp="1"/>
          </p:cNvSpPr>
          <p:nvPr>
            <p:ph type="sldNum" sz="quarter" idx="12"/>
          </p:nvPr>
        </p:nvSpPr>
        <p:spPr/>
        <p:txBody>
          <a:bodyPr/>
          <a:lstStyle/>
          <a:p>
            <a:pPr>
              <a:defRPr/>
            </a:pPr>
            <a:fld id="{7EEF41A8-6414-4E0A-BF0A-33EEB5F05958}" type="slidenum">
              <a:rPr lang="en-CA" smtClean="0"/>
              <a:pPr>
                <a:defRPr/>
              </a:pPr>
              <a:t>4</a:t>
            </a:fld>
            <a:endParaRPr lang="en-CA"/>
          </a:p>
        </p:txBody>
      </p:sp>
    </p:spTree>
    <p:extLst>
      <p:ext uri="{BB962C8B-B14F-4D97-AF65-F5344CB8AC3E}">
        <p14:creationId xmlns:p14="http://schemas.microsoft.com/office/powerpoint/2010/main" val="8831680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Isaac Asimov</a:t>
            </a:r>
          </a:p>
        </p:txBody>
      </p:sp>
      <p:pic>
        <p:nvPicPr>
          <p:cNvPr id="7" name="Content Placeholder 6"/>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827584" y="1808906"/>
            <a:ext cx="2746196" cy="3421303"/>
          </a:xfrm>
        </p:spPr>
      </p:pic>
      <p:sp>
        <p:nvSpPr>
          <p:cNvPr id="6" name="Content Placeholder 5"/>
          <p:cNvSpPr>
            <a:spLocks noGrp="1"/>
          </p:cNvSpPr>
          <p:nvPr>
            <p:ph sz="half" idx="2"/>
          </p:nvPr>
        </p:nvSpPr>
        <p:spPr/>
        <p:txBody>
          <a:bodyPr/>
          <a:lstStyle/>
          <a:p>
            <a:pPr marL="0" indent="0">
              <a:buNone/>
            </a:pPr>
            <a:r>
              <a:rPr lang="en-CA" dirty="0"/>
              <a:t>“The most exciting phrase to hear in science, the one that heralds the most discoveries, is not "Eureka!" (I found it!) but 'That's funny...”</a:t>
            </a:r>
          </a:p>
        </p:txBody>
      </p:sp>
      <p:sp>
        <p:nvSpPr>
          <p:cNvPr id="4" name="Slide Number Placeholder 3"/>
          <p:cNvSpPr>
            <a:spLocks noGrp="1"/>
          </p:cNvSpPr>
          <p:nvPr>
            <p:ph type="sldNum" sz="quarter" idx="12"/>
          </p:nvPr>
        </p:nvSpPr>
        <p:spPr/>
        <p:txBody>
          <a:bodyPr/>
          <a:lstStyle/>
          <a:p>
            <a:pPr>
              <a:defRPr/>
            </a:pPr>
            <a:fld id="{7EEF41A8-6414-4E0A-BF0A-33EEB5F05958}" type="slidenum">
              <a:rPr lang="en-CA" smtClean="0"/>
              <a:pPr>
                <a:defRPr/>
              </a:pPr>
              <a:t>5</a:t>
            </a:fld>
            <a:endParaRPr lang="en-CA"/>
          </a:p>
        </p:txBody>
      </p:sp>
    </p:spTree>
    <p:extLst>
      <p:ext uri="{BB962C8B-B14F-4D97-AF65-F5344CB8AC3E}">
        <p14:creationId xmlns:p14="http://schemas.microsoft.com/office/powerpoint/2010/main" val="28875216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The Scientific Method</a:t>
            </a:r>
          </a:p>
        </p:txBody>
      </p:sp>
      <p:sp>
        <p:nvSpPr>
          <p:cNvPr id="3" name="Content Placeholder 2"/>
          <p:cNvSpPr>
            <a:spLocks noGrp="1"/>
          </p:cNvSpPr>
          <p:nvPr>
            <p:ph idx="1"/>
          </p:nvPr>
        </p:nvSpPr>
        <p:spPr>
          <a:xfrm>
            <a:off x="2483768" y="2420889"/>
            <a:ext cx="4392488" cy="2520280"/>
          </a:xfrm>
        </p:spPr>
        <p:txBody>
          <a:bodyPr/>
          <a:lstStyle/>
          <a:p>
            <a:pPr marL="514350" indent="-514350">
              <a:buFont typeface="+mj-lt"/>
              <a:buAutoNum type="arabicPeriod"/>
            </a:pPr>
            <a:r>
              <a:rPr lang="en-CA" dirty="0"/>
              <a:t>Observe</a:t>
            </a:r>
          </a:p>
          <a:p>
            <a:pPr marL="514350" indent="-514350">
              <a:buFont typeface="+mj-lt"/>
              <a:buAutoNum type="arabicPeriod"/>
            </a:pPr>
            <a:r>
              <a:rPr lang="en-CA" dirty="0"/>
              <a:t>Conclude</a:t>
            </a:r>
          </a:p>
          <a:p>
            <a:pPr marL="514350" indent="-514350">
              <a:buFont typeface="+mj-lt"/>
              <a:buAutoNum type="arabicPeriod"/>
            </a:pPr>
            <a:r>
              <a:rPr lang="en-CA" dirty="0"/>
              <a:t>Hypothesis</a:t>
            </a:r>
          </a:p>
          <a:p>
            <a:pPr marL="514350" indent="-514350">
              <a:buFont typeface="+mj-lt"/>
              <a:buAutoNum type="arabicPeriod"/>
            </a:pPr>
            <a:r>
              <a:rPr lang="en-CA" dirty="0"/>
              <a:t>Make an Experiment</a:t>
            </a:r>
          </a:p>
        </p:txBody>
      </p:sp>
      <p:sp>
        <p:nvSpPr>
          <p:cNvPr id="4" name="Slide Number Placeholder 3"/>
          <p:cNvSpPr>
            <a:spLocks noGrp="1"/>
          </p:cNvSpPr>
          <p:nvPr>
            <p:ph type="sldNum" sz="quarter" idx="12"/>
          </p:nvPr>
        </p:nvSpPr>
        <p:spPr/>
        <p:txBody>
          <a:bodyPr/>
          <a:lstStyle/>
          <a:p>
            <a:pPr>
              <a:defRPr/>
            </a:pPr>
            <a:fld id="{7EEF41A8-6414-4E0A-BF0A-33EEB5F05958}" type="slidenum">
              <a:rPr lang="en-CA" smtClean="0"/>
              <a:pPr>
                <a:defRPr/>
              </a:pPr>
              <a:t>6</a:t>
            </a:fld>
            <a:endParaRPr lang="en-CA"/>
          </a:p>
        </p:txBody>
      </p:sp>
      <p:sp>
        <p:nvSpPr>
          <p:cNvPr id="22" name="Curved Right Arrow 21"/>
          <p:cNvSpPr/>
          <p:nvPr/>
        </p:nvSpPr>
        <p:spPr>
          <a:xfrm flipV="1">
            <a:off x="1475656" y="2564904"/>
            <a:ext cx="792088" cy="2016224"/>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Tree>
    <p:extLst>
      <p:ext uri="{BB962C8B-B14F-4D97-AF65-F5344CB8AC3E}">
        <p14:creationId xmlns:p14="http://schemas.microsoft.com/office/powerpoint/2010/main" val="1285511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a:t>Cameron’s Spin on </a:t>
            </a:r>
            <a:br>
              <a:rPr lang="en-CA" dirty="0"/>
            </a:br>
            <a:r>
              <a:rPr lang="en-CA" dirty="0"/>
              <a:t>The Scientific </a:t>
            </a:r>
            <a:r>
              <a:rPr lang="en-CA" dirty="0" err="1"/>
              <a:t>Meethod</a:t>
            </a:r>
            <a:endParaRPr lang="en-CA" dirty="0"/>
          </a:p>
        </p:txBody>
      </p:sp>
      <p:sp>
        <p:nvSpPr>
          <p:cNvPr id="3" name="Content Placeholder 2"/>
          <p:cNvSpPr>
            <a:spLocks noGrp="1"/>
          </p:cNvSpPr>
          <p:nvPr>
            <p:ph idx="1"/>
          </p:nvPr>
        </p:nvSpPr>
        <p:spPr>
          <a:xfrm>
            <a:off x="3246152" y="1960240"/>
            <a:ext cx="2299748" cy="676672"/>
          </a:xfrm>
        </p:spPr>
        <p:txBody>
          <a:bodyPr>
            <a:normAutofit/>
          </a:bodyPr>
          <a:lstStyle/>
          <a:p>
            <a:pPr marL="0" indent="0">
              <a:buNone/>
            </a:pPr>
            <a:r>
              <a:rPr lang="en-CA" dirty="0"/>
              <a:t>Hypothesis</a:t>
            </a:r>
          </a:p>
        </p:txBody>
      </p:sp>
      <p:sp>
        <p:nvSpPr>
          <p:cNvPr id="4" name="Slide Number Placeholder 3"/>
          <p:cNvSpPr>
            <a:spLocks noGrp="1"/>
          </p:cNvSpPr>
          <p:nvPr>
            <p:ph type="sldNum" sz="quarter" idx="12"/>
          </p:nvPr>
        </p:nvSpPr>
        <p:spPr/>
        <p:txBody>
          <a:bodyPr/>
          <a:lstStyle/>
          <a:p>
            <a:pPr>
              <a:defRPr/>
            </a:pPr>
            <a:fld id="{7EEF41A8-6414-4E0A-BF0A-33EEB5F05958}" type="slidenum">
              <a:rPr lang="en-CA" smtClean="0"/>
              <a:pPr>
                <a:defRPr/>
              </a:pPr>
              <a:t>7</a:t>
            </a:fld>
            <a:endParaRPr lang="en-CA"/>
          </a:p>
        </p:txBody>
      </p:sp>
      <p:sp>
        <p:nvSpPr>
          <p:cNvPr id="5" name="Circular Arrow 4"/>
          <p:cNvSpPr/>
          <p:nvPr/>
        </p:nvSpPr>
        <p:spPr>
          <a:xfrm rot="16200000">
            <a:off x="1854801" y="1916830"/>
            <a:ext cx="2664295" cy="2808313"/>
          </a:xfrm>
          <a:prstGeom prst="circularArrow">
            <a:avLst>
              <a:gd name="adj1" fmla="val 12500"/>
              <a:gd name="adj2" fmla="val 1142319"/>
              <a:gd name="adj3" fmla="val 20457681"/>
              <a:gd name="adj4" fmla="val 16390370"/>
              <a:gd name="adj5" fmla="val 125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6" name="Content Placeholder 2"/>
          <p:cNvSpPr txBox="1">
            <a:spLocks/>
          </p:cNvSpPr>
          <p:nvPr/>
        </p:nvSpPr>
        <p:spPr bwMode="auto">
          <a:xfrm>
            <a:off x="5575919" y="3356992"/>
            <a:ext cx="2299748" cy="6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charset="0"/>
              <a:buNone/>
            </a:pPr>
            <a:r>
              <a:rPr lang="en-CA" dirty="0"/>
              <a:t>Experiment</a:t>
            </a:r>
          </a:p>
        </p:txBody>
      </p:sp>
      <p:sp>
        <p:nvSpPr>
          <p:cNvPr id="7" name="Content Placeholder 2"/>
          <p:cNvSpPr txBox="1">
            <a:spLocks/>
          </p:cNvSpPr>
          <p:nvPr/>
        </p:nvSpPr>
        <p:spPr bwMode="auto">
          <a:xfrm>
            <a:off x="3246152" y="4797152"/>
            <a:ext cx="2299748" cy="6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charset="0"/>
              <a:buNone/>
            </a:pPr>
            <a:r>
              <a:rPr lang="en-CA" dirty="0"/>
              <a:t>Observation</a:t>
            </a:r>
          </a:p>
        </p:txBody>
      </p:sp>
      <p:sp>
        <p:nvSpPr>
          <p:cNvPr id="8" name="Content Placeholder 2"/>
          <p:cNvSpPr txBox="1">
            <a:spLocks/>
          </p:cNvSpPr>
          <p:nvPr/>
        </p:nvSpPr>
        <p:spPr bwMode="auto">
          <a:xfrm>
            <a:off x="1117870" y="3357555"/>
            <a:ext cx="2299748" cy="6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charset="0"/>
              <a:buNone/>
            </a:pPr>
            <a:r>
              <a:rPr lang="en-CA" dirty="0"/>
              <a:t>Conclusion</a:t>
            </a:r>
          </a:p>
          <a:p>
            <a:pPr marL="0" indent="0">
              <a:buFont typeface="Arial" charset="0"/>
              <a:buNone/>
            </a:pPr>
            <a:endParaRPr lang="en-CA" dirty="0"/>
          </a:p>
        </p:txBody>
      </p:sp>
      <p:sp>
        <p:nvSpPr>
          <p:cNvPr id="9" name="Circular Arrow 8"/>
          <p:cNvSpPr/>
          <p:nvPr/>
        </p:nvSpPr>
        <p:spPr>
          <a:xfrm>
            <a:off x="4351784" y="2014386"/>
            <a:ext cx="2448270" cy="2686337"/>
          </a:xfrm>
          <a:prstGeom prst="circularArrow">
            <a:avLst>
              <a:gd name="adj1" fmla="val 12500"/>
              <a:gd name="adj2" fmla="val 1142319"/>
              <a:gd name="adj3" fmla="val 20457681"/>
              <a:gd name="adj4" fmla="val 16390370"/>
              <a:gd name="adj5" fmla="val 125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10" name="Circular Arrow 9"/>
          <p:cNvSpPr/>
          <p:nvPr/>
        </p:nvSpPr>
        <p:spPr>
          <a:xfrm rot="5400000">
            <a:off x="4067945" y="2629507"/>
            <a:ext cx="2664295" cy="2808313"/>
          </a:xfrm>
          <a:prstGeom prst="circularArrow">
            <a:avLst>
              <a:gd name="adj1" fmla="val 12500"/>
              <a:gd name="adj2" fmla="val 1142319"/>
              <a:gd name="adj3" fmla="val 20457681"/>
              <a:gd name="adj4" fmla="val 16390370"/>
              <a:gd name="adj5" fmla="val 125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11" name="Circular Arrow 10"/>
          <p:cNvSpPr/>
          <p:nvPr/>
        </p:nvSpPr>
        <p:spPr>
          <a:xfrm rot="10800000">
            <a:off x="1795105" y="2564904"/>
            <a:ext cx="2664295" cy="2808313"/>
          </a:xfrm>
          <a:prstGeom prst="circularArrow">
            <a:avLst>
              <a:gd name="adj1" fmla="val 12500"/>
              <a:gd name="adj2" fmla="val 1142319"/>
              <a:gd name="adj3" fmla="val 20457681"/>
              <a:gd name="adj4" fmla="val 16390370"/>
              <a:gd name="adj5" fmla="val 125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Tree>
    <p:extLst>
      <p:ext uri="{BB962C8B-B14F-4D97-AF65-F5344CB8AC3E}">
        <p14:creationId xmlns:p14="http://schemas.microsoft.com/office/powerpoint/2010/main" val="4142278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7"/>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500"/>
                                        <p:tgtEl>
                                          <p:spTgt spid="11"/>
                                        </p:tgtEl>
                                      </p:cBhvr>
                                    </p:animEffec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fade">
                                      <p:cBhvr>
                                        <p:cTn id="3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animBg="1"/>
      <p:bldP spid="6" grpId="0"/>
      <p:bldP spid="7" grpId="0"/>
      <p:bldP spid="8" grpId="0"/>
      <p:bldP spid="9" grpId="0" animBg="1"/>
      <p:bldP spid="10" grpId="0" animBg="1"/>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The Cameron – de la </a:t>
            </a:r>
            <a:r>
              <a:rPr lang="en-CA" dirty="0" err="1"/>
              <a:t>Herrán</a:t>
            </a:r>
            <a:r>
              <a:rPr lang="en-CA" dirty="0"/>
              <a:t> model</a:t>
            </a:r>
            <a:endParaRPr lang="en-US" dirty="0"/>
          </a:p>
        </p:txBody>
      </p:sp>
      <p:sp>
        <p:nvSpPr>
          <p:cNvPr id="4" name="Slide Number Placeholder 3"/>
          <p:cNvSpPr>
            <a:spLocks noGrp="1"/>
          </p:cNvSpPr>
          <p:nvPr>
            <p:ph type="sldNum" sz="quarter" idx="12"/>
          </p:nvPr>
        </p:nvSpPr>
        <p:spPr/>
        <p:txBody>
          <a:bodyPr/>
          <a:lstStyle/>
          <a:p>
            <a:pPr>
              <a:defRPr/>
            </a:pPr>
            <a:fld id="{7EEF41A8-6414-4E0A-BF0A-33EEB5F05958}" type="slidenum">
              <a:rPr lang="en-CA" smtClean="0"/>
              <a:pPr>
                <a:defRPr/>
              </a:pPr>
              <a:t>8</a:t>
            </a:fld>
            <a:endParaRPr lang="en-CA"/>
          </a:p>
        </p:txBody>
      </p:sp>
      <p:pic>
        <p:nvPicPr>
          <p:cNvPr id="1026" name="Picture 2" descr="spiral"/>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18259" t="7733" r="9548" b="8744"/>
          <a:stretch/>
        </p:blipFill>
        <p:spPr bwMode="auto">
          <a:xfrm>
            <a:off x="1115616" y="1640344"/>
            <a:ext cx="4032448" cy="483893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1619672" y="5989350"/>
            <a:ext cx="1096774" cy="400110"/>
          </a:xfrm>
          <a:prstGeom prst="rect">
            <a:avLst/>
          </a:prstGeom>
          <a:noFill/>
        </p:spPr>
        <p:txBody>
          <a:bodyPr wrap="none" rtlCol="0">
            <a:spAutoFit/>
          </a:bodyPr>
          <a:lstStyle/>
          <a:p>
            <a:r>
              <a:rPr lang="en-CA" sz="2000" dirty="0"/>
              <a:t>observe</a:t>
            </a:r>
            <a:endParaRPr lang="en-US" sz="2000" dirty="0"/>
          </a:p>
        </p:txBody>
      </p:sp>
      <p:sp>
        <p:nvSpPr>
          <p:cNvPr id="6" name="TextBox 5"/>
          <p:cNvSpPr txBox="1"/>
          <p:nvPr/>
        </p:nvSpPr>
        <p:spPr>
          <a:xfrm rot="20625558">
            <a:off x="3635896" y="5589240"/>
            <a:ext cx="1212191" cy="400110"/>
          </a:xfrm>
          <a:prstGeom prst="rect">
            <a:avLst/>
          </a:prstGeom>
          <a:noFill/>
        </p:spPr>
        <p:txBody>
          <a:bodyPr wrap="none" rtlCol="0">
            <a:spAutoFit/>
          </a:bodyPr>
          <a:lstStyle/>
          <a:p>
            <a:r>
              <a:rPr lang="en-CA" sz="2000" dirty="0"/>
              <a:t>conclude</a:t>
            </a:r>
            <a:endParaRPr lang="en-US" sz="2000" dirty="0"/>
          </a:p>
        </p:txBody>
      </p:sp>
      <p:sp>
        <p:nvSpPr>
          <p:cNvPr id="8" name="TextBox 7"/>
          <p:cNvSpPr txBox="1"/>
          <p:nvPr/>
        </p:nvSpPr>
        <p:spPr>
          <a:xfrm>
            <a:off x="1619672" y="4797152"/>
            <a:ext cx="1096774" cy="400110"/>
          </a:xfrm>
          <a:prstGeom prst="rect">
            <a:avLst/>
          </a:prstGeom>
          <a:noFill/>
        </p:spPr>
        <p:txBody>
          <a:bodyPr wrap="none" rtlCol="0">
            <a:spAutoFit/>
          </a:bodyPr>
          <a:lstStyle/>
          <a:p>
            <a:r>
              <a:rPr lang="en-CA" sz="2000" dirty="0"/>
              <a:t>observe</a:t>
            </a:r>
            <a:endParaRPr lang="en-US" sz="2000" dirty="0"/>
          </a:p>
        </p:txBody>
      </p:sp>
      <p:sp>
        <p:nvSpPr>
          <p:cNvPr id="9" name="TextBox 8"/>
          <p:cNvSpPr txBox="1"/>
          <p:nvPr/>
        </p:nvSpPr>
        <p:spPr>
          <a:xfrm>
            <a:off x="1629986" y="3659702"/>
            <a:ext cx="1096774" cy="400110"/>
          </a:xfrm>
          <a:prstGeom prst="rect">
            <a:avLst/>
          </a:prstGeom>
          <a:noFill/>
        </p:spPr>
        <p:txBody>
          <a:bodyPr wrap="none" rtlCol="0">
            <a:spAutoFit/>
          </a:bodyPr>
          <a:lstStyle/>
          <a:p>
            <a:r>
              <a:rPr lang="en-CA" sz="2000" dirty="0"/>
              <a:t>observe</a:t>
            </a:r>
            <a:endParaRPr lang="en-US" sz="2000" dirty="0"/>
          </a:p>
        </p:txBody>
      </p:sp>
      <p:sp>
        <p:nvSpPr>
          <p:cNvPr id="10" name="TextBox 9"/>
          <p:cNvSpPr txBox="1"/>
          <p:nvPr/>
        </p:nvSpPr>
        <p:spPr>
          <a:xfrm>
            <a:off x="1629986" y="2522252"/>
            <a:ext cx="1096774" cy="400110"/>
          </a:xfrm>
          <a:prstGeom prst="rect">
            <a:avLst/>
          </a:prstGeom>
          <a:noFill/>
        </p:spPr>
        <p:txBody>
          <a:bodyPr wrap="none" rtlCol="0">
            <a:spAutoFit/>
          </a:bodyPr>
          <a:lstStyle/>
          <a:p>
            <a:r>
              <a:rPr lang="en-CA" sz="2000" dirty="0"/>
              <a:t>observe</a:t>
            </a:r>
            <a:endParaRPr lang="en-US" sz="2000" dirty="0"/>
          </a:p>
        </p:txBody>
      </p:sp>
      <p:sp>
        <p:nvSpPr>
          <p:cNvPr id="11" name="TextBox 10"/>
          <p:cNvSpPr txBox="1"/>
          <p:nvPr/>
        </p:nvSpPr>
        <p:spPr>
          <a:xfrm rot="20429143">
            <a:off x="3635894" y="4440751"/>
            <a:ext cx="1212191" cy="400110"/>
          </a:xfrm>
          <a:prstGeom prst="rect">
            <a:avLst/>
          </a:prstGeom>
          <a:noFill/>
        </p:spPr>
        <p:txBody>
          <a:bodyPr wrap="none" rtlCol="0">
            <a:spAutoFit/>
          </a:bodyPr>
          <a:lstStyle/>
          <a:p>
            <a:r>
              <a:rPr lang="en-CA" sz="2000" dirty="0"/>
              <a:t>conclude</a:t>
            </a:r>
            <a:endParaRPr lang="en-US" sz="2000" dirty="0"/>
          </a:p>
        </p:txBody>
      </p:sp>
      <p:sp>
        <p:nvSpPr>
          <p:cNvPr id="12" name="TextBox 11"/>
          <p:cNvSpPr txBox="1"/>
          <p:nvPr/>
        </p:nvSpPr>
        <p:spPr>
          <a:xfrm rot="20532444">
            <a:off x="3635895" y="3259592"/>
            <a:ext cx="1212191" cy="400110"/>
          </a:xfrm>
          <a:prstGeom prst="rect">
            <a:avLst/>
          </a:prstGeom>
          <a:noFill/>
        </p:spPr>
        <p:txBody>
          <a:bodyPr wrap="none" rtlCol="0">
            <a:spAutoFit/>
          </a:bodyPr>
          <a:lstStyle/>
          <a:p>
            <a:r>
              <a:rPr lang="en-CA" sz="2000" dirty="0"/>
              <a:t>conclude</a:t>
            </a:r>
            <a:endParaRPr lang="en-US" sz="2000" dirty="0"/>
          </a:p>
        </p:txBody>
      </p:sp>
      <p:sp>
        <p:nvSpPr>
          <p:cNvPr id="13" name="TextBox 12"/>
          <p:cNvSpPr txBox="1"/>
          <p:nvPr/>
        </p:nvSpPr>
        <p:spPr>
          <a:xfrm rot="20541215">
            <a:off x="3635896" y="2122142"/>
            <a:ext cx="1212191" cy="400110"/>
          </a:xfrm>
          <a:prstGeom prst="rect">
            <a:avLst/>
          </a:prstGeom>
          <a:noFill/>
        </p:spPr>
        <p:txBody>
          <a:bodyPr wrap="none" rtlCol="0">
            <a:spAutoFit/>
          </a:bodyPr>
          <a:lstStyle/>
          <a:p>
            <a:r>
              <a:rPr lang="en-CA" sz="2000" dirty="0"/>
              <a:t>conclude</a:t>
            </a:r>
            <a:endParaRPr lang="en-US" sz="2000" dirty="0"/>
          </a:p>
        </p:txBody>
      </p:sp>
      <p:cxnSp>
        <p:nvCxnSpPr>
          <p:cNvPr id="14" name="Straight Arrow Connector 13"/>
          <p:cNvCxnSpPr/>
          <p:nvPr/>
        </p:nvCxnSpPr>
        <p:spPr>
          <a:xfrm flipV="1">
            <a:off x="2843808" y="5955060"/>
            <a:ext cx="792086" cy="19299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V="1">
            <a:off x="2811667" y="4838659"/>
            <a:ext cx="792086" cy="19299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V="1">
            <a:off x="2831033" y="3653370"/>
            <a:ext cx="792086" cy="19299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V="1">
            <a:off x="2820729" y="2492197"/>
            <a:ext cx="792086" cy="19299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1777515" y="2040739"/>
            <a:ext cx="598241" cy="400110"/>
          </a:xfrm>
          <a:prstGeom prst="rect">
            <a:avLst/>
          </a:prstGeom>
          <a:noFill/>
        </p:spPr>
        <p:txBody>
          <a:bodyPr wrap="none" rtlCol="0">
            <a:spAutoFit/>
          </a:bodyPr>
          <a:lstStyle/>
          <a:p>
            <a:r>
              <a:rPr lang="en-CA" sz="2000" dirty="0" err="1"/>
              <a:t>exp</a:t>
            </a:r>
            <a:endParaRPr lang="en-US" sz="2000" dirty="0"/>
          </a:p>
        </p:txBody>
      </p:sp>
      <p:sp>
        <p:nvSpPr>
          <p:cNvPr id="22" name="TextBox 21"/>
          <p:cNvSpPr txBox="1"/>
          <p:nvPr/>
        </p:nvSpPr>
        <p:spPr>
          <a:xfrm>
            <a:off x="1777514" y="4354554"/>
            <a:ext cx="598241" cy="400110"/>
          </a:xfrm>
          <a:prstGeom prst="rect">
            <a:avLst/>
          </a:prstGeom>
          <a:noFill/>
        </p:spPr>
        <p:txBody>
          <a:bodyPr wrap="none" rtlCol="0">
            <a:spAutoFit/>
          </a:bodyPr>
          <a:lstStyle/>
          <a:p>
            <a:r>
              <a:rPr lang="en-CA" sz="2000" dirty="0" err="1"/>
              <a:t>exp</a:t>
            </a:r>
            <a:endParaRPr lang="en-US" sz="2000" dirty="0"/>
          </a:p>
        </p:txBody>
      </p:sp>
      <p:sp>
        <p:nvSpPr>
          <p:cNvPr id="23" name="TextBox 22"/>
          <p:cNvSpPr txBox="1"/>
          <p:nvPr/>
        </p:nvSpPr>
        <p:spPr>
          <a:xfrm>
            <a:off x="1784156" y="3162356"/>
            <a:ext cx="598241" cy="400110"/>
          </a:xfrm>
          <a:prstGeom prst="rect">
            <a:avLst/>
          </a:prstGeom>
          <a:noFill/>
        </p:spPr>
        <p:txBody>
          <a:bodyPr wrap="none" rtlCol="0">
            <a:spAutoFit/>
          </a:bodyPr>
          <a:lstStyle/>
          <a:p>
            <a:r>
              <a:rPr lang="en-CA" sz="2000" dirty="0" err="1"/>
              <a:t>exp</a:t>
            </a:r>
            <a:endParaRPr lang="en-US" sz="2000" dirty="0"/>
          </a:p>
        </p:txBody>
      </p:sp>
      <p:sp>
        <p:nvSpPr>
          <p:cNvPr id="20" name="TextBox 19"/>
          <p:cNvSpPr txBox="1"/>
          <p:nvPr/>
        </p:nvSpPr>
        <p:spPr>
          <a:xfrm rot="1155925">
            <a:off x="4043087" y="2602277"/>
            <a:ext cx="740908" cy="400110"/>
          </a:xfrm>
          <a:prstGeom prst="rect">
            <a:avLst/>
          </a:prstGeom>
          <a:noFill/>
        </p:spPr>
        <p:txBody>
          <a:bodyPr wrap="none" rtlCol="0">
            <a:spAutoFit/>
          </a:bodyPr>
          <a:lstStyle/>
          <a:p>
            <a:r>
              <a:rPr lang="en-CA" sz="2000" dirty="0"/>
              <a:t>hypo</a:t>
            </a:r>
            <a:endParaRPr lang="en-US" sz="2000" dirty="0"/>
          </a:p>
        </p:txBody>
      </p:sp>
      <p:sp>
        <p:nvSpPr>
          <p:cNvPr id="25" name="TextBox 24"/>
          <p:cNvSpPr txBox="1"/>
          <p:nvPr/>
        </p:nvSpPr>
        <p:spPr>
          <a:xfrm rot="1155925">
            <a:off x="4071614" y="4957256"/>
            <a:ext cx="740908" cy="400110"/>
          </a:xfrm>
          <a:prstGeom prst="rect">
            <a:avLst/>
          </a:prstGeom>
          <a:noFill/>
        </p:spPr>
        <p:txBody>
          <a:bodyPr wrap="none" rtlCol="0">
            <a:spAutoFit/>
          </a:bodyPr>
          <a:lstStyle/>
          <a:p>
            <a:r>
              <a:rPr lang="en-CA" sz="2000" dirty="0"/>
              <a:t>hypo</a:t>
            </a:r>
            <a:endParaRPr lang="en-US" sz="2000" dirty="0"/>
          </a:p>
        </p:txBody>
      </p:sp>
      <p:sp>
        <p:nvSpPr>
          <p:cNvPr id="26" name="TextBox 25"/>
          <p:cNvSpPr txBox="1"/>
          <p:nvPr/>
        </p:nvSpPr>
        <p:spPr>
          <a:xfrm rot="1155925">
            <a:off x="4071614" y="3785817"/>
            <a:ext cx="740908" cy="400110"/>
          </a:xfrm>
          <a:prstGeom prst="rect">
            <a:avLst/>
          </a:prstGeom>
          <a:noFill/>
        </p:spPr>
        <p:txBody>
          <a:bodyPr wrap="none" rtlCol="0">
            <a:spAutoFit/>
          </a:bodyPr>
          <a:lstStyle/>
          <a:p>
            <a:r>
              <a:rPr lang="en-CA" sz="2000" dirty="0"/>
              <a:t>hypo</a:t>
            </a:r>
            <a:endParaRPr lang="en-US" sz="2000" dirty="0"/>
          </a:p>
        </p:txBody>
      </p:sp>
      <p:cxnSp>
        <p:nvCxnSpPr>
          <p:cNvPr id="27" name="Straight Arrow Connector 26"/>
          <p:cNvCxnSpPr/>
          <p:nvPr/>
        </p:nvCxnSpPr>
        <p:spPr>
          <a:xfrm flipH="1" flipV="1">
            <a:off x="2375755" y="2278102"/>
            <a:ext cx="517921" cy="7590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flipH="1" flipV="1">
            <a:off x="2373273" y="4590628"/>
            <a:ext cx="517921" cy="7590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flipH="1" flipV="1">
            <a:off x="2375754" y="3392729"/>
            <a:ext cx="517921" cy="7590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5302567" y="2665985"/>
            <a:ext cx="3596782" cy="2000548"/>
          </a:xfrm>
          <a:prstGeom prst="rect">
            <a:avLst/>
          </a:prstGeom>
          <a:noFill/>
        </p:spPr>
        <p:txBody>
          <a:bodyPr wrap="square" rtlCol="0">
            <a:spAutoFit/>
          </a:bodyPr>
          <a:lstStyle/>
          <a:p>
            <a:pPr algn="l"/>
            <a:r>
              <a:rPr lang="en-CA" sz="2000" dirty="0"/>
              <a:t>The “Scientific Method” spiral:</a:t>
            </a:r>
          </a:p>
          <a:p>
            <a:pPr marL="342900" indent="-342900" algn="l">
              <a:buFont typeface="Arial" panose="020B0604020202020204" pitchFamily="34" charset="0"/>
              <a:buChar char="•"/>
            </a:pPr>
            <a:r>
              <a:rPr lang="en-CA" sz="2000" dirty="0"/>
              <a:t>repeating the 4 steps every loop</a:t>
            </a:r>
          </a:p>
          <a:p>
            <a:pPr marL="342900" indent="-342900" algn="l">
              <a:buFont typeface="Arial" panose="020B0604020202020204" pitchFamily="34" charset="0"/>
              <a:buChar char="•"/>
            </a:pPr>
            <a:r>
              <a:rPr lang="en-CA" sz="2000" dirty="0"/>
              <a:t>increasing knowledge at every cycle</a:t>
            </a:r>
          </a:p>
          <a:p>
            <a:pPr marL="342900" indent="-342900" algn="l">
              <a:buFont typeface="Arial" panose="020B0604020202020204" pitchFamily="34" charset="0"/>
              <a:buChar char="•"/>
            </a:pPr>
            <a:endParaRPr lang="en-US" dirty="0"/>
          </a:p>
        </p:txBody>
      </p:sp>
    </p:spTree>
    <p:extLst>
      <p:ext uri="{BB962C8B-B14F-4D97-AF65-F5344CB8AC3E}">
        <p14:creationId xmlns:p14="http://schemas.microsoft.com/office/powerpoint/2010/main" val="6290068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Richard Feynman</a:t>
            </a:r>
          </a:p>
        </p:txBody>
      </p:sp>
      <p:sp>
        <p:nvSpPr>
          <p:cNvPr id="3" name="Text Placeholder 2"/>
          <p:cNvSpPr>
            <a:spLocks noGrp="1"/>
          </p:cNvSpPr>
          <p:nvPr>
            <p:ph type="body" idx="1"/>
          </p:nvPr>
        </p:nvSpPr>
        <p:spPr/>
        <p:txBody>
          <a:bodyPr/>
          <a:lstStyle/>
          <a:p>
            <a:endParaRPr lang="en-CA"/>
          </a:p>
        </p:txBody>
      </p:sp>
      <p:pic>
        <p:nvPicPr>
          <p:cNvPr id="8" name="Content Placeholder 7"/>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b="5824"/>
          <a:stretch/>
        </p:blipFill>
        <p:spPr>
          <a:xfrm>
            <a:off x="899592" y="1988840"/>
            <a:ext cx="3127372" cy="3478707"/>
          </a:xfrm>
        </p:spPr>
      </p:pic>
      <p:sp>
        <p:nvSpPr>
          <p:cNvPr id="5" name="Text Placeholder 4"/>
          <p:cNvSpPr>
            <a:spLocks noGrp="1"/>
          </p:cNvSpPr>
          <p:nvPr>
            <p:ph type="body" sz="quarter" idx="3"/>
          </p:nvPr>
        </p:nvSpPr>
        <p:spPr/>
        <p:txBody>
          <a:bodyPr/>
          <a:lstStyle/>
          <a:p>
            <a:r>
              <a:rPr lang="en-CA" dirty="0"/>
              <a:t>Imagination in Science</a:t>
            </a:r>
          </a:p>
        </p:txBody>
      </p:sp>
      <p:sp>
        <p:nvSpPr>
          <p:cNvPr id="6" name="Content Placeholder 5"/>
          <p:cNvSpPr>
            <a:spLocks noGrp="1"/>
          </p:cNvSpPr>
          <p:nvPr>
            <p:ph sz="quarter" idx="4"/>
          </p:nvPr>
        </p:nvSpPr>
        <p:spPr/>
        <p:txBody>
          <a:bodyPr>
            <a:normAutofit fontScale="55000" lnSpcReduction="20000"/>
          </a:bodyPr>
          <a:lstStyle/>
          <a:p>
            <a:r>
              <a:rPr lang="en-CA" dirty="0"/>
              <a:t>So many of his witnesses observed the utter freedom of his flights of thought, yet when Feynman talked about his own methods he emphasized not freedom but constraints.  The kind of imagination that takes blank paper, blank staves, or a blank canvas and fills it with something wholly new, wholly free -- that, Feynman contended, was not the scientist's imagination.  Nor could one measure imagination as certain psychologists try to do, by displaying a picture and asking what will happen next. For Feynman the essence of the scientific imagination was a powerful and almost painful rule.  What scientists create must match reality.  It must match what is already known.  </a:t>
            </a:r>
            <a:r>
              <a:rPr lang="en-CA" b="1" dirty="0">
                <a:solidFill>
                  <a:srgbClr val="FF0000"/>
                </a:solidFill>
              </a:rPr>
              <a:t>Scientific creativity, he said, is imagination in a straitjacket.  'The whole question of imagination in science is often misunderstood by people in other disciplines,' he said. 'They overlook the fact that whatever we are allowed to imagine in science must be consistent with everything else we know...' </a:t>
            </a:r>
          </a:p>
        </p:txBody>
      </p:sp>
      <p:sp>
        <p:nvSpPr>
          <p:cNvPr id="7" name="Slide Number Placeholder 6"/>
          <p:cNvSpPr>
            <a:spLocks noGrp="1"/>
          </p:cNvSpPr>
          <p:nvPr>
            <p:ph type="sldNum" sz="quarter" idx="12"/>
          </p:nvPr>
        </p:nvSpPr>
        <p:spPr/>
        <p:txBody>
          <a:bodyPr/>
          <a:lstStyle/>
          <a:p>
            <a:pPr>
              <a:defRPr/>
            </a:pPr>
            <a:fld id="{EA9DF6E6-0AE2-4E52-84C3-438A75CF22D6}" type="slidenum">
              <a:rPr lang="en-CA" smtClean="0"/>
              <a:pPr>
                <a:defRPr/>
              </a:pPr>
              <a:t>9</a:t>
            </a:fld>
            <a:endParaRPr lang="en-CA"/>
          </a:p>
        </p:txBody>
      </p:sp>
    </p:spTree>
    <p:extLst>
      <p:ext uri="{BB962C8B-B14F-4D97-AF65-F5344CB8AC3E}">
        <p14:creationId xmlns:p14="http://schemas.microsoft.com/office/powerpoint/2010/main" val="18189768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The </a:t>
            </a:r>
            <a:r>
              <a:rPr lang="en-CA" dirty="0" err="1"/>
              <a:t>Hoverboard</a:t>
            </a:r>
            <a:endParaRPr lang="en-CA" dirty="0"/>
          </a:p>
        </p:txBody>
      </p:sp>
      <p:sp>
        <p:nvSpPr>
          <p:cNvPr id="3" name="Text Placeholder 2"/>
          <p:cNvSpPr>
            <a:spLocks noGrp="1"/>
          </p:cNvSpPr>
          <p:nvPr>
            <p:ph type="body" idx="1"/>
          </p:nvPr>
        </p:nvSpPr>
        <p:spPr/>
        <p:txBody>
          <a:bodyPr/>
          <a:lstStyle/>
          <a:p>
            <a:endParaRPr lang="en-CA" dirty="0"/>
          </a:p>
        </p:txBody>
      </p:sp>
      <p:sp>
        <p:nvSpPr>
          <p:cNvPr id="4" name="Content Placeholder 3"/>
          <p:cNvSpPr>
            <a:spLocks noGrp="1"/>
          </p:cNvSpPr>
          <p:nvPr>
            <p:ph sz="half" idx="2"/>
          </p:nvPr>
        </p:nvSpPr>
        <p:spPr/>
        <p:txBody>
          <a:bodyPr/>
          <a:lstStyle/>
          <a:p>
            <a:r>
              <a:rPr lang="en-CA" dirty="0"/>
              <a:t>Not immediately possible</a:t>
            </a:r>
          </a:p>
          <a:p>
            <a:r>
              <a:rPr lang="en-CA" dirty="0"/>
              <a:t>Not a invention</a:t>
            </a:r>
          </a:p>
        </p:txBody>
      </p:sp>
      <p:sp>
        <p:nvSpPr>
          <p:cNvPr id="5" name="Text Placeholder 4"/>
          <p:cNvSpPr>
            <a:spLocks noGrp="1"/>
          </p:cNvSpPr>
          <p:nvPr>
            <p:ph type="body" sz="quarter" idx="3"/>
          </p:nvPr>
        </p:nvSpPr>
        <p:spPr/>
        <p:txBody>
          <a:bodyPr/>
          <a:lstStyle/>
          <a:p>
            <a:endParaRPr lang="en-CA"/>
          </a:p>
        </p:txBody>
      </p:sp>
      <p:pic>
        <p:nvPicPr>
          <p:cNvPr id="8" name="Content Placeholder 7"/>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4572000" y="1628800"/>
            <a:ext cx="4041775" cy="1603878"/>
          </a:xfrm>
        </p:spPr>
      </p:pic>
      <p:sp>
        <p:nvSpPr>
          <p:cNvPr id="7" name="Slide Number Placeholder 6"/>
          <p:cNvSpPr>
            <a:spLocks noGrp="1"/>
          </p:cNvSpPr>
          <p:nvPr>
            <p:ph type="sldNum" sz="quarter" idx="12"/>
          </p:nvPr>
        </p:nvSpPr>
        <p:spPr/>
        <p:txBody>
          <a:bodyPr/>
          <a:lstStyle/>
          <a:p>
            <a:pPr>
              <a:defRPr/>
            </a:pPr>
            <a:fld id="{EA9DF6E6-0AE2-4E52-84C3-438A75CF22D6}" type="slidenum">
              <a:rPr lang="en-CA" smtClean="0"/>
              <a:pPr>
                <a:defRPr/>
              </a:pPr>
              <a:t>10</a:t>
            </a:fld>
            <a:endParaRPr lang="en-CA"/>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47864" y="3510007"/>
            <a:ext cx="4427984" cy="2490741"/>
          </a:xfrm>
          <a:prstGeom prst="rect">
            <a:avLst/>
          </a:prstGeom>
        </p:spPr>
      </p:pic>
    </p:spTree>
    <p:extLst>
      <p:ext uri="{BB962C8B-B14F-4D97-AF65-F5344CB8AC3E}">
        <p14:creationId xmlns:p14="http://schemas.microsoft.com/office/powerpoint/2010/main" val="29369228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val 11"/>
          <p:cNvSpPr/>
          <p:nvPr/>
        </p:nvSpPr>
        <p:spPr bwMode="auto">
          <a:xfrm>
            <a:off x="4644008" y="2492896"/>
            <a:ext cx="3507947" cy="3215109"/>
          </a:xfrm>
          <a:prstGeom prst="ellipse">
            <a:avLst/>
          </a:prstGeom>
          <a:solidFill>
            <a:schemeClr val="accent3">
              <a:lumMod val="20000"/>
              <a:lumOff val="80000"/>
            </a:schemeClr>
          </a:solidFill>
          <a:ln w="9525" cap="flat" cmpd="sng" algn="ctr">
            <a:solidFill>
              <a:schemeClr val="tx1"/>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chemeClr val="tx1"/>
              </a:solidFill>
              <a:effectLst/>
              <a:latin typeface="Arial" charset="0"/>
            </a:endParaRPr>
          </a:p>
        </p:txBody>
      </p:sp>
      <p:sp>
        <p:nvSpPr>
          <p:cNvPr id="2" name="Title 1"/>
          <p:cNvSpPr>
            <a:spLocks noGrp="1"/>
          </p:cNvSpPr>
          <p:nvPr>
            <p:ph type="title"/>
          </p:nvPr>
        </p:nvSpPr>
        <p:spPr/>
        <p:txBody>
          <a:bodyPr/>
          <a:lstStyle/>
          <a:p>
            <a:r>
              <a:rPr lang="en-CA" dirty="0"/>
              <a:t>The “Immediately Possible”</a:t>
            </a:r>
          </a:p>
        </p:txBody>
      </p:sp>
      <p:sp>
        <p:nvSpPr>
          <p:cNvPr id="14" name="Text Placeholder 13"/>
          <p:cNvSpPr>
            <a:spLocks noGrp="1"/>
          </p:cNvSpPr>
          <p:nvPr>
            <p:ph type="body" idx="1"/>
          </p:nvPr>
        </p:nvSpPr>
        <p:spPr/>
        <p:txBody>
          <a:bodyPr/>
          <a:lstStyle/>
          <a:p>
            <a:endParaRPr lang="en-CA"/>
          </a:p>
        </p:txBody>
      </p:sp>
      <p:sp>
        <p:nvSpPr>
          <p:cNvPr id="3" name="Content Placeholder 2"/>
          <p:cNvSpPr>
            <a:spLocks noGrp="1"/>
          </p:cNvSpPr>
          <p:nvPr>
            <p:ph sz="half" idx="2"/>
          </p:nvPr>
        </p:nvSpPr>
        <p:spPr/>
        <p:txBody>
          <a:bodyPr/>
          <a:lstStyle/>
          <a:p>
            <a:r>
              <a:rPr lang="en-CA" b="1" dirty="0">
                <a:solidFill>
                  <a:schemeClr val="tx2"/>
                </a:solidFill>
              </a:rPr>
              <a:t>What’s known?</a:t>
            </a:r>
          </a:p>
          <a:p>
            <a:r>
              <a:rPr lang="en-CA" b="1" dirty="0">
                <a:solidFill>
                  <a:schemeClr val="accent3">
                    <a:lumMod val="75000"/>
                  </a:schemeClr>
                </a:solidFill>
              </a:rPr>
              <a:t>What’s immediately possible?</a:t>
            </a:r>
          </a:p>
          <a:p>
            <a:r>
              <a:rPr lang="en-CA" b="1" dirty="0">
                <a:solidFill>
                  <a:schemeClr val="accent1">
                    <a:lumMod val="40000"/>
                    <a:lumOff val="60000"/>
                  </a:schemeClr>
                </a:solidFill>
              </a:rPr>
              <a:t>What’s obvious improvement over what’s known?</a:t>
            </a:r>
          </a:p>
          <a:p>
            <a:r>
              <a:rPr lang="en-CA" b="1" dirty="0">
                <a:solidFill>
                  <a:srgbClr val="FF0000"/>
                </a:solidFill>
              </a:rPr>
              <a:t>What’s Inventive?</a:t>
            </a:r>
          </a:p>
          <a:p>
            <a:pPr lvl="1"/>
            <a:r>
              <a:rPr lang="en-CA" b="1" dirty="0">
                <a:solidFill>
                  <a:srgbClr val="FF0000"/>
                </a:solidFill>
              </a:rPr>
              <a:t>More than obvious</a:t>
            </a:r>
          </a:p>
          <a:p>
            <a:pPr lvl="1"/>
            <a:r>
              <a:rPr lang="en-CA" b="1" dirty="0">
                <a:solidFill>
                  <a:srgbClr val="FF0000"/>
                </a:solidFill>
              </a:rPr>
              <a:t>But still, only what’s possible</a:t>
            </a:r>
          </a:p>
        </p:txBody>
      </p:sp>
      <p:sp>
        <p:nvSpPr>
          <p:cNvPr id="15" name="Text Placeholder 14"/>
          <p:cNvSpPr>
            <a:spLocks noGrp="1"/>
          </p:cNvSpPr>
          <p:nvPr>
            <p:ph type="body" sz="quarter" idx="3"/>
          </p:nvPr>
        </p:nvSpPr>
        <p:spPr/>
        <p:txBody>
          <a:bodyPr/>
          <a:lstStyle/>
          <a:p>
            <a:endParaRPr lang="en-CA"/>
          </a:p>
        </p:txBody>
      </p:sp>
      <p:sp>
        <p:nvSpPr>
          <p:cNvPr id="16" name="Content Placeholder 15"/>
          <p:cNvSpPr>
            <a:spLocks noGrp="1"/>
          </p:cNvSpPr>
          <p:nvPr>
            <p:ph sz="quarter" idx="4"/>
          </p:nvPr>
        </p:nvSpPr>
        <p:spPr/>
        <p:txBody>
          <a:bodyPr/>
          <a:lstStyle/>
          <a:p>
            <a:endParaRPr lang="en-CA" dirty="0"/>
          </a:p>
        </p:txBody>
      </p:sp>
      <p:sp>
        <p:nvSpPr>
          <p:cNvPr id="4" name="Slide Number Placeholder 3"/>
          <p:cNvSpPr>
            <a:spLocks noGrp="1"/>
          </p:cNvSpPr>
          <p:nvPr>
            <p:ph type="sldNum" sz="quarter" idx="12"/>
          </p:nvPr>
        </p:nvSpPr>
        <p:spPr/>
        <p:txBody>
          <a:bodyPr/>
          <a:lstStyle/>
          <a:p>
            <a:pPr>
              <a:defRPr/>
            </a:pPr>
            <a:fld id="{5772EC8B-0ABB-4B74-858B-962D339FA198}" type="slidenum">
              <a:rPr lang="en-CA" smtClean="0"/>
              <a:pPr>
                <a:defRPr/>
              </a:pPr>
              <a:t>11</a:t>
            </a:fld>
            <a:endParaRPr lang="en-CA"/>
          </a:p>
        </p:txBody>
      </p:sp>
      <p:sp>
        <p:nvSpPr>
          <p:cNvPr id="6" name="Oval 5"/>
          <p:cNvSpPr/>
          <p:nvPr/>
        </p:nvSpPr>
        <p:spPr bwMode="auto">
          <a:xfrm>
            <a:off x="5034021" y="2768302"/>
            <a:ext cx="2727920" cy="2664296"/>
          </a:xfrm>
          <a:prstGeom prst="ellipse">
            <a:avLst/>
          </a:prstGeom>
          <a:solidFill>
            <a:schemeClr val="tx2">
              <a:lumMod val="20000"/>
              <a:lumOff val="80000"/>
            </a:schemeClr>
          </a:solidFill>
          <a:ln w="9525" cap="flat" cmpd="sng" algn="ctr">
            <a:solidFill>
              <a:schemeClr val="tx1"/>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chemeClr val="tx1"/>
              </a:solidFill>
              <a:effectLst/>
              <a:latin typeface="Arial" charset="0"/>
            </a:endParaRPr>
          </a:p>
        </p:txBody>
      </p:sp>
      <p:sp>
        <p:nvSpPr>
          <p:cNvPr id="5" name="Oval 4"/>
          <p:cNvSpPr/>
          <p:nvPr/>
        </p:nvSpPr>
        <p:spPr bwMode="auto">
          <a:xfrm>
            <a:off x="5353865" y="3056334"/>
            <a:ext cx="2088232" cy="2088232"/>
          </a:xfrm>
          <a:prstGeom prst="ellipse">
            <a:avLst/>
          </a:prstGeom>
          <a:solidFill>
            <a:schemeClr val="tx2"/>
          </a:solidFill>
          <a:ln w="9525" cap="flat" cmpd="sng" algn="ctr">
            <a:solidFill>
              <a:schemeClr val="tx1"/>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CA" sz="2400" b="0" i="0" u="none" strike="noStrike" cap="none" normalizeH="0" baseline="0" dirty="0">
                <a:ln>
                  <a:noFill/>
                </a:ln>
                <a:solidFill>
                  <a:schemeClr val="accent3"/>
                </a:solidFill>
                <a:effectLst/>
                <a:latin typeface="Arial" charset="0"/>
              </a:rPr>
              <a:t>what’s</a:t>
            </a:r>
          </a:p>
          <a:p>
            <a:pPr marL="0" marR="0" indent="0" algn="ctr" defTabSz="914400" rtl="0" eaLnBrk="0" fontAlgn="base" latinLnBrk="0" hangingPunct="0">
              <a:lnSpc>
                <a:spcPct val="100000"/>
              </a:lnSpc>
              <a:spcBef>
                <a:spcPct val="0"/>
              </a:spcBef>
              <a:spcAft>
                <a:spcPct val="0"/>
              </a:spcAft>
              <a:buClrTx/>
              <a:buSzTx/>
              <a:buFontTx/>
              <a:buNone/>
              <a:tabLst/>
            </a:pPr>
            <a:r>
              <a:rPr kumimoji="0" lang="en-CA" sz="2400" b="0" i="0" u="none" strike="noStrike" cap="none" normalizeH="0" baseline="0" dirty="0">
                <a:ln>
                  <a:noFill/>
                </a:ln>
                <a:solidFill>
                  <a:schemeClr val="accent3"/>
                </a:solidFill>
                <a:effectLst/>
                <a:latin typeface="Arial" charset="0"/>
              </a:rPr>
              <a:t>known</a:t>
            </a:r>
          </a:p>
        </p:txBody>
      </p:sp>
      <p:cxnSp>
        <p:nvCxnSpPr>
          <p:cNvPr id="11" name="Straight Arrow Connector 10"/>
          <p:cNvCxnSpPr/>
          <p:nvPr/>
        </p:nvCxnSpPr>
        <p:spPr bwMode="auto">
          <a:xfrm flipV="1">
            <a:off x="6876256" y="2724379"/>
            <a:ext cx="432048" cy="491432"/>
          </a:xfrm>
          <a:prstGeom prst="straightConnector1">
            <a:avLst/>
          </a:prstGeom>
          <a:noFill/>
          <a:ln w="38100" cap="flat" cmpd="sng" algn="ctr">
            <a:solidFill>
              <a:schemeClr val="tx1"/>
            </a:solidFill>
            <a:prstDash val="solid"/>
            <a:round/>
            <a:headEnd type="none" w="med" len="med"/>
            <a:tailEnd type="arrow"/>
          </a:ln>
          <a:effectLst/>
        </p:spPr>
      </p:cxnSp>
      <p:cxnSp>
        <p:nvCxnSpPr>
          <p:cNvPr id="13" name="Straight Arrow Connector 12"/>
          <p:cNvCxnSpPr/>
          <p:nvPr/>
        </p:nvCxnSpPr>
        <p:spPr bwMode="auto">
          <a:xfrm flipH="1">
            <a:off x="5409339" y="4785653"/>
            <a:ext cx="208618" cy="239672"/>
          </a:xfrm>
          <a:prstGeom prst="straightConnector1">
            <a:avLst/>
          </a:prstGeom>
          <a:noFill/>
          <a:ln w="38100" cap="flat" cmpd="sng" algn="ctr">
            <a:solidFill>
              <a:schemeClr val="tx1"/>
            </a:solidFill>
            <a:prstDash val="solid"/>
            <a:round/>
            <a:headEnd type="none" w="med" len="med"/>
            <a:tailEnd type="arrow"/>
          </a:ln>
          <a:effectLst/>
        </p:spPr>
      </p:cxnSp>
      <p:cxnSp>
        <p:nvCxnSpPr>
          <p:cNvPr id="18" name="Straight Arrow Connector 17"/>
          <p:cNvCxnSpPr/>
          <p:nvPr/>
        </p:nvCxnSpPr>
        <p:spPr bwMode="auto">
          <a:xfrm>
            <a:off x="7442097" y="4100450"/>
            <a:ext cx="514279" cy="0"/>
          </a:xfrm>
          <a:prstGeom prst="straightConnector1">
            <a:avLst/>
          </a:prstGeom>
          <a:noFill/>
          <a:ln w="38100" cap="flat" cmpd="sng" algn="ctr">
            <a:solidFill>
              <a:srgbClr val="FF0000"/>
            </a:solidFill>
            <a:prstDash val="solid"/>
            <a:round/>
            <a:headEnd type="none" w="med" len="med"/>
            <a:tailEnd type="arrow"/>
          </a:ln>
          <a:effectLst/>
        </p:spPr>
      </p:cxnSp>
    </p:spTree>
    <p:extLst>
      <p:ext uri="{BB962C8B-B14F-4D97-AF65-F5344CB8AC3E}">
        <p14:creationId xmlns:p14="http://schemas.microsoft.com/office/powerpoint/2010/main" val="12784854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CA" dirty="0"/>
              <a:t>How to be creative</a:t>
            </a:r>
          </a:p>
        </p:txBody>
      </p:sp>
      <p:sp>
        <p:nvSpPr>
          <p:cNvPr id="7" name="Text Placeholder 6"/>
          <p:cNvSpPr>
            <a:spLocks noGrp="1"/>
          </p:cNvSpPr>
          <p:nvPr>
            <p:ph type="body" idx="1"/>
          </p:nvPr>
        </p:nvSpPr>
        <p:spPr/>
        <p:txBody>
          <a:bodyPr/>
          <a:lstStyle/>
          <a:p>
            <a:endParaRPr lang="en-CA"/>
          </a:p>
        </p:txBody>
      </p:sp>
      <p:sp>
        <p:nvSpPr>
          <p:cNvPr id="5" name="Slide Number Placeholder 4"/>
          <p:cNvSpPr>
            <a:spLocks noGrp="1"/>
          </p:cNvSpPr>
          <p:nvPr>
            <p:ph type="sldNum" sz="quarter" idx="4294967295"/>
          </p:nvPr>
        </p:nvSpPr>
        <p:spPr>
          <a:xfrm>
            <a:off x="7551738" y="6356350"/>
            <a:ext cx="1592262" cy="365125"/>
          </a:xfrm>
        </p:spPr>
        <p:txBody>
          <a:bodyPr/>
          <a:lstStyle/>
          <a:p>
            <a:pPr>
              <a:defRPr/>
            </a:pPr>
            <a:fld id="{C6D5D5F5-35FB-409D-BFB6-0ABF5F71EAA1}" type="slidenum">
              <a:rPr lang="en-CA" smtClean="0"/>
              <a:pPr>
                <a:defRPr/>
              </a:pPr>
              <a:t>12</a:t>
            </a:fld>
            <a:endParaRPr lang="en-CA"/>
          </a:p>
        </p:txBody>
      </p:sp>
    </p:spTree>
    <p:extLst>
      <p:ext uri="{BB962C8B-B14F-4D97-AF65-F5344CB8AC3E}">
        <p14:creationId xmlns:p14="http://schemas.microsoft.com/office/powerpoint/2010/main" val="1268006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51C3F-ED63-4DD0-B0FF-E270900DF112}"/>
              </a:ext>
            </a:extLst>
          </p:cNvPr>
          <p:cNvSpPr>
            <a:spLocks noGrp="1"/>
          </p:cNvSpPr>
          <p:nvPr>
            <p:ph type="title"/>
          </p:nvPr>
        </p:nvSpPr>
        <p:spPr/>
        <p:txBody>
          <a:bodyPr/>
          <a:lstStyle/>
          <a:p>
            <a:r>
              <a:rPr lang="en-CA" dirty="0"/>
              <a:t>Video #1: John Cleese</a:t>
            </a:r>
          </a:p>
        </p:txBody>
      </p:sp>
      <p:sp>
        <p:nvSpPr>
          <p:cNvPr id="4" name="Content Placeholder 3">
            <a:extLst>
              <a:ext uri="{FF2B5EF4-FFF2-40B4-BE49-F238E27FC236}">
                <a16:creationId xmlns:a16="http://schemas.microsoft.com/office/drawing/2014/main" id="{4FBE6653-C2D8-4E70-831D-397A4262727C}"/>
              </a:ext>
            </a:extLst>
          </p:cNvPr>
          <p:cNvSpPr>
            <a:spLocks noGrp="1"/>
          </p:cNvSpPr>
          <p:nvPr>
            <p:ph sz="half" idx="2"/>
          </p:nvPr>
        </p:nvSpPr>
        <p:spPr/>
        <p:txBody>
          <a:bodyPr>
            <a:normAutofit fontScale="77500" lnSpcReduction="20000"/>
          </a:bodyPr>
          <a:lstStyle/>
          <a:p>
            <a:pPr marL="0" indent="0">
              <a:buNone/>
            </a:pPr>
            <a:r>
              <a:rPr lang="en-CA" dirty="0"/>
              <a:t>of:</a:t>
            </a:r>
          </a:p>
          <a:p>
            <a:r>
              <a:rPr lang="en-CA" dirty="0"/>
              <a:t>Monty Python</a:t>
            </a:r>
          </a:p>
          <a:p>
            <a:r>
              <a:rPr lang="en-CA" dirty="0"/>
              <a:t>Fawlty Towers</a:t>
            </a:r>
          </a:p>
          <a:p>
            <a:r>
              <a:rPr lang="en-CA" dirty="0"/>
              <a:t>A Fish Called Wanda</a:t>
            </a:r>
          </a:p>
          <a:p>
            <a:r>
              <a:rPr lang="en-CA" dirty="0"/>
              <a:t>“Q” in some James Bond movie</a:t>
            </a:r>
          </a:p>
          <a:p>
            <a:pPr marL="0" indent="0">
              <a:buNone/>
            </a:pPr>
            <a:br>
              <a:rPr lang="en-CA" dirty="0"/>
            </a:br>
            <a:r>
              <a:rPr lang="en-CA" dirty="0"/>
              <a:t>1991: Creativity in Management</a:t>
            </a:r>
          </a:p>
          <a:p>
            <a:r>
              <a:rPr lang="en-CA" sz="2000" dirty="0">
                <a:hlinkClick r:id="rId2"/>
              </a:rPr>
              <a:t>https://www.youtube.com/watch?v=Pb5oIIPO62g</a:t>
            </a:r>
            <a:endParaRPr lang="en-CA" sz="2000" dirty="0"/>
          </a:p>
          <a:p>
            <a:r>
              <a:rPr lang="en-CA" sz="2000" dirty="0"/>
              <a:t>transcript: </a:t>
            </a:r>
            <a:r>
              <a:rPr lang="en-CA" sz="2000" dirty="0">
                <a:hlinkClick r:id="rId3"/>
              </a:rPr>
              <a:t>https://jamesclear.com/great-speeches/creativity-in-management-by-john-cleese</a:t>
            </a:r>
            <a:endParaRPr lang="en-CA" sz="2000" dirty="0"/>
          </a:p>
          <a:p>
            <a:endParaRPr lang="en-CA" sz="2000" dirty="0"/>
          </a:p>
          <a:p>
            <a:pPr marL="0" indent="0">
              <a:buNone/>
            </a:pPr>
            <a:r>
              <a:rPr lang="en-CA" dirty="0"/>
              <a:t>2020: book</a:t>
            </a:r>
          </a:p>
        </p:txBody>
      </p:sp>
      <p:sp>
        <p:nvSpPr>
          <p:cNvPr id="5" name="Slide Number Placeholder 4">
            <a:extLst>
              <a:ext uri="{FF2B5EF4-FFF2-40B4-BE49-F238E27FC236}">
                <a16:creationId xmlns:a16="http://schemas.microsoft.com/office/drawing/2014/main" id="{23530C08-5733-464C-8570-AD487B0832BE}"/>
              </a:ext>
            </a:extLst>
          </p:cNvPr>
          <p:cNvSpPr>
            <a:spLocks noGrp="1"/>
          </p:cNvSpPr>
          <p:nvPr>
            <p:ph type="sldNum" sz="quarter" idx="12"/>
          </p:nvPr>
        </p:nvSpPr>
        <p:spPr/>
        <p:txBody>
          <a:bodyPr/>
          <a:lstStyle/>
          <a:p>
            <a:pPr>
              <a:defRPr/>
            </a:pPr>
            <a:fld id="{C6D5D5F5-35FB-409D-BFB6-0ABF5F71EAA1}" type="slidenum">
              <a:rPr lang="en-CA" smtClean="0"/>
              <a:pPr>
                <a:defRPr/>
              </a:pPr>
              <a:t>13</a:t>
            </a:fld>
            <a:endParaRPr lang="en-CA"/>
          </a:p>
        </p:txBody>
      </p:sp>
      <p:pic>
        <p:nvPicPr>
          <p:cNvPr id="6" name="Content Placeholder 5">
            <a:extLst>
              <a:ext uri="{FF2B5EF4-FFF2-40B4-BE49-F238E27FC236}">
                <a16:creationId xmlns:a16="http://schemas.microsoft.com/office/drawing/2014/main" id="{1F407475-4783-442B-9413-E3196FE1D9BF}"/>
              </a:ext>
            </a:extLst>
          </p:cNvPr>
          <p:cNvPicPr>
            <a:picLocks noGrp="1" noChangeAspect="1"/>
          </p:cNvPicPr>
          <p:nvPr>
            <p:ph sz="half" idx="1"/>
          </p:nvPr>
        </p:nvPicPr>
        <p:blipFill>
          <a:blip r:embed="rId4">
            <a:extLst>
              <a:ext uri="{28A0092B-C50C-407E-A947-70E740481C1C}">
                <a14:useLocalDpi xmlns:a14="http://schemas.microsoft.com/office/drawing/2010/main" val="0"/>
              </a:ext>
            </a:extLst>
          </a:blip>
          <a:stretch>
            <a:fillRect/>
          </a:stretch>
        </p:blipFill>
        <p:spPr>
          <a:xfrm>
            <a:off x="1746770" y="1886652"/>
            <a:ext cx="2164432" cy="1540077"/>
          </a:xfrm>
          <a:prstGeom prst="rect">
            <a:avLst/>
          </a:prstGeom>
        </p:spPr>
      </p:pic>
      <p:pic>
        <p:nvPicPr>
          <p:cNvPr id="7" name="Content Placeholder 9">
            <a:extLst>
              <a:ext uri="{FF2B5EF4-FFF2-40B4-BE49-F238E27FC236}">
                <a16:creationId xmlns:a16="http://schemas.microsoft.com/office/drawing/2014/main" id="{E90ADE5A-6664-47E4-9A47-B72A2CEC35E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bwMode="auto">
          <a:xfrm>
            <a:off x="485684" y="1915883"/>
            <a:ext cx="857630" cy="1473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Content Placeholder 10">
            <a:extLst>
              <a:ext uri="{FF2B5EF4-FFF2-40B4-BE49-F238E27FC236}">
                <a16:creationId xmlns:a16="http://schemas.microsoft.com/office/drawing/2014/main" id="{066D0CA2-A7EF-426D-9B86-366075446EA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bwMode="auto">
          <a:xfrm>
            <a:off x="483901" y="3573016"/>
            <a:ext cx="1927859" cy="10756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a:extLst>
              <a:ext uri="{FF2B5EF4-FFF2-40B4-BE49-F238E27FC236}">
                <a16:creationId xmlns:a16="http://schemas.microsoft.com/office/drawing/2014/main" id="{CAE28005-31EA-434D-9CE1-CE1E288A3093}"/>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10931" r="6456" b="7162"/>
          <a:stretch/>
        </p:blipFill>
        <p:spPr>
          <a:xfrm>
            <a:off x="2491590" y="3626172"/>
            <a:ext cx="1788111" cy="841441"/>
          </a:xfrm>
          <a:prstGeom prst="rect">
            <a:avLst/>
          </a:prstGeom>
        </p:spPr>
      </p:pic>
      <p:pic>
        <p:nvPicPr>
          <p:cNvPr id="11" name="Picture 10">
            <a:extLst>
              <a:ext uri="{FF2B5EF4-FFF2-40B4-BE49-F238E27FC236}">
                <a16:creationId xmlns:a16="http://schemas.microsoft.com/office/drawing/2014/main" id="{CC60D32D-1F54-4722-9677-8315EF676324}"/>
              </a:ext>
            </a:extLst>
          </p:cNvPr>
          <p:cNvPicPr>
            <a:picLocks noChangeAspect="1"/>
          </p:cNvPicPr>
          <p:nvPr/>
        </p:nvPicPr>
        <p:blipFill>
          <a:blip r:embed="rId8"/>
          <a:stretch>
            <a:fillRect/>
          </a:stretch>
        </p:blipFill>
        <p:spPr>
          <a:xfrm>
            <a:off x="483901" y="4929153"/>
            <a:ext cx="2084096" cy="936104"/>
          </a:xfrm>
          <a:prstGeom prst="rect">
            <a:avLst/>
          </a:prstGeom>
        </p:spPr>
      </p:pic>
      <p:pic>
        <p:nvPicPr>
          <p:cNvPr id="1026" name="Picture 2" descr="Hardcover Creativity: A Short and Cheerful Guide Book">
            <a:extLst>
              <a:ext uri="{FF2B5EF4-FFF2-40B4-BE49-F238E27FC236}">
                <a16:creationId xmlns:a16="http://schemas.microsoft.com/office/drawing/2014/main" id="{BDFCD082-D482-47AE-8353-441877E56C9D}"/>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858449" y="4648645"/>
            <a:ext cx="1343061" cy="20617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4798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288136-33DC-41BA-AEC0-269A3B7710AE}"/>
              </a:ext>
            </a:extLst>
          </p:cNvPr>
          <p:cNvSpPr>
            <a:spLocks noGrp="1"/>
          </p:cNvSpPr>
          <p:nvPr>
            <p:ph type="title"/>
          </p:nvPr>
        </p:nvSpPr>
        <p:spPr/>
        <p:txBody>
          <a:bodyPr/>
          <a:lstStyle/>
          <a:p>
            <a:r>
              <a:rPr lang="en-CA" dirty="0"/>
              <a:t>per John Cleese:</a:t>
            </a:r>
          </a:p>
        </p:txBody>
      </p:sp>
      <p:sp>
        <p:nvSpPr>
          <p:cNvPr id="3" name="Content Placeholder 2">
            <a:extLst>
              <a:ext uri="{FF2B5EF4-FFF2-40B4-BE49-F238E27FC236}">
                <a16:creationId xmlns:a16="http://schemas.microsoft.com/office/drawing/2014/main" id="{F3262B5E-7E53-4552-B253-EEC1930353CB}"/>
              </a:ext>
            </a:extLst>
          </p:cNvPr>
          <p:cNvSpPr>
            <a:spLocks noGrp="1"/>
          </p:cNvSpPr>
          <p:nvPr>
            <p:ph idx="1"/>
          </p:nvPr>
        </p:nvSpPr>
        <p:spPr/>
        <p:txBody>
          <a:bodyPr/>
          <a:lstStyle/>
          <a:p>
            <a:pPr marL="514350" indent="-514350">
              <a:buFont typeface="+mj-lt"/>
              <a:buAutoNum type="arabicPeriod"/>
            </a:pPr>
            <a:r>
              <a:rPr lang="en-CA" dirty="0"/>
              <a:t>Space (an oasis of time)</a:t>
            </a:r>
          </a:p>
          <a:p>
            <a:pPr marL="514350" indent="-514350">
              <a:buFont typeface="+mj-lt"/>
              <a:buAutoNum type="arabicPeriod"/>
            </a:pPr>
            <a:r>
              <a:rPr lang="en-CA" dirty="0"/>
              <a:t>Time to create the oasis (about 90 minutes)</a:t>
            </a:r>
          </a:p>
          <a:p>
            <a:pPr marL="514350" indent="-514350">
              <a:buFont typeface="+mj-lt"/>
              <a:buAutoNum type="arabicPeriod"/>
            </a:pPr>
            <a:r>
              <a:rPr lang="en-CA" dirty="0"/>
              <a:t>Alone or play with others (brainstorming)</a:t>
            </a:r>
          </a:p>
          <a:p>
            <a:pPr marL="514350" indent="-514350">
              <a:buFont typeface="+mj-lt"/>
              <a:buAutoNum type="arabicPeriod"/>
            </a:pPr>
            <a:r>
              <a:rPr lang="en-CA" dirty="0"/>
              <a:t>Enter the Open Mode (anything goes)</a:t>
            </a:r>
          </a:p>
          <a:p>
            <a:pPr marL="914400" lvl="1" indent="-514350"/>
            <a:r>
              <a:rPr lang="en-CA" dirty="0"/>
              <a:t>Use the Closed Mode later to critique and execute</a:t>
            </a:r>
          </a:p>
          <a:p>
            <a:pPr marL="514350" indent="-514350">
              <a:buFont typeface="+mj-lt"/>
              <a:buAutoNum type="arabicPeriod"/>
            </a:pPr>
            <a:r>
              <a:rPr lang="en-CA" dirty="0"/>
              <a:t>Use your deadline as an endpoint: use all the time available.</a:t>
            </a:r>
          </a:p>
        </p:txBody>
      </p:sp>
      <p:sp>
        <p:nvSpPr>
          <p:cNvPr id="4" name="Slide Number Placeholder 3">
            <a:extLst>
              <a:ext uri="{FF2B5EF4-FFF2-40B4-BE49-F238E27FC236}">
                <a16:creationId xmlns:a16="http://schemas.microsoft.com/office/drawing/2014/main" id="{6DD44B35-B6B3-4E6E-A1E5-85F7C43241AE}"/>
              </a:ext>
            </a:extLst>
          </p:cNvPr>
          <p:cNvSpPr>
            <a:spLocks noGrp="1"/>
          </p:cNvSpPr>
          <p:nvPr>
            <p:ph type="sldNum" sz="quarter" idx="12"/>
          </p:nvPr>
        </p:nvSpPr>
        <p:spPr/>
        <p:txBody>
          <a:bodyPr/>
          <a:lstStyle/>
          <a:p>
            <a:pPr>
              <a:defRPr/>
            </a:pPr>
            <a:fld id="{7EEF41A8-6414-4E0A-BF0A-33EEB5F05958}" type="slidenum">
              <a:rPr lang="en-CA" smtClean="0"/>
              <a:pPr>
                <a:defRPr/>
              </a:pPr>
              <a:t>14</a:t>
            </a:fld>
            <a:endParaRPr lang="en-CA"/>
          </a:p>
        </p:txBody>
      </p:sp>
    </p:spTree>
    <p:extLst>
      <p:ext uri="{BB962C8B-B14F-4D97-AF65-F5344CB8AC3E}">
        <p14:creationId xmlns:p14="http://schemas.microsoft.com/office/powerpoint/2010/main" val="13874315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51C3F-ED63-4DD0-B0FF-E270900DF112}"/>
              </a:ext>
            </a:extLst>
          </p:cNvPr>
          <p:cNvSpPr>
            <a:spLocks noGrp="1"/>
          </p:cNvSpPr>
          <p:nvPr>
            <p:ph type="title"/>
          </p:nvPr>
        </p:nvSpPr>
        <p:spPr/>
        <p:txBody>
          <a:bodyPr>
            <a:normAutofit/>
          </a:bodyPr>
          <a:lstStyle/>
          <a:p>
            <a:r>
              <a:rPr lang="en-CA" dirty="0"/>
              <a:t>Video #2: Richard Feynman</a:t>
            </a:r>
          </a:p>
        </p:txBody>
      </p:sp>
      <p:sp>
        <p:nvSpPr>
          <p:cNvPr id="4" name="Content Placeholder 3">
            <a:extLst>
              <a:ext uri="{FF2B5EF4-FFF2-40B4-BE49-F238E27FC236}">
                <a16:creationId xmlns:a16="http://schemas.microsoft.com/office/drawing/2014/main" id="{4FBE6653-C2D8-4E70-831D-397A4262727C}"/>
              </a:ext>
            </a:extLst>
          </p:cNvPr>
          <p:cNvSpPr>
            <a:spLocks noGrp="1"/>
          </p:cNvSpPr>
          <p:nvPr>
            <p:ph sz="half" idx="2"/>
          </p:nvPr>
        </p:nvSpPr>
        <p:spPr/>
        <p:txBody>
          <a:bodyPr>
            <a:normAutofit lnSpcReduction="10000"/>
          </a:bodyPr>
          <a:lstStyle/>
          <a:p>
            <a:r>
              <a:rPr lang="en-CA" dirty="0"/>
              <a:t>One of the best ever:</a:t>
            </a:r>
          </a:p>
          <a:p>
            <a:pPr lvl="1"/>
            <a:r>
              <a:rPr lang="en-CA" dirty="0"/>
              <a:t>Physicists &amp;</a:t>
            </a:r>
          </a:p>
          <a:p>
            <a:pPr lvl="1"/>
            <a:r>
              <a:rPr lang="en-CA" dirty="0"/>
              <a:t>physics teacher</a:t>
            </a:r>
          </a:p>
          <a:p>
            <a:r>
              <a:rPr lang="en-CA" dirty="0"/>
              <a:t>Post WW2 – depressed:</a:t>
            </a:r>
          </a:p>
          <a:p>
            <a:pPr lvl="1"/>
            <a:r>
              <a:rPr lang="en-CA" dirty="0"/>
              <a:t>Help designed the bomb</a:t>
            </a:r>
          </a:p>
          <a:p>
            <a:pPr lvl="1"/>
            <a:r>
              <a:rPr lang="en-CA" dirty="0"/>
              <a:t>Figured world would soon end</a:t>
            </a:r>
          </a:p>
          <a:p>
            <a:pPr lvl="1"/>
            <a:r>
              <a:rPr lang="en-CA" dirty="0"/>
              <a:t>His wife had died of TB</a:t>
            </a:r>
          </a:p>
          <a:p>
            <a:pPr lvl="1"/>
            <a:r>
              <a:rPr lang="en-CA" dirty="0"/>
              <a:t>Physics wasn’t fun anymore ... until he made it so.</a:t>
            </a:r>
          </a:p>
        </p:txBody>
      </p:sp>
      <p:sp>
        <p:nvSpPr>
          <p:cNvPr id="5" name="Slide Number Placeholder 4">
            <a:extLst>
              <a:ext uri="{FF2B5EF4-FFF2-40B4-BE49-F238E27FC236}">
                <a16:creationId xmlns:a16="http://schemas.microsoft.com/office/drawing/2014/main" id="{23530C08-5733-464C-8570-AD487B0832BE}"/>
              </a:ext>
            </a:extLst>
          </p:cNvPr>
          <p:cNvSpPr>
            <a:spLocks noGrp="1"/>
          </p:cNvSpPr>
          <p:nvPr>
            <p:ph type="sldNum" sz="quarter" idx="12"/>
          </p:nvPr>
        </p:nvSpPr>
        <p:spPr/>
        <p:txBody>
          <a:bodyPr/>
          <a:lstStyle/>
          <a:p>
            <a:pPr>
              <a:defRPr/>
            </a:pPr>
            <a:fld id="{C6D5D5F5-35FB-409D-BFB6-0ABF5F71EAA1}" type="slidenum">
              <a:rPr lang="en-CA" smtClean="0"/>
              <a:pPr>
                <a:defRPr/>
              </a:pPr>
              <a:t>15</a:t>
            </a:fld>
            <a:endParaRPr lang="en-CA"/>
          </a:p>
        </p:txBody>
      </p:sp>
      <p:pic>
        <p:nvPicPr>
          <p:cNvPr id="12" name="Content Placeholder 7">
            <a:extLst>
              <a:ext uri="{FF2B5EF4-FFF2-40B4-BE49-F238E27FC236}">
                <a16:creationId xmlns:a16="http://schemas.microsoft.com/office/drawing/2014/main" id="{36721184-0C29-4B74-B71E-D1539AA9AA5E}"/>
              </a:ext>
            </a:extLst>
          </p:cNvPr>
          <p:cNvPicPr>
            <a:picLocks noGrp="1" noChangeAspect="1"/>
          </p:cNvPicPr>
          <p:nvPr>
            <p:ph sz="half" idx="1"/>
          </p:nvPr>
        </p:nvPicPr>
        <p:blipFill rotWithShape="1">
          <a:blip r:embed="rId2">
            <a:extLst>
              <a:ext uri="{28A0092B-C50C-407E-A947-70E740481C1C}">
                <a14:useLocalDpi xmlns:a14="http://schemas.microsoft.com/office/drawing/2010/main" val="0"/>
              </a:ext>
            </a:extLst>
          </a:blip>
          <a:srcRect b="5824"/>
          <a:stretch/>
        </p:blipFill>
        <p:spPr bwMode="auto">
          <a:xfrm>
            <a:off x="898624" y="1988840"/>
            <a:ext cx="3172035" cy="3528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a:extLst>
              <a:ext uri="{FF2B5EF4-FFF2-40B4-BE49-F238E27FC236}">
                <a16:creationId xmlns:a16="http://schemas.microsoft.com/office/drawing/2014/main" id="{B78E2D90-05D7-4FA4-BEC6-88B9BB6BC456}"/>
              </a:ext>
            </a:extLst>
          </p:cNvPr>
          <p:cNvSpPr txBox="1"/>
          <p:nvPr/>
        </p:nvSpPr>
        <p:spPr>
          <a:xfrm>
            <a:off x="974664" y="5600356"/>
            <a:ext cx="3336170" cy="507831"/>
          </a:xfrm>
          <a:prstGeom prst="rect">
            <a:avLst/>
          </a:prstGeom>
          <a:noFill/>
        </p:spPr>
        <p:txBody>
          <a:bodyPr wrap="none" rtlCol="0">
            <a:spAutoFit/>
          </a:bodyPr>
          <a:lstStyle/>
          <a:p>
            <a:r>
              <a:rPr lang="en-CA" sz="1600" dirty="0"/>
              <a:t>BBC – The Fantastic Mr. Feynman</a:t>
            </a:r>
          </a:p>
          <a:p>
            <a:r>
              <a:rPr lang="en-CA" sz="1100" dirty="0">
                <a:hlinkClick r:id="rId3"/>
              </a:rPr>
              <a:t>https://www.youtube.com/watch?v=H9fjhQMsDW4</a:t>
            </a:r>
            <a:endParaRPr lang="en-CA" sz="1100" dirty="0"/>
          </a:p>
        </p:txBody>
      </p:sp>
      <p:sp>
        <p:nvSpPr>
          <p:cNvPr id="13" name="TextBox 12">
            <a:extLst>
              <a:ext uri="{FF2B5EF4-FFF2-40B4-BE49-F238E27FC236}">
                <a16:creationId xmlns:a16="http://schemas.microsoft.com/office/drawing/2014/main" id="{95370ED3-D496-48AB-AE67-79C3110ACBEA}"/>
              </a:ext>
            </a:extLst>
          </p:cNvPr>
          <p:cNvSpPr txBox="1"/>
          <p:nvPr/>
        </p:nvSpPr>
        <p:spPr>
          <a:xfrm>
            <a:off x="1043608" y="6112085"/>
            <a:ext cx="3027051" cy="307777"/>
          </a:xfrm>
          <a:prstGeom prst="rect">
            <a:avLst/>
          </a:prstGeom>
          <a:noFill/>
        </p:spPr>
        <p:txBody>
          <a:bodyPr wrap="square" rtlCol="0">
            <a:spAutoFit/>
          </a:bodyPr>
          <a:lstStyle/>
          <a:p>
            <a:r>
              <a:rPr lang="en-CA" sz="1400" dirty="0"/>
              <a:t>13:05 – 15:32 &amp; 18:07-19:01</a:t>
            </a:r>
          </a:p>
        </p:txBody>
      </p:sp>
    </p:spTree>
    <p:extLst>
      <p:ext uri="{BB962C8B-B14F-4D97-AF65-F5344CB8AC3E}">
        <p14:creationId xmlns:p14="http://schemas.microsoft.com/office/powerpoint/2010/main" val="2876346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3M – “play time”</a:t>
            </a:r>
          </a:p>
        </p:txBody>
      </p:sp>
      <p:sp>
        <p:nvSpPr>
          <p:cNvPr id="3" name="Content Placeholder 2"/>
          <p:cNvSpPr>
            <a:spLocks noGrp="1"/>
          </p:cNvSpPr>
          <p:nvPr>
            <p:ph idx="1"/>
          </p:nvPr>
        </p:nvSpPr>
        <p:spPr/>
        <p:txBody>
          <a:bodyPr/>
          <a:lstStyle/>
          <a:p>
            <a:endParaRPr lang="en-CA" dirty="0"/>
          </a:p>
        </p:txBody>
      </p:sp>
      <p:sp>
        <p:nvSpPr>
          <p:cNvPr id="4" name="Slide Number Placeholder 3"/>
          <p:cNvSpPr>
            <a:spLocks noGrp="1"/>
          </p:cNvSpPr>
          <p:nvPr>
            <p:ph type="sldNum" sz="quarter" idx="12"/>
          </p:nvPr>
        </p:nvSpPr>
        <p:spPr/>
        <p:txBody>
          <a:bodyPr/>
          <a:lstStyle/>
          <a:p>
            <a:pPr>
              <a:defRPr/>
            </a:pPr>
            <a:fld id="{7EEF41A8-6414-4E0A-BF0A-33EEB5F05958}" type="slidenum">
              <a:rPr lang="en-CA" smtClean="0"/>
              <a:pPr>
                <a:defRPr/>
              </a:pPr>
              <a:t>16</a:t>
            </a:fld>
            <a:endParaRPr lang="en-CA"/>
          </a:p>
        </p:txBody>
      </p:sp>
      <p:pic>
        <p:nvPicPr>
          <p:cNvPr id="75778" name="Picture 2" descr="logoddsmnoi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99792" y="1628800"/>
            <a:ext cx="3231059" cy="4700313"/>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cap="flat" cmpd="sng" algn="ctr">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154233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CA" dirty="0"/>
              <a:t>Brainstorming – playing with ideas</a:t>
            </a:r>
          </a:p>
        </p:txBody>
      </p:sp>
      <p:sp>
        <p:nvSpPr>
          <p:cNvPr id="5" name="Content Placeholder 4"/>
          <p:cNvSpPr>
            <a:spLocks noGrp="1"/>
          </p:cNvSpPr>
          <p:nvPr>
            <p:ph idx="1"/>
          </p:nvPr>
        </p:nvSpPr>
        <p:spPr/>
        <p:txBody>
          <a:bodyPr/>
          <a:lstStyle/>
          <a:p>
            <a:r>
              <a:rPr lang="en-CA" dirty="0"/>
              <a:t>Play with friends</a:t>
            </a:r>
          </a:p>
          <a:p>
            <a:r>
              <a:rPr lang="en-CA" dirty="0"/>
              <a:t>No idea is stupid</a:t>
            </a:r>
          </a:p>
          <a:p>
            <a:pPr lvl="1"/>
            <a:r>
              <a:rPr lang="en-CA" dirty="0"/>
              <a:t>“Intermediate </a:t>
            </a:r>
            <a:r>
              <a:rPr lang="en-CA" dirty="0" err="1"/>
              <a:t>impossibles</a:t>
            </a:r>
            <a:r>
              <a:rPr lang="en-CA" dirty="0"/>
              <a:t>” might lead to the “good” idea</a:t>
            </a:r>
          </a:p>
          <a:p>
            <a:r>
              <a:rPr lang="en-CA" dirty="0"/>
              <a:t>Choose the best ideas to try out/refine</a:t>
            </a:r>
          </a:p>
        </p:txBody>
      </p:sp>
    </p:spTree>
    <p:extLst>
      <p:ext uri="{BB962C8B-B14F-4D97-AF65-F5344CB8AC3E}">
        <p14:creationId xmlns:p14="http://schemas.microsoft.com/office/powerpoint/2010/main" val="22647385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E5E9C4-2012-490A-BC38-7603AC96B08C}"/>
              </a:ext>
            </a:extLst>
          </p:cNvPr>
          <p:cNvSpPr>
            <a:spLocks noGrp="1"/>
          </p:cNvSpPr>
          <p:nvPr>
            <p:ph type="title"/>
          </p:nvPr>
        </p:nvSpPr>
        <p:spPr/>
        <p:txBody>
          <a:bodyPr>
            <a:normAutofit/>
          </a:bodyPr>
          <a:lstStyle/>
          <a:p>
            <a:r>
              <a:rPr lang="en-CA" sz="3600" dirty="0"/>
              <a:t>More Tips</a:t>
            </a:r>
          </a:p>
        </p:txBody>
      </p:sp>
      <p:sp>
        <p:nvSpPr>
          <p:cNvPr id="3" name="Content Placeholder 2">
            <a:extLst>
              <a:ext uri="{FF2B5EF4-FFF2-40B4-BE49-F238E27FC236}">
                <a16:creationId xmlns:a16="http://schemas.microsoft.com/office/drawing/2014/main" id="{C3A58D84-1897-4A56-9F04-01C29D406E73}"/>
              </a:ext>
            </a:extLst>
          </p:cNvPr>
          <p:cNvSpPr>
            <a:spLocks noGrp="1"/>
          </p:cNvSpPr>
          <p:nvPr>
            <p:ph idx="1"/>
          </p:nvPr>
        </p:nvSpPr>
        <p:spPr/>
        <p:txBody>
          <a:bodyPr>
            <a:normAutofit lnSpcReduction="10000"/>
          </a:bodyPr>
          <a:lstStyle/>
          <a:p>
            <a:r>
              <a:rPr lang="en-CA" dirty="0"/>
              <a:t>Use sleep</a:t>
            </a:r>
          </a:p>
          <a:p>
            <a:pPr lvl="1"/>
            <a:r>
              <a:rPr lang="en-CA" dirty="0"/>
              <a:t>My best ideas come between 3 and 5 AM</a:t>
            </a:r>
          </a:p>
          <a:p>
            <a:pPr lvl="1"/>
            <a:r>
              <a:rPr lang="en-CA" dirty="0"/>
              <a:t>Sleep clears the brain to make room for new ideas</a:t>
            </a:r>
          </a:p>
          <a:p>
            <a:pPr lvl="1"/>
            <a:r>
              <a:rPr lang="en-CA" dirty="0"/>
              <a:t>Naps work, I’m told</a:t>
            </a:r>
          </a:p>
          <a:p>
            <a:r>
              <a:rPr lang="en-CA" dirty="0"/>
              <a:t>Leave the problem on simmer on your brain’s back stove element</a:t>
            </a:r>
          </a:p>
          <a:p>
            <a:r>
              <a:rPr lang="en-CA" dirty="0"/>
              <a:t>Read Widely</a:t>
            </a:r>
          </a:p>
          <a:p>
            <a:pPr lvl="1"/>
            <a:r>
              <a:rPr lang="en-CA" dirty="0"/>
              <a:t>The more you know, the more possible combinations you can make</a:t>
            </a:r>
          </a:p>
        </p:txBody>
      </p:sp>
      <p:sp>
        <p:nvSpPr>
          <p:cNvPr id="4" name="Slide Number Placeholder 3">
            <a:extLst>
              <a:ext uri="{FF2B5EF4-FFF2-40B4-BE49-F238E27FC236}">
                <a16:creationId xmlns:a16="http://schemas.microsoft.com/office/drawing/2014/main" id="{56B53CC0-0877-460D-BFCA-5193FD021F35}"/>
              </a:ext>
            </a:extLst>
          </p:cNvPr>
          <p:cNvSpPr>
            <a:spLocks noGrp="1"/>
          </p:cNvSpPr>
          <p:nvPr>
            <p:ph type="sldNum" sz="quarter" idx="12"/>
          </p:nvPr>
        </p:nvSpPr>
        <p:spPr/>
        <p:txBody>
          <a:bodyPr/>
          <a:lstStyle/>
          <a:p>
            <a:pPr>
              <a:defRPr/>
            </a:pPr>
            <a:fld id="{7EEF41A8-6414-4E0A-BF0A-33EEB5F05958}" type="slidenum">
              <a:rPr lang="en-CA" smtClean="0"/>
              <a:pPr>
                <a:defRPr/>
              </a:pPr>
              <a:t>18</a:t>
            </a:fld>
            <a:endParaRPr lang="en-CA"/>
          </a:p>
        </p:txBody>
      </p:sp>
    </p:spTree>
    <p:extLst>
      <p:ext uri="{BB962C8B-B14F-4D97-AF65-F5344CB8AC3E}">
        <p14:creationId xmlns:p14="http://schemas.microsoft.com/office/powerpoint/2010/main" val="13909094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F1F073-9F6F-4D51-BA93-06A1F25C239C}"/>
              </a:ext>
            </a:extLst>
          </p:cNvPr>
          <p:cNvSpPr>
            <a:spLocks noGrp="1"/>
          </p:cNvSpPr>
          <p:nvPr>
            <p:ph type="title"/>
          </p:nvPr>
        </p:nvSpPr>
        <p:spPr/>
        <p:txBody>
          <a:bodyPr>
            <a:normAutofit fontScale="90000"/>
          </a:bodyPr>
          <a:lstStyle/>
          <a:p>
            <a:r>
              <a:rPr lang="en-CA" dirty="0"/>
              <a:t>Be Curious – Learn about lots of things</a:t>
            </a:r>
          </a:p>
        </p:txBody>
      </p:sp>
      <p:sp>
        <p:nvSpPr>
          <p:cNvPr id="3" name="Content Placeholder 2">
            <a:extLst>
              <a:ext uri="{FF2B5EF4-FFF2-40B4-BE49-F238E27FC236}">
                <a16:creationId xmlns:a16="http://schemas.microsoft.com/office/drawing/2014/main" id="{AB2AE739-59C6-40EA-B680-02962A3DDB9C}"/>
              </a:ext>
            </a:extLst>
          </p:cNvPr>
          <p:cNvSpPr>
            <a:spLocks noGrp="1"/>
          </p:cNvSpPr>
          <p:nvPr>
            <p:ph idx="1"/>
          </p:nvPr>
        </p:nvSpPr>
        <p:spPr/>
        <p:txBody>
          <a:bodyPr/>
          <a:lstStyle/>
          <a:p>
            <a:pPr marL="0" marR="0" indent="0" algn="l">
              <a:spcBef>
                <a:spcPts val="0"/>
              </a:spcBef>
              <a:spcAft>
                <a:spcPts val="1200"/>
              </a:spcAft>
              <a:buNone/>
            </a:pPr>
            <a:r>
              <a:rPr lang="en-CA" sz="1800" dirty="0">
                <a:effectLst/>
                <a:latin typeface="Arial" panose="020B0604020202020204" pitchFamily="34" charset="0"/>
                <a:ea typeface="Calibri" panose="020F0502020204030204" pitchFamily="34" charset="0"/>
                <a:cs typeface="Times New Roman" panose="02020603050405020304" pitchFamily="18" charset="0"/>
              </a:rPr>
              <a:t>“</a:t>
            </a:r>
            <a:r>
              <a:rPr lang="en-CA" sz="1800" dirty="0">
                <a:effectLst/>
                <a:highlight>
                  <a:srgbClr val="FFFF00"/>
                </a:highlight>
                <a:latin typeface="Arial" panose="020B0604020202020204" pitchFamily="34" charset="0"/>
                <a:ea typeface="Calibri" panose="020F0502020204030204" pitchFamily="34" charset="0"/>
                <a:cs typeface="Times New Roman" panose="02020603050405020304" pitchFamily="18" charset="0"/>
              </a:rPr>
              <a:t>Creativity is just connecting things</a:t>
            </a:r>
            <a:r>
              <a:rPr lang="en-CA" sz="1800" dirty="0">
                <a:effectLst/>
                <a:latin typeface="Arial" panose="020B0604020202020204" pitchFamily="34" charset="0"/>
                <a:ea typeface="Calibri" panose="020F0502020204030204" pitchFamily="34" charset="0"/>
                <a:cs typeface="Times New Roman" panose="02020603050405020304" pitchFamily="18" charset="0"/>
              </a:rPr>
              <a:t>. When you ask </a:t>
            </a:r>
            <a:r>
              <a:rPr lang="en-CA" sz="1800" dirty="0">
                <a:effectLst/>
                <a:highlight>
                  <a:srgbClr val="FFFF00"/>
                </a:highlight>
                <a:latin typeface="Arial" panose="020B0604020202020204" pitchFamily="34" charset="0"/>
                <a:ea typeface="Calibri" panose="020F0502020204030204" pitchFamily="34" charset="0"/>
                <a:cs typeface="Times New Roman" panose="02020603050405020304" pitchFamily="18" charset="0"/>
              </a:rPr>
              <a:t>creative people </a:t>
            </a:r>
            <a:r>
              <a:rPr lang="en-CA" sz="1800" dirty="0">
                <a:effectLst/>
                <a:latin typeface="Arial" panose="020B0604020202020204" pitchFamily="34" charset="0"/>
                <a:ea typeface="Calibri" panose="020F0502020204030204" pitchFamily="34" charset="0"/>
                <a:cs typeface="Times New Roman" panose="02020603050405020304" pitchFamily="18" charset="0"/>
              </a:rPr>
              <a:t>how they did something, they feel a little guilty because they didn’t really do it, they just saw something. It seemed obvious to them after a while. That’s because they </a:t>
            </a:r>
            <a:r>
              <a:rPr lang="en-CA" sz="1800" dirty="0">
                <a:effectLst/>
                <a:highlight>
                  <a:srgbClr val="FFFF00"/>
                </a:highlight>
                <a:latin typeface="Arial" panose="020B0604020202020204" pitchFamily="34" charset="0"/>
                <a:ea typeface="Calibri" panose="020F0502020204030204" pitchFamily="34" charset="0"/>
                <a:cs typeface="Times New Roman" panose="02020603050405020304" pitchFamily="18" charset="0"/>
              </a:rPr>
              <a:t>were able to connect experiences they’ve had and synthesize new things</a:t>
            </a:r>
            <a:r>
              <a:rPr lang="en-CA" sz="1800" dirty="0">
                <a:effectLst/>
                <a:latin typeface="Arial" panose="020B0604020202020204" pitchFamily="34" charset="0"/>
                <a:ea typeface="Calibri" panose="020F0502020204030204" pitchFamily="34" charset="0"/>
                <a:cs typeface="Times New Roman" panose="02020603050405020304" pitchFamily="18" charset="0"/>
              </a:rPr>
              <a:t>.  And the reason they were able to do that was that </a:t>
            </a:r>
            <a:r>
              <a:rPr lang="en-CA" sz="1800" dirty="0">
                <a:effectLst/>
                <a:highlight>
                  <a:srgbClr val="FFFF00"/>
                </a:highlight>
                <a:latin typeface="Arial" panose="020B0604020202020204" pitchFamily="34" charset="0"/>
                <a:ea typeface="Calibri" panose="020F0502020204030204" pitchFamily="34" charset="0"/>
                <a:cs typeface="Times New Roman" panose="02020603050405020304" pitchFamily="18" charset="0"/>
              </a:rPr>
              <a:t>they’ve had more experiences or they have thought more about their experiences than other people</a:t>
            </a:r>
            <a:r>
              <a:rPr lang="en-CA" sz="1800" dirty="0">
                <a:effectLst/>
                <a:latin typeface="Arial" panose="020B0604020202020204" pitchFamily="34" charset="0"/>
                <a:ea typeface="Calibri" panose="020F0502020204030204" pitchFamily="34" charset="0"/>
                <a:cs typeface="Times New Roman" panose="02020603050405020304" pitchFamily="18" charset="0"/>
              </a:rPr>
              <a:t>. Unfortunately, </a:t>
            </a:r>
            <a:r>
              <a:rPr lang="en-CA" sz="1800" dirty="0">
                <a:effectLst/>
                <a:highlight>
                  <a:srgbClr val="FFFF00"/>
                </a:highlight>
                <a:latin typeface="Arial" panose="020B0604020202020204" pitchFamily="34" charset="0"/>
                <a:ea typeface="Calibri" panose="020F0502020204030204" pitchFamily="34" charset="0"/>
                <a:cs typeface="Times New Roman" panose="02020603050405020304" pitchFamily="18" charset="0"/>
              </a:rPr>
              <a:t>that’s too rare a commodity</a:t>
            </a:r>
            <a:r>
              <a:rPr lang="en-CA" sz="1800" dirty="0">
                <a:effectLst/>
                <a:latin typeface="Arial" panose="020B0604020202020204" pitchFamily="34" charset="0"/>
                <a:ea typeface="Calibri" panose="020F0502020204030204" pitchFamily="34" charset="0"/>
                <a:cs typeface="Times New Roman" panose="02020603050405020304" pitchFamily="18" charset="0"/>
              </a:rPr>
              <a:t>.  A lot of people in our industry haven’t had very diverse experiences. They don’t have enough dots to connect, and they end up with very linear solutions, without a broad perspective on the problem.  </a:t>
            </a:r>
            <a:r>
              <a:rPr lang="en-CA" sz="1800" dirty="0">
                <a:effectLst/>
                <a:highlight>
                  <a:srgbClr val="FFFF00"/>
                </a:highlight>
                <a:latin typeface="Arial" panose="020B0604020202020204" pitchFamily="34" charset="0"/>
                <a:ea typeface="Calibri" panose="020F0502020204030204" pitchFamily="34" charset="0"/>
                <a:cs typeface="Times New Roman" panose="02020603050405020304" pitchFamily="18" charset="0"/>
              </a:rPr>
              <a:t>The broader one’s understanding of the human experience, the better designs we will have</a:t>
            </a:r>
            <a:r>
              <a:rPr lang="en-CA" sz="1800" dirty="0">
                <a:effectLst/>
                <a:latin typeface="Arial" panose="020B0604020202020204" pitchFamily="34" charset="0"/>
                <a:ea typeface="Calibri" panose="020F0502020204030204" pitchFamily="34" charset="0"/>
                <a:cs typeface="Times New Roman" panose="02020603050405020304" pitchFamily="18" charset="0"/>
              </a:rPr>
              <a:t>.”</a:t>
            </a:r>
          </a:p>
          <a:p>
            <a:pPr marL="457200" marR="0" algn="l">
              <a:spcBef>
                <a:spcPts val="0"/>
              </a:spcBef>
              <a:spcAft>
                <a:spcPts val="1200"/>
              </a:spcAft>
            </a:pPr>
            <a:r>
              <a:rPr lang="en-CA" sz="1800" dirty="0">
                <a:effectLst/>
                <a:latin typeface="Arial" panose="020B0604020202020204" pitchFamily="34" charset="0"/>
                <a:ea typeface="Calibri" panose="020F0502020204030204" pitchFamily="34" charset="0"/>
                <a:cs typeface="Times New Roman" panose="02020603050405020304" pitchFamily="18" charset="0"/>
              </a:rPr>
              <a:t>Steve Jobs, </a:t>
            </a:r>
            <a:r>
              <a:rPr lang="en-CA" sz="1800" i="1" dirty="0">
                <a:effectLst/>
                <a:latin typeface="Arial" panose="020B0604020202020204" pitchFamily="34" charset="0"/>
                <a:ea typeface="Calibri" panose="020F0502020204030204" pitchFamily="34" charset="0"/>
                <a:cs typeface="Times New Roman" panose="02020603050405020304" pitchFamily="18" charset="0"/>
              </a:rPr>
              <a:t>Wired</a:t>
            </a:r>
            <a:r>
              <a:rPr lang="en-CA" sz="1800" dirty="0">
                <a:effectLst/>
                <a:latin typeface="Arial" panose="020B0604020202020204" pitchFamily="34" charset="0"/>
                <a:ea typeface="Calibri" panose="020F0502020204030204" pitchFamily="34" charset="0"/>
                <a:cs typeface="Times New Roman" panose="02020603050405020304" pitchFamily="18" charset="0"/>
              </a:rPr>
              <a:t>, February, 1996, quoted in “</a:t>
            </a:r>
            <a:r>
              <a:rPr lang="en-CA" sz="1800" i="1" dirty="0">
                <a:effectLst/>
                <a:latin typeface="Arial" panose="020B0604020202020204" pitchFamily="34" charset="0"/>
                <a:ea typeface="Calibri" panose="020F0502020204030204" pitchFamily="34" charset="0"/>
                <a:cs typeface="Times New Roman" panose="02020603050405020304" pitchFamily="18" charset="0"/>
              </a:rPr>
              <a:t>I, Steve: Steve Jobs in His Own Words</a:t>
            </a:r>
            <a:r>
              <a:rPr lang="en-CA" sz="1800" dirty="0">
                <a:effectLst/>
                <a:latin typeface="Arial" panose="020B0604020202020204" pitchFamily="34" charset="0"/>
                <a:ea typeface="Calibri" panose="020F0502020204030204" pitchFamily="34" charset="0"/>
                <a:cs typeface="Times New Roman" panose="02020603050405020304" pitchFamily="18" charset="0"/>
              </a:rPr>
              <a:t>”, edited by George </a:t>
            </a:r>
            <a:r>
              <a:rPr lang="en-CA" sz="1800" dirty="0" err="1">
                <a:effectLst/>
                <a:latin typeface="Arial" panose="020B0604020202020204" pitchFamily="34" charset="0"/>
                <a:ea typeface="Calibri" panose="020F0502020204030204" pitchFamily="34" charset="0"/>
                <a:cs typeface="Times New Roman" panose="02020603050405020304" pitchFamily="18" charset="0"/>
              </a:rPr>
              <a:t>Beahm</a:t>
            </a:r>
            <a:endParaRPr lang="en-CA" sz="1800" dirty="0">
              <a:effectLst/>
              <a:latin typeface="Arial" panose="020B0604020202020204" pitchFamily="34" charset="0"/>
              <a:ea typeface="Calibri" panose="020F0502020204030204" pitchFamily="34" charset="0"/>
              <a:cs typeface="Times New Roman" panose="02020603050405020304" pitchFamily="18" charset="0"/>
            </a:endParaRPr>
          </a:p>
          <a:p>
            <a:pPr marL="0" indent="0">
              <a:buNone/>
            </a:pPr>
            <a:endParaRPr lang="en-CA" dirty="0"/>
          </a:p>
        </p:txBody>
      </p:sp>
      <p:sp>
        <p:nvSpPr>
          <p:cNvPr id="4" name="Slide Number Placeholder 3">
            <a:extLst>
              <a:ext uri="{FF2B5EF4-FFF2-40B4-BE49-F238E27FC236}">
                <a16:creationId xmlns:a16="http://schemas.microsoft.com/office/drawing/2014/main" id="{0EF98927-2294-4B0A-9CB8-53FB76D16E0F}"/>
              </a:ext>
            </a:extLst>
          </p:cNvPr>
          <p:cNvSpPr>
            <a:spLocks noGrp="1"/>
          </p:cNvSpPr>
          <p:nvPr>
            <p:ph type="sldNum" sz="quarter" idx="12"/>
          </p:nvPr>
        </p:nvSpPr>
        <p:spPr/>
        <p:txBody>
          <a:bodyPr/>
          <a:lstStyle/>
          <a:p>
            <a:pPr>
              <a:defRPr/>
            </a:pPr>
            <a:fld id="{7EEF41A8-6414-4E0A-BF0A-33EEB5F05958}" type="slidenum">
              <a:rPr lang="en-CA" smtClean="0"/>
              <a:pPr>
                <a:defRPr/>
              </a:pPr>
              <a:t>19</a:t>
            </a:fld>
            <a:endParaRPr lang="en-CA"/>
          </a:p>
        </p:txBody>
      </p:sp>
    </p:spTree>
    <p:extLst>
      <p:ext uri="{BB962C8B-B14F-4D97-AF65-F5344CB8AC3E}">
        <p14:creationId xmlns:p14="http://schemas.microsoft.com/office/powerpoint/2010/main" val="31271431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CA" dirty="0"/>
              <a:t>Don’t do it the old way</a:t>
            </a:r>
            <a:br>
              <a:rPr lang="en-CA" dirty="0"/>
            </a:br>
            <a:r>
              <a:rPr lang="en-CA" dirty="0"/>
              <a:t>do it the way others don’t</a:t>
            </a:r>
          </a:p>
        </p:txBody>
      </p:sp>
      <p:sp>
        <p:nvSpPr>
          <p:cNvPr id="7" name="Text Placeholder 6"/>
          <p:cNvSpPr>
            <a:spLocks noGrp="1"/>
          </p:cNvSpPr>
          <p:nvPr>
            <p:ph type="body" idx="1"/>
          </p:nvPr>
        </p:nvSpPr>
        <p:spPr/>
        <p:txBody>
          <a:bodyPr/>
          <a:lstStyle/>
          <a:p>
            <a:endParaRPr lang="en-CA"/>
          </a:p>
        </p:txBody>
      </p:sp>
      <p:sp>
        <p:nvSpPr>
          <p:cNvPr id="5" name="Slide Number Placeholder 4"/>
          <p:cNvSpPr>
            <a:spLocks noGrp="1"/>
          </p:cNvSpPr>
          <p:nvPr>
            <p:ph type="sldNum" sz="quarter" idx="4294967295"/>
          </p:nvPr>
        </p:nvSpPr>
        <p:spPr>
          <a:xfrm>
            <a:off x="7551738" y="6356350"/>
            <a:ext cx="1592262" cy="365125"/>
          </a:xfrm>
        </p:spPr>
        <p:txBody>
          <a:bodyPr/>
          <a:lstStyle/>
          <a:p>
            <a:pPr>
              <a:defRPr/>
            </a:pPr>
            <a:fld id="{C6D5D5F5-35FB-409D-BFB6-0ABF5F71EAA1}" type="slidenum">
              <a:rPr lang="en-CA" smtClean="0"/>
              <a:pPr>
                <a:defRPr/>
              </a:pPr>
              <a:t>20</a:t>
            </a:fld>
            <a:endParaRPr lang="en-CA"/>
          </a:p>
        </p:txBody>
      </p:sp>
    </p:spTree>
    <p:extLst>
      <p:ext uri="{BB962C8B-B14F-4D97-AF65-F5344CB8AC3E}">
        <p14:creationId xmlns:p14="http://schemas.microsoft.com/office/powerpoint/2010/main" val="20790213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CA" dirty="0"/>
              <a:t>The silicon gate transistor</a:t>
            </a:r>
          </a:p>
        </p:txBody>
      </p:sp>
      <p:sp>
        <p:nvSpPr>
          <p:cNvPr id="6" name="Content Placeholder 5"/>
          <p:cNvSpPr>
            <a:spLocks noGrp="1"/>
          </p:cNvSpPr>
          <p:nvPr>
            <p:ph sz="half" idx="1"/>
          </p:nvPr>
        </p:nvSpPr>
        <p:spPr>
          <a:xfrm>
            <a:off x="457200" y="1600200"/>
            <a:ext cx="2674640" cy="4525963"/>
          </a:xfrm>
        </p:spPr>
        <p:txBody>
          <a:bodyPr/>
          <a:lstStyle/>
          <a:p>
            <a:r>
              <a:rPr lang="en-CA" dirty="0"/>
              <a:t>The most common human-made object in the world</a:t>
            </a:r>
          </a:p>
        </p:txBody>
      </p:sp>
      <p:sp>
        <p:nvSpPr>
          <p:cNvPr id="7" name="Content Placeholder 6"/>
          <p:cNvSpPr>
            <a:spLocks noGrp="1"/>
          </p:cNvSpPr>
          <p:nvPr>
            <p:ph sz="half" idx="2"/>
          </p:nvPr>
        </p:nvSpPr>
        <p:spPr/>
        <p:txBody>
          <a:bodyPr/>
          <a:lstStyle/>
          <a:p>
            <a:endParaRPr lang="en-CA" dirty="0"/>
          </a:p>
        </p:txBody>
      </p:sp>
      <p:pic>
        <p:nvPicPr>
          <p:cNvPr id="76802" name="Picture 2" descr="logoddsmnoi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51145" y="1628800"/>
            <a:ext cx="5758603" cy="2819316"/>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cap="flat" cmpd="sng" algn="ctr">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391629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CA" dirty="0"/>
              <a:t>The transistor</a:t>
            </a:r>
          </a:p>
        </p:txBody>
      </p:sp>
      <p:sp>
        <p:nvSpPr>
          <p:cNvPr id="6" name="Content Placeholder 5"/>
          <p:cNvSpPr>
            <a:spLocks noGrp="1"/>
          </p:cNvSpPr>
          <p:nvPr>
            <p:ph sz="half" idx="1"/>
          </p:nvPr>
        </p:nvSpPr>
        <p:spPr>
          <a:xfrm>
            <a:off x="457200" y="1600200"/>
            <a:ext cx="2674640" cy="4525963"/>
          </a:xfrm>
        </p:spPr>
        <p:txBody>
          <a:bodyPr>
            <a:normAutofit lnSpcReduction="10000"/>
          </a:bodyPr>
          <a:lstStyle/>
          <a:p>
            <a:r>
              <a:rPr lang="en-CA" dirty="0"/>
              <a:t>The object is to connect the wells at will by putting a charge on the gate to open the substrate to allow current to flow</a:t>
            </a:r>
          </a:p>
          <a:p>
            <a:r>
              <a:rPr lang="en-CA" dirty="0"/>
              <a:t>Off/on = 0/1</a:t>
            </a:r>
          </a:p>
        </p:txBody>
      </p:sp>
      <p:sp>
        <p:nvSpPr>
          <p:cNvPr id="7" name="Content Placeholder 6"/>
          <p:cNvSpPr>
            <a:spLocks noGrp="1"/>
          </p:cNvSpPr>
          <p:nvPr>
            <p:ph sz="half" idx="2"/>
          </p:nvPr>
        </p:nvSpPr>
        <p:spPr/>
        <p:txBody>
          <a:bodyPr>
            <a:normAutofit lnSpcReduction="10000"/>
          </a:bodyPr>
          <a:lstStyle/>
          <a:p>
            <a:endParaRPr lang="en-CA" dirty="0"/>
          </a:p>
        </p:txBody>
      </p:sp>
      <p:pic>
        <p:nvPicPr>
          <p:cNvPr id="9" name="Picture 2" descr="logoddsmnoir"/>
          <p:cNvPicPr>
            <a:picLocks noChangeAspect="1" noChangeArrowheads="1"/>
          </p:cNvPicPr>
          <p:nvPr/>
        </p:nvPicPr>
        <p:blipFill rotWithShape="1">
          <a:blip r:embed="rId2">
            <a:extLst>
              <a:ext uri="{28A0092B-C50C-407E-A947-70E740481C1C}">
                <a14:useLocalDpi xmlns:a14="http://schemas.microsoft.com/office/drawing/2010/main" val="0"/>
              </a:ext>
            </a:extLst>
          </a:blip>
          <a:srcRect l="23895" t="58263" r="52211"/>
          <a:stretch/>
        </p:blipFill>
        <p:spPr bwMode="auto">
          <a:xfrm>
            <a:off x="5220072" y="2152699"/>
            <a:ext cx="2568917" cy="2196833"/>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cap="flat" cmpd="sng" algn="ctr">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6" name="Elbow Connector 15"/>
          <p:cNvCxnSpPr/>
          <p:nvPr/>
        </p:nvCxnSpPr>
        <p:spPr>
          <a:xfrm>
            <a:off x="5220072" y="2780928"/>
            <a:ext cx="1090494" cy="648072"/>
          </a:xfrm>
          <a:prstGeom prst="bentConnector3">
            <a:avLst>
              <a:gd name="adj1" fmla="val 44813"/>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3" name="Elbow Connector 22"/>
          <p:cNvCxnSpPr/>
          <p:nvPr/>
        </p:nvCxnSpPr>
        <p:spPr>
          <a:xfrm flipV="1">
            <a:off x="6690259" y="2780928"/>
            <a:ext cx="1090494" cy="648072"/>
          </a:xfrm>
          <a:prstGeom prst="bentConnector3">
            <a:avLst>
              <a:gd name="adj1" fmla="val 50000"/>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a:xfrm>
            <a:off x="6310566" y="3016795"/>
            <a:ext cx="309736" cy="23432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7" name="Rectangle 26"/>
          <p:cNvSpPr/>
          <p:nvPr/>
        </p:nvSpPr>
        <p:spPr>
          <a:xfrm>
            <a:off x="6310566" y="3251115"/>
            <a:ext cx="309736" cy="269736"/>
          </a:xfrm>
          <a:prstGeom prst="rect">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29" name="Straight Arrow Connector 28"/>
          <p:cNvCxnSpPr/>
          <p:nvPr/>
        </p:nvCxnSpPr>
        <p:spPr>
          <a:xfrm>
            <a:off x="6313658" y="3428999"/>
            <a:ext cx="381744" cy="1"/>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28001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a:t>The problem: </a:t>
            </a:r>
            <a:br>
              <a:rPr lang="en-CA" dirty="0"/>
            </a:br>
            <a:r>
              <a:rPr lang="en-CA" dirty="0"/>
              <a:t>aligning the gate </a:t>
            </a:r>
            <a:r>
              <a:rPr lang="en-CA" dirty="0" err="1"/>
              <a:t>wrt</a:t>
            </a:r>
            <a:r>
              <a:rPr lang="en-CA" dirty="0"/>
              <a:t> the wells</a:t>
            </a:r>
          </a:p>
        </p:txBody>
      </p:sp>
      <p:sp>
        <p:nvSpPr>
          <p:cNvPr id="3" name="Content Placeholder 2"/>
          <p:cNvSpPr>
            <a:spLocks noGrp="1"/>
          </p:cNvSpPr>
          <p:nvPr>
            <p:ph sz="half" idx="1"/>
          </p:nvPr>
        </p:nvSpPr>
        <p:spPr/>
        <p:txBody>
          <a:bodyPr/>
          <a:lstStyle/>
          <a:p>
            <a:endParaRPr lang="en-CA"/>
          </a:p>
        </p:txBody>
      </p:sp>
      <p:sp>
        <p:nvSpPr>
          <p:cNvPr id="4" name="Content Placeholder 3"/>
          <p:cNvSpPr>
            <a:spLocks noGrp="1"/>
          </p:cNvSpPr>
          <p:nvPr>
            <p:ph sz="half" idx="2"/>
          </p:nvPr>
        </p:nvSpPr>
        <p:spPr/>
        <p:txBody>
          <a:bodyPr/>
          <a:lstStyle/>
          <a:p>
            <a:endParaRPr lang="en-CA" dirty="0"/>
          </a:p>
        </p:txBody>
      </p:sp>
      <p:sp>
        <p:nvSpPr>
          <p:cNvPr id="5" name="Slide Number Placeholder 4"/>
          <p:cNvSpPr>
            <a:spLocks noGrp="1"/>
          </p:cNvSpPr>
          <p:nvPr>
            <p:ph type="sldNum" sz="quarter" idx="12"/>
          </p:nvPr>
        </p:nvSpPr>
        <p:spPr/>
        <p:txBody>
          <a:bodyPr/>
          <a:lstStyle/>
          <a:p>
            <a:pPr>
              <a:defRPr/>
            </a:pPr>
            <a:fld id="{C6D5D5F5-35FB-409D-BFB6-0ABF5F71EAA1}" type="slidenum">
              <a:rPr lang="en-CA" smtClean="0"/>
              <a:pPr>
                <a:defRPr/>
              </a:pPr>
              <a:t>23</a:t>
            </a:fld>
            <a:endParaRPr lang="en-CA"/>
          </a:p>
        </p:txBody>
      </p:sp>
      <p:pic>
        <p:nvPicPr>
          <p:cNvPr id="74754" name="Picture 2" descr="logoddsmnoi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9632" y="2420888"/>
            <a:ext cx="7190703" cy="2706613"/>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cap="flat" cmpd="sng" algn="ctr">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095322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a:t>The old way:</a:t>
            </a:r>
            <a:br>
              <a:rPr lang="en-CA" dirty="0"/>
            </a:br>
            <a:r>
              <a:rPr lang="en-CA" sz="3600" dirty="0"/>
              <a:t>build the wells, align the gate</a:t>
            </a:r>
          </a:p>
        </p:txBody>
      </p:sp>
      <p:sp>
        <p:nvSpPr>
          <p:cNvPr id="3" name="Content Placeholder 2"/>
          <p:cNvSpPr>
            <a:spLocks noGrp="1"/>
          </p:cNvSpPr>
          <p:nvPr>
            <p:ph sz="half" idx="1"/>
          </p:nvPr>
        </p:nvSpPr>
        <p:spPr/>
        <p:txBody>
          <a:bodyPr/>
          <a:lstStyle/>
          <a:p>
            <a:endParaRPr lang="en-CA"/>
          </a:p>
        </p:txBody>
      </p:sp>
      <p:sp>
        <p:nvSpPr>
          <p:cNvPr id="4" name="Content Placeholder 3"/>
          <p:cNvSpPr>
            <a:spLocks noGrp="1"/>
          </p:cNvSpPr>
          <p:nvPr>
            <p:ph sz="half" idx="2"/>
          </p:nvPr>
        </p:nvSpPr>
        <p:spPr/>
        <p:txBody>
          <a:bodyPr/>
          <a:lstStyle/>
          <a:p>
            <a:endParaRPr lang="en-CA" dirty="0"/>
          </a:p>
        </p:txBody>
      </p:sp>
      <p:sp>
        <p:nvSpPr>
          <p:cNvPr id="5" name="Slide Number Placeholder 4"/>
          <p:cNvSpPr>
            <a:spLocks noGrp="1"/>
          </p:cNvSpPr>
          <p:nvPr>
            <p:ph type="sldNum" sz="quarter" idx="12"/>
          </p:nvPr>
        </p:nvSpPr>
        <p:spPr/>
        <p:txBody>
          <a:bodyPr/>
          <a:lstStyle/>
          <a:p>
            <a:pPr>
              <a:defRPr/>
            </a:pPr>
            <a:fld id="{C6D5D5F5-35FB-409D-BFB6-0ABF5F71EAA1}" type="slidenum">
              <a:rPr lang="en-CA" smtClean="0"/>
              <a:pPr>
                <a:defRPr/>
              </a:pPr>
              <a:t>24</a:t>
            </a:fld>
            <a:endParaRPr lang="en-CA"/>
          </a:p>
        </p:txBody>
      </p:sp>
      <p:sp>
        <p:nvSpPr>
          <p:cNvPr id="6" name="Rectangle 5"/>
          <p:cNvSpPr/>
          <p:nvPr/>
        </p:nvSpPr>
        <p:spPr>
          <a:xfrm>
            <a:off x="2843808" y="2492896"/>
            <a:ext cx="1152128" cy="32403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Rectangle 6"/>
          <p:cNvSpPr/>
          <p:nvPr/>
        </p:nvSpPr>
        <p:spPr>
          <a:xfrm>
            <a:off x="4644008" y="2492896"/>
            <a:ext cx="1152128" cy="32403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Rectangle 7"/>
          <p:cNvSpPr/>
          <p:nvPr/>
        </p:nvSpPr>
        <p:spPr>
          <a:xfrm>
            <a:off x="3851920" y="2492896"/>
            <a:ext cx="936104" cy="324036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97034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The problem: aligning the gate</a:t>
            </a:r>
          </a:p>
        </p:txBody>
      </p:sp>
      <p:sp>
        <p:nvSpPr>
          <p:cNvPr id="3" name="Content Placeholder 2"/>
          <p:cNvSpPr>
            <a:spLocks noGrp="1"/>
          </p:cNvSpPr>
          <p:nvPr>
            <p:ph sz="half" idx="1"/>
          </p:nvPr>
        </p:nvSpPr>
        <p:spPr/>
        <p:txBody>
          <a:bodyPr/>
          <a:lstStyle/>
          <a:p>
            <a:endParaRPr lang="en-CA"/>
          </a:p>
        </p:txBody>
      </p:sp>
      <p:sp>
        <p:nvSpPr>
          <p:cNvPr id="4" name="Content Placeholder 3"/>
          <p:cNvSpPr>
            <a:spLocks noGrp="1"/>
          </p:cNvSpPr>
          <p:nvPr>
            <p:ph sz="half" idx="2"/>
          </p:nvPr>
        </p:nvSpPr>
        <p:spPr/>
        <p:txBody>
          <a:bodyPr/>
          <a:lstStyle/>
          <a:p>
            <a:endParaRPr lang="en-CA" dirty="0"/>
          </a:p>
        </p:txBody>
      </p:sp>
      <p:sp>
        <p:nvSpPr>
          <p:cNvPr id="5" name="Slide Number Placeholder 4"/>
          <p:cNvSpPr>
            <a:spLocks noGrp="1"/>
          </p:cNvSpPr>
          <p:nvPr>
            <p:ph type="sldNum" sz="quarter" idx="12"/>
          </p:nvPr>
        </p:nvSpPr>
        <p:spPr/>
        <p:txBody>
          <a:bodyPr/>
          <a:lstStyle/>
          <a:p>
            <a:pPr>
              <a:defRPr/>
            </a:pPr>
            <a:fld id="{C6D5D5F5-35FB-409D-BFB6-0ABF5F71EAA1}" type="slidenum">
              <a:rPr lang="en-CA" smtClean="0"/>
              <a:pPr>
                <a:defRPr/>
              </a:pPr>
              <a:t>25</a:t>
            </a:fld>
            <a:endParaRPr lang="en-CA"/>
          </a:p>
        </p:txBody>
      </p:sp>
      <p:pic>
        <p:nvPicPr>
          <p:cNvPr id="74754" name="Picture 2" descr="logoddsmnoi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2564904"/>
            <a:ext cx="7190703" cy="2706613"/>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cap="flat" cmpd="sng" algn="ctr">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400456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a:t>The new way:</a:t>
            </a:r>
            <a:br>
              <a:rPr lang="en-CA" dirty="0"/>
            </a:br>
            <a:r>
              <a:rPr lang="en-CA" sz="3600" dirty="0"/>
              <a:t>build the gate; the well align themselves</a:t>
            </a:r>
            <a:br>
              <a:rPr lang="en-CA" dirty="0"/>
            </a:br>
            <a:endParaRPr lang="en-CA" dirty="0"/>
          </a:p>
        </p:txBody>
      </p:sp>
      <p:sp>
        <p:nvSpPr>
          <p:cNvPr id="3" name="Content Placeholder 2"/>
          <p:cNvSpPr>
            <a:spLocks noGrp="1"/>
          </p:cNvSpPr>
          <p:nvPr>
            <p:ph sz="half" idx="1"/>
          </p:nvPr>
        </p:nvSpPr>
        <p:spPr/>
        <p:txBody>
          <a:bodyPr/>
          <a:lstStyle/>
          <a:p>
            <a:endParaRPr lang="en-CA"/>
          </a:p>
        </p:txBody>
      </p:sp>
      <p:sp>
        <p:nvSpPr>
          <p:cNvPr id="4" name="Content Placeholder 3"/>
          <p:cNvSpPr>
            <a:spLocks noGrp="1"/>
          </p:cNvSpPr>
          <p:nvPr>
            <p:ph sz="half" idx="2"/>
          </p:nvPr>
        </p:nvSpPr>
        <p:spPr/>
        <p:txBody>
          <a:bodyPr/>
          <a:lstStyle/>
          <a:p>
            <a:endParaRPr lang="en-CA" dirty="0"/>
          </a:p>
        </p:txBody>
      </p:sp>
      <p:sp>
        <p:nvSpPr>
          <p:cNvPr id="5" name="Slide Number Placeholder 4"/>
          <p:cNvSpPr>
            <a:spLocks noGrp="1"/>
          </p:cNvSpPr>
          <p:nvPr>
            <p:ph type="sldNum" sz="quarter" idx="12"/>
          </p:nvPr>
        </p:nvSpPr>
        <p:spPr/>
        <p:txBody>
          <a:bodyPr/>
          <a:lstStyle/>
          <a:p>
            <a:pPr>
              <a:defRPr/>
            </a:pPr>
            <a:fld id="{C6D5D5F5-35FB-409D-BFB6-0ABF5F71EAA1}" type="slidenum">
              <a:rPr lang="en-CA" smtClean="0"/>
              <a:pPr>
                <a:defRPr/>
              </a:pPr>
              <a:t>26</a:t>
            </a:fld>
            <a:endParaRPr lang="en-CA"/>
          </a:p>
        </p:txBody>
      </p:sp>
      <p:sp>
        <p:nvSpPr>
          <p:cNvPr id="6" name="Rectangle 5"/>
          <p:cNvSpPr/>
          <p:nvPr/>
        </p:nvSpPr>
        <p:spPr>
          <a:xfrm>
            <a:off x="2843808" y="2492896"/>
            <a:ext cx="1152128" cy="32403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Rectangle 6"/>
          <p:cNvSpPr/>
          <p:nvPr/>
        </p:nvSpPr>
        <p:spPr>
          <a:xfrm>
            <a:off x="4644008" y="2492896"/>
            <a:ext cx="1152128" cy="32403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Rectangle 7"/>
          <p:cNvSpPr/>
          <p:nvPr/>
        </p:nvSpPr>
        <p:spPr>
          <a:xfrm>
            <a:off x="3851920" y="2492896"/>
            <a:ext cx="936104" cy="324036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836075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Inventiveness/Obviousness</a:t>
            </a:r>
          </a:p>
        </p:txBody>
      </p:sp>
      <p:sp>
        <p:nvSpPr>
          <p:cNvPr id="3" name="Content Placeholder 2"/>
          <p:cNvSpPr>
            <a:spLocks noGrp="1"/>
          </p:cNvSpPr>
          <p:nvPr>
            <p:ph sz="half" idx="1"/>
          </p:nvPr>
        </p:nvSpPr>
        <p:spPr/>
        <p:txBody>
          <a:bodyPr/>
          <a:lstStyle/>
          <a:p>
            <a:r>
              <a:rPr lang="en-CA" dirty="0"/>
              <a:t>Inventions are “inventive’</a:t>
            </a:r>
          </a:p>
          <a:p>
            <a:r>
              <a:rPr lang="en-CA" dirty="0"/>
              <a:t>More that what the average skilled person would do</a:t>
            </a:r>
          </a:p>
        </p:txBody>
      </p:sp>
      <p:sp>
        <p:nvSpPr>
          <p:cNvPr id="4" name="Content Placeholder 3"/>
          <p:cNvSpPr>
            <a:spLocks noGrp="1"/>
          </p:cNvSpPr>
          <p:nvPr>
            <p:ph sz="half" idx="2"/>
          </p:nvPr>
        </p:nvSpPr>
        <p:spPr/>
        <p:txBody>
          <a:bodyPr/>
          <a:lstStyle/>
          <a:p>
            <a:r>
              <a:rPr lang="en-CA" dirty="0"/>
              <a:t>If something is obvious, it’s not inventive.</a:t>
            </a:r>
          </a:p>
          <a:p>
            <a:r>
              <a:rPr lang="en-CA" dirty="0"/>
              <a:t>You can’t get a patent if it’s an obvious improvement.</a:t>
            </a:r>
          </a:p>
        </p:txBody>
      </p:sp>
      <p:sp>
        <p:nvSpPr>
          <p:cNvPr id="5" name="Slide Number Placeholder 4"/>
          <p:cNvSpPr>
            <a:spLocks noGrp="1"/>
          </p:cNvSpPr>
          <p:nvPr>
            <p:ph type="sldNum" sz="quarter" idx="12"/>
          </p:nvPr>
        </p:nvSpPr>
        <p:spPr/>
        <p:txBody>
          <a:bodyPr/>
          <a:lstStyle/>
          <a:p>
            <a:pPr>
              <a:defRPr/>
            </a:pPr>
            <a:fld id="{C6D5D5F5-35FB-409D-BFB6-0ABF5F71EAA1}" type="slidenum">
              <a:rPr lang="en-CA" smtClean="0"/>
              <a:pPr>
                <a:defRPr/>
              </a:pPr>
              <a:t>27</a:t>
            </a:fld>
            <a:endParaRPr lang="en-CA"/>
          </a:p>
        </p:txBody>
      </p:sp>
    </p:spTree>
    <p:extLst>
      <p:ext uri="{BB962C8B-B14F-4D97-AF65-F5344CB8AC3E}">
        <p14:creationId xmlns:p14="http://schemas.microsoft.com/office/powerpoint/2010/main" val="8221075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The closing door problem</a:t>
            </a:r>
          </a:p>
        </p:txBody>
      </p:sp>
      <p:sp>
        <p:nvSpPr>
          <p:cNvPr id="3" name="Content Placeholder 2"/>
          <p:cNvSpPr>
            <a:spLocks noGrp="1"/>
          </p:cNvSpPr>
          <p:nvPr>
            <p:ph sz="half" idx="1"/>
          </p:nvPr>
        </p:nvSpPr>
        <p:spPr/>
        <p:txBody>
          <a:bodyPr>
            <a:normAutofit fontScale="92500"/>
          </a:bodyPr>
          <a:lstStyle/>
          <a:p>
            <a:pPr marL="0" indent="0">
              <a:buNone/>
            </a:pPr>
            <a:r>
              <a:rPr lang="en-CA" dirty="0"/>
              <a:t>The Prior Art:</a:t>
            </a:r>
          </a:p>
          <a:p>
            <a:r>
              <a:rPr lang="en-CA" dirty="0"/>
              <a:t>circa 1958</a:t>
            </a:r>
          </a:p>
          <a:p>
            <a:r>
              <a:rPr lang="en-CA" dirty="0"/>
              <a:t>My bedroom door would swing shut because of the hinges</a:t>
            </a:r>
          </a:p>
          <a:p>
            <a:r>
              <a:rPr lang="en-CA" dirty="0"/>
              <a:t>Solution: put a book in front of the door – it stops closing!</a:t>
            </a:r>
          </a:p>
          <a:p>
            <a:endParaRPr lang="en-CA" dirty="0"/>
          </a:p>
        </p:txBody>
      </p:sp>
      <p:sp>
        <p:nvSpPr>
          <p:cNvPr id="4" name="Content Placeholder 3"/>
          <p:cNvSpPr>
            <a:spLocks noGrp="1"/>
          </p:cNvSpPr>
          <p:nvPr>
            <p:ph sz="half" idx="2"/>
          </p:nvPr>
        </p:nvSpPr>
        <p:spPr/>
        <p:txBody>
          <a:bodyPr>
            <a:normAutofit fontScale="92500"/>
          </a:bodyPr>
          <a:lstStyle/>
          <a:p>
            <a:pPr marL="0" indent="0">
              <a:buNone/>
            </a:pPr>
            <a:r>
              <a:rPr lang="en-CA" dirty="0"/>
              <a:t>The classroom door:</a:t>
            </a:r>
          </a:p>
          <a:p>
            <a:r>
              <a:rPr lang="en-CA" dirty="0"/>
              <a:t>Has a piston/spring to make it close</a:t>
            </a:r>
          </a:p>
          <a:p>
            <a:r>
              <a:rPr lang="en-CA" dirty="0"/>
              <a:t>The room is stuffy – let’s keep the door open</a:t>
            </a:r>
          </a:p>
          <a:p>
            <a:r>
              <a:rPr lang="en-CA" dirty="0"/>
              <a:t>We try one book – the door keeps swinging shut</a:t>
            </a:r>
          </a:p>
          <a:p>
            <a:r>
              <a:rPr lang="en-CA" dirty="0"/>
              <a:t>What’s the obvious solution?</a:t>
            </a:r>
          </a:p>
        </p:txBody>
      </p:sp>
      <p:sp>
        <p:nvSpPr>
          <p:cNvPr id="5" name="Slide Number Placeholder 4"/>
          <p:cNvSpPr>
            <a:spLocks noGrp="1"/>
          </p:cNvSpPr>
          <p:nvPr>
            <p:ph type="sldNum" sz="quarter" idx="12"/>
          </p:nvPr>
        </p:nvSpPr>
        <p:spPr/>
        <p:txBody>
          <a:bodyPr/>
          <a:lstStyle/>
          <a:p>
            <a:pPr>
              <a:defRPr/>
            </a:pPr>
            <a:fld id="{C6D5D5F5-35FB-409D-BFB6-0ABF5F71EAA1}" type="slidenum">
              <a:rPr lang="en-CA" smtClean="0"/>
              <a:pPr>
                <a:defRPr/>
              </a:pPr>
              <a:t>28</a:t>
            </a:fld>
            <a:endParaRPr lang="en-CA"/>
          </a:p>
        </p:txBody>
      </p:sp>
    </p:spTree>
    <p:extLst>
      <p:ext uri="{BB962C8B-B14F-4D97-AF65-F5344CB8AC3E}">
        <p14:creationId xmlns:p14="http://schemas.microsoft.com/office/powerpoint/2010/main" val="42041871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The closing door problem</a:t>
            </a:r>
          </a:p>
        </p:txBody>
      </p:sp>
      <p:sp>
        <p:nvSpPr>
          <p:cNvPr id="6" name="Content Placeholder 5"/>
          <p:cNvSpPr>
            <a:spLocks noGrp="1"/>
          </p:cNvSpPr>
          <p:nvPr>
            <p:ph idx="1"/>
          </p:nvPr>
        </p:nvSpPr>
        <p:spPr/>
        <p:txBody>
          <a:bodyPr/>
          <a:lstStyle/>
          <a:p>
            <a:r>
              <a:rPr lang="en-CA"/>
              <a:t>The </a:t>
            </a:r>
            <a:r>
              <a:rPr lang="en-CA" dirty="0"/>
              <a:t>“brute force” engineering method:</a:t>
            </a:r>
          </a:p>
          <a:p>
            <a:pPr lvl="1"/>
            <a:r>
              <a:rPr lang="en-CA" dirty="0"/>
              <a:t>If it breaks, it’s too small.  So make it bigger, thicker.</a:t>
            </a:r>
          </a:p>
          <a:p>
            <a:pPr lvl="1"/>
            <a:endParaRPr lang="en-CA" dirty="0"/>
          </a:p>
          <a:p>
            <a:r>
              <a:rPr lang="en-CA" dirty="0"/>
              <a:t>So what’s an obvious way to keep the classroom door open, if one book doesn’t work?</a:t>
            </a:r>
          </a:p>
        </p:txBody>
      </p:sp>
      <p:sp>
        <p:nvSpPr>
          <p:cNvPr id="5" name="Slide Number Placeholder 4"/>
          <p:cNvSpPr>
            <a:spLocks noGrp="1"/>
          </p:cNvSpPr>
          <p:nvPr>
            <p:ph type="sldNum" sz="quarter" idx="12"/>
          </p:nvPr>
        </p:nvSpPr>
        <p:spPr/>
        <p:txBody>
          <a:bodyPr/>
          <a:lstStyle/>
          <a:p>
            <a:pPr>
              <a:defRPr/>
            </a:pPr>
            <a:fld id="{C6D5D5F5-35FB-409D-BFB6-0ABF5F71EAA1}" type="slidenum">
              <a:rPr lang="en-CA" smtClean="0"/>
              <a:pPr>
                <a:defRPr/>
              </a:pPr>
              <a:t>29</a:t>
            </a:fld>
            <a:endParaRPr lang="en-CA"/>
          </a:p>
        </p:txBody>
      </p:sp>
    </p:spTree>
    <p:extLst>
      <p:ext uri="{BB962C8B-B14F-4D97-AF65-F5344CB8AC3E}">
        <p14:creationId xmlns:p14="http://schemas.microsoft.com/office/powerpoint/2010/main" val="14911319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algn="ctr" eaLnBrk="0" fontAlgn="base" hangingPunct="0">
              <a:spcBef>
                <a:spcPct val="0"/>
              </a:spcBef>
              <a:spcAft>
                <a:spcPct val="0"/>
              </a:spcAft>
              <a:defRPr sz="2400">
                <a:solidFill>
                  <a:schemeClr val="tx1"/>
                </a:solidFill>
                <a:latin typeface="Arial" charset="0"/>
              </a:defRPr>
            </a:lvl6pPr>
            <a:lvl7pPr marL="2971800" indent="-228600" algn="ctr" eaLnBrk="0" fontAlgn="base" hangingPunct="0">
              <a:spcBef>
                <a:spcPct val="0"/>
              </a:spcBef>
              <a:spcAft>
                <a:spcPct val="0"/>
              </a:spcAft>
              <a:defRPr sz="2400">
                <a:solidFill>
                  <a:schemeClr val="tx1"/>
                </a:solidFill>
                <a:latin typeface="Arial" charset="0"/>
              </a:defRPr>
            </a:lvl7pPr>
            <a:lvl8pPr marL="3429000" indent="-228600" algn="ctr" eaLnBrk="0" fontAlgn="base" hangingPunct="0">
              <a:spcBef>
                <a:spcPct val="0"/>
              </a:spcBef>
              <a:spcAft>
                <a:spcPct val="0"/>
              </a:spcAft>
              <a:defRPr sz="2400">
                <a:solidFill>
                  <a:schemeClr val="tx1"/>
                </a:solidFill>
                <a:latin typeface="Arial" charset="0"/>
              </a:defRPr>
            </a:lvl8pPr>
            <a:lvl9pPr marL="3886200" indent="-228600" algn="ctr" eaLnBrk="0" fontAlgn="base" hangingPunct="0">
              <a:spcBef>
                <a:spcPct val="0"/>
              </a:spcBef>
              <a:spcAft>
                <a:spcPct val="0"/>
              </a:spcAft>
              <a:defRPr sz="2400">
                <a:solidFill>
                  <a:schemeClr val="tx1"/>
                </a:solidFill>
                <a:latin typeface="Arial" charset="0"/>
              </a:defRPr>
            </a:lvl9pPr>
          </a:lstStyle>
          <a:p>
            <a:fld id="{4A5A0049-8110-4ADC-8CD1-6C73B590E229}" type="slidenum">
              <a:rPr lang="en-CA" sz="1200" smtClean="0">
                <a:solidFill>
                  <a:srgbClr val="003D6B"/>
                </a:solidFill>
              </a:rPr>
              <a:pPr/>
              <a:t>30</a:t>
            </a:fld>
            <a:endParaRPr lang="en-CA" sz="1200">
              <a:solidFill>
                <a:srgbClr val="003D6B"/>
              </a:solidFill>
            </a:endParaRPr>
          </a:p>
        </p:txBody>
      </p:sp>
      <p:sp>
        <p:nvSpPr>
          <p:cNvPr id="6147" name="Rectangle 2"/>
          <p:cNvSpPr>
            <a:spLocks noGrp="1" noChangeArrowheads="1"/>
          </p:cNvSpPr>
          <p:nvPr>
            <p:ph type="title"/>
          </p:nvPr>
        </p:nvSpPr>
        <p:spPr/>
        <p:txBody>
          <a:bodyPr>
            <a:normAutofit fontScale="90000"/>
          </a:bodyPr>
          <a:lstStyle/>
          <a:p>
            <a:r>
              <a:rPr lang="en-US" dirty="0" err="1"/>
              <a:t>Hugesson</a:t>
            </a:r>
            <a:r>
              <a:rPr lang="en-US" dirty="0"/>
              <a:t> J.A. in </a:t>
            </a:r>
            <a:r>
              <a:rPr lang="en-US" i="1" dirty="0"/>
              <a:t>Beloit – </a:t>
            </a:r>
            <a:r>
              <a:rPr lang="en-US" sz="3100" dirty="0"/>
              <a:t>Would any idiot have come up with it, directly and without difficulty?</a:t>
            </a:r>
          </a:p>
        </p:txBody>
      </p:sp>
      <p:sp>
        <p:nvSpPr>
          <p:cNvPr id="6148" name="Rectangle 3"/>
          <p:cNvSpPr>
            <a:spLocks noGrp="1" noChangeArrowheads="1"/>
          </p:cNvSpPr>
          <p:nvPr>
            <p:ph type="body" idx="1"/>
          </p:nvPr>
        </p:nvSpPr>
        <p:spPr/>
        <p:txBody>
          <a:bodyPr>
            <a:normAutofit lnSpcReduction="10000"/>
          </a:bodyPr>
          <a:lstStyle/>
          <a:p>
            <a:pPr>
              <a:lnSpc>
                <a:spcPct val="90000"/>
              </a:lnSpc>
              <a:buFont typeface="Times" pitchFamily="18" charset="0"/>
              <a:buNone/>
            </a:pPr>
            <a:r>
              <a:rPr lang="en-US" sz="2200" dirty="0"/>
              <a:t>  "The test for obviousness is not to ask what competent inventors did or would have done to solve the problem. Inventors are by definition inventive.” </a:t>
            </a:r>
          </a:p>
          <a:p>
            <a:pPr>
              <a:lnSpc>
                <a:spcPct val="90000"/>
              </a:lnSpc>
              <a:buFont typeface="Times" pitchFamily="18" charset="0"/>
              <a:buNone/>
            </a:pPr>
            <a:endParaRPr lang="en-US" sz="2200" dirty="0"/>
          </a:p>
          <a:p>
            <a:pPr>
              <a:lnSpc>
                <a:spcPct val="90000"/>
              </a:lnSpc>
              <a:buFont typeface="Times" pitchFamily="18" charset="0"/>
              <a:buNone/>
            </a:pPr>
            <a:r>
              <a:rPr lang="en-US" sz="2200" dirty="0"/>
              <a:t>The (Sir Stafford) Cripps Question:</a:t>
            </a:r>
          </a:p>
          <a:p>
            <a:pPr>
              <a:lnSpc>
                <a:spcPct val="90000"/>
              </a:lnSpc>
              <a:buFont typeface="Times" pitchFamily="18" charset="0"/>
              <a:buNone/>
            </a:pPr>
            <a:endParaRPr lang="en-US" sz="2200" dirty="0"/>
          </a:p>
          <a:p>
            <a:pPr>
              <a:lnSpc>
                <a:spcPct val="90000"/>
              </a:lnSpc>
              <a:buFont typeface="Times" pitchFamily="18" charset="0"/>
              <a:buNone/>
            </a:pPr>
            <a:r>
              <a:rPr lang="en-US" sz="2200" dirty="0"/>
              <a:t>  "The classical touchstone for obviousness is </a:t>
            </a:r>
            <a:r>
              <a:rPr lang="en-US" sz="2200" b="1" dirty="0">
                <a:solidFill>
                  <a:srgbClr val="FF0000"/>
                </a:solidFill>
              </a:rPr>
              <a:t>the technician skilled in the art</a:t>
            </a:r>
            <a:r>
              <a:rPr lang="en-US" sz="2200" dirty="0"/>
              <a:t> but having no scintilla of inventiveness or imagination; a paragon of deduction and dexterity, wholly devoid of intuition; a triumph of the left hemisphere over the right. The question to be asked is whether this mythical creature (the man in the </a:t>
            </a:r>
            <a:r>
              <a:rPr lang="en-US" sz="2200" dirty="0" err="1"/>
              <a:t>Clapham</a:t>
            </a:r>
            <a:r>
              <a:rPr lang="en-US" sz="2200" dirty="0"/>
              <a:t> omnibus of patent law) </a:t>
            </a:r>
            <a:r>
              <a:rPr lang="en-US" sz="2200" b="1" dirty="0">
                <a:solidFill>
                  <a:srgbClr val="FF0000"/>
                </a:solidFill>
              </a:rPr>
              <a:t>would</a:t>
            </a:r>
            <a:r>
              <a:rPr lang="en-US" sz="2200" dirty="0"/>
              <a:t>, in the light of the state of the art and of common general knowledge as at the claimed date of invention, </a:t>
            </a:r>
            <a:r>
              <a:rPr lang="en-US" sz="2200" b="1" dirty="0">
                <a:solidFill>
                  <a:srgbClr val="FF0000"/>
                </a:solidFill>
              </a:rPr>
              <a:t>have</a:t>
            </a:r>
            <a:r>
              <a:rPr lang="en-US" sz="2200" dirty="0"/>
              <a:t> </a:t>
            </a:r>
            <a:r>
              <a:rPr lang="en-US" sz="2200" b="1" dirty="0">
                <a:solidFill>
                  <a:srgbClr val="FF0000"/>
                </a:solidFill>
              </a:rPr>
              <a:t>come directly and without difficulty to the solution taught by the patent</a:t>
            </a:r>
            <a:r>
              <a:rPr lang="en-US" sz="2200" dirty="0"/>
              <a:t>.”</a:t>
            </a:r>
          </a:p>
          <a:p>
            <a:pPr>
              <a:lnSpc>
                <a:spcPct val="90000"/>
              </a:lnSpc>
            </a:pPr>
            <a:endParaRPr lang="en-US" sz="2200" dirty="0"/>
          </a:p>
        </p:txBody>
      </p:sp>
    </p:spTree>
    <p:extLst>
      <p:ext uri="{BB962C8B-B14F-4D97-AF65-F5344CB8AC3E}">
        <p14:creationId xmlns:p14="http://schemas.microsoft.com/office/powerpoint/2010/main" val="23040152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40"/>
          <p:cNvSpPr>
            <a:spLocks noGrp="1" noChangeArrowheads="1"/>
          </p:cNvSpPr>
          <p:nvPr>
            <p:ph type="ctrTitle"/>
          </p:nvPr>
        </p:nvSpPr>
        <p:spPr/>
        <p:txBody>
          <a:bodyPr/>
          <a:lstStyle/>
          <a:p>
            <a:pPr eaLnBrk="1" hangingPunct="1"/>
            <a:r>
              <a:rPr lang="en-US" dirty="0"/>
              <a:t>On Creativity</a:t>
            </a:r>
          </a:p>
        </p:txBody>
      </p:sp>
      <p:sp>
        <p:nvSpPr>
          <p:cNvPr id="67587" name="Rectangle 41"/>
          <p:cNvSpPr>
            <a:spLocks noGrp="1" noChangeArrowheads="1"/>
          </p:cNvSpPr>
          <p:nvPr>
            <p:ph type="subTitle" idx="1"/>
          </p:nvPr>
        </p:nvSpPr>
        <p:spPr/>
        <p:txBody>
          <a:bodyPr/>
          <a:lstStyle/>
          <a:p>
            <a:pPr eaLnBrk="1" hangingPunct="1">
              <a:lnSpc>
                <a:spcPct val="90000"/>
              </a:lnSpc>
            </a:pPr>
            <a:r>
              <a:rPr lang="en-US" sz="2000" dirty="0"/>
              <a:t>Don Cameron</a:t>
            </a:r>
          </a:p>
          <a:p>
            <a:pPr eaLnBrk="1" hangingPunct="1">
              <a:lnSpc>
                <a:spcPct val="90000"/>
              </a:lnSpc>
            </a:pPr>
            <a:endParaRPr lang="en-US" sz="2000" dirty="0"/>
          </a:p>
        </p:txBody>
      </p:sp>
      <p:sp>
        <p:nvSpPr>
          <p:cNvPr id="2" name="Text Placeholder 1"/>
          <p:cNvSpPr>
            <a:spLocks noGrp="1"/>
          </p:cNvSpPr>
          <p:nvPr>
            <p:ph type="body" sz="quarter" idx="10"/>
          </p:nvPr>
        </p:nvSpPr>
        <p:spPr/>
        <p:txBody>
          <a:bodyPr>
            <a:normAutofit lnSpcReduction="10000"/>
          </a:bodyPr>
          <a:lstStyle/>
          <a:p>
            <a:r>
              <a:rPr lang="en-CA" dirty="0"/>
              <a:t>2022</a:t>
            </a:r>
          </a:p>
        </p:txBody>
      </p:sp>
      <p:sp>
        <p:nvSpPr>
          <p:cNvPr id="3" name="Text Placeholder 2"/>
          <p:cNvSpPr>
            <a:spLocks noGrp="1"/>
          </p:cNvSpPr>
          <p:nvPr>
            <p:ph type="body" sz="quarter" idx="11"/>
          </p:nvPr>
        </p:nvSpPr>
        <p:spPr/>
        <p:txBody>
          <a:bodyPr/>
          <a:lstStyle/>
          <a:p>
            <a:endParaRPr lang="en-CA"/>
          </a:p>
        </p:txBody>
      </p:sp>
      <p:sp>
        <p:nvSpPr>
          <p:cNvPr id="67588" name="Text Box 29"/>
          <p:cNvSpPr txBox="1">
            <a:spLocks noChangeArrowheads="1"/>
          </p:cNvSpPr>
          <p:nvPr/>
        </p:nvSpPr>
        <p:spPr bwMode="auto">
          <a:xfrm>
            <a:off x="179388" y="5095875"/>
            <a:ext cx="2092325" cy="154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algn="ctr" eaLnBrk="0" fontAlgn="base" hangingPunct="0">
              <a:spcBef>
                <a:spcPct val="0"/>
              </a:spcBef>
              <a:spcAft>
                <a:spcPct val="0"/>
              </a:spcAft>
              <a:defRPr sz="2400">
                <a:solidFill>
                  <a:schemeClr val="tx1"/>
                </a:solidFill>
                <a:latin typeface="Arial" charset="0"/>
              </a:defRPr>
            </a:lvl6pPr>
            <a:lvl7pPr marL="2971800" indent="-228600" algn="ctr" eaLnBrk="0" fontAlgn="base" hangingPunct="0">
              <a:spcBef>
                <a:spcPct val="0"/>
              </a:spcBef>
              <a:spcAft>
                <a:spcPct val="0"/>
              </a:spcAft>
              <a:defRPr sz="2400">
                <a:solidFill>
                  <a:schemeClr val="tx1"/>
                </a:solidFill>
                <a:latin typeface="Arial" charset="0"/>
              </a:defRPr>
            </a:lvl7pPr>
            <a:lvl8pPr marL="3429000" indent="-228600" algn="ctr" eaLnBrk="0" fontAlgn="base" hangingPunct="0">
              <a:spcBef>
                <a:spcPct val="0"/>
              </a:spcBef>
              <a:spcAft>
                <a:spcPct val="0"/>
              </a:spcAft>
              <a:defRPr sz="2400">
                <a:solidFill>
                  <a:schemeClr val="tx1"/>
                </a:solidFill>
                <a:latin typeface="Arial" charset="0"/>
              </a:defRPr>
            </a:lvl8pPr>
            <a:lvl9pPr marL="3886200" indent="-228600" algn="ctr" eaLnBrk="0" fontAlgn="base" hangingPunct="0">
              <a:spcBef>
                <a:spcPct val="0"/>
              </a:spcBef>
              <a:spcAft>
                <a:spcPct val="0"/>
              </a:spcAft>
              <a:defRPr sz="2400">
                <a:solidFill>
                  <a:schemeClr val="tx1"/>
                </a:solidFill>
                <a:latin typeface="Arial" charset="0"/>
              </a:defRPr>
            </a:lvl9pPr>
          </a:lstStyle>
          <a:p>
            <a:pPr algn="l"/>
            <a:endParaRPr lang="en-CA" sz="1600" b="1">
              <a:solidFill>
                <a:schemeClr val="bg1"/>
              </a:solidFill>
            </a:endParaRPr>
          </a:p>
          <a:p>
            <a:pPr algn="l"/>
            <a:endParaRPr lang="en-CA" sz="1600" b="1">
              <a:solidFill>
                <a:schemeClr val="bg1"/>
              </a:solidFill>
            </a:endParaRPr>
          </a:p>
          <a:p>
            <a:pPr algn="l"/>
            <a:r>
              <a:rPr lang="en-CA" sz="1600" b="1">
                <a:solidFill>
                  <a:schemeClr val="bg1"/>
                </a:solidFill>
              </a:rPr>
              <a:t>Donald M. Cameron</a:t>
            </a:r>
            <a:br>
              <a:rPr lang="en-CA" sz="1600" b="1">
                <a:solidFill>
                  <a:schemeClr val="bg1"/>
                </a:solidFill>
              </a:rPr>
            </a:br>
            <a:endParaRPr lang="en-CA" sz="1600" b="1">
              <a:solidFill>
                <a:schemeClr val="bg1"/>
              </a:solidFill>
            </a:endParaRPr>
          </a:p>
          <a:p>
            <a:pPr algn="l"/>
            <a:endParaRPr lang="en-CA" sz="1600" b="1">
              <a:solidFill>
                <a:schemeClr val="bg1"/>
              </a:solidFill>
              <a:latin typeface="Century Gothic" pitchFamily="34" charset="0"/>
            </a:endParaRPr>
          </a:p>
          <a:p>
            <a:pPr algn="l"/>
            <a:endParaRPr lang="en-CA" sz="1500">
              <a:solidFill>
                <a:schemeClr val="bg1"/>
              </a:solidFill>
              <a:latin typeface="Century Gothic" pitchFamily="34" charset="0"/>
            </a:endParaRPr>
          </a:p>
        </p:txBody>
      </p:sp>
      <p:sp>
        <p:nvSpPr>
          <p:cNvPr id="67589" name="Text Box 30"/>
          <p:cNvSpPr txBox="1">
            <a:spLocks noChangeArrowheads="1"/>
          </p:cNvSpPr>
          <p:nvPr/>
        </p:nvSpPr>
        <p:spPr bwMode="auto">
          <a:xfrm>
            <a:off x="2286000" y="5486400"/>
            <a:ext cx="388937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algn="ctr" eaLnBrk="0" fontAlgn="base" hangingPunct="0">
              <a:spcBef>
                <a:spcPct val="0"/>
              </a:spcBef>
              <a:spcAft>
                <a:spcPct val="0"/>
              </a:spcAft>
              <a:defRPr sz="2400">
                <a:solidFill>
                  <a:schemeClr val="tx1"/>
                </a:solidFill>
                <a:latin typeface="Arial" charset="0"/>
              </a:defRPr>
            </a:lvl6pPr>
            <a:lvl7pPr marL="2971800" indent="-228600" algn="ctr" eaLnBrk="0" fontAlgn="base" hangingPunct="0">
              <a:spcBef>
                <a:spcPct val="0"/>
              </a:spcBef>
              <a:spcAft>
                <a:spcPct val="0"/>
              </a:spcAft>
              <a:defRPr sz="2400">
                <a:solidFill>
                  <a:schemeClr val="tx1"/>
                </a:solidFill>
                <a:latin typeface="Arial" charset="0"/>
              </a:defRPr>
            </a:lvl7pPr>
            <a:lvl8pPr marL="3429000" indent="-228600" algn="ctr" eaLnBrk="0" fontAlgn="base" hangingPunct="0">
              <a:spcBef>
                <a:spcPct val="0"/>
              </a:spcBef>
              <a:spcAft>
                <a:spcPct val="0"/>
              </a:spcAft>
              <a:defRPr sz="2400">
                <a:solidFill>
                  <a:schemeClr val="tx1"/>
                </a:solidFill>
                <a:latin typeface="Arial" charset="0"/>
              </a:defRPr>
            </a:lvl8pPr>
            <a:lvl9pPr marL="3886200" indent="-228600" algn="ctr" eaLnBrk="0" fontAlgn="base" hangingPunct="0">
              <a:spcBef>
                <a:spcPct val="0"/>
              </a:spcBef>
              <a:spcAft>
                <a:spcPct val="0"/>
              </a:spcAft>
              <a:defRPr sz="2400">
                <a:solidFill>
                  <a:schemeClr val="tx1"/>
                </a:solidFill>
                <a:latin typeface="Arial" charset="0"/>
              </a:defRPr>
            </a:lvl9pPr>
          </a:lstStyle>
          <a:p>
            <a:pPr algn="l"/>
            <a:endParaRPr lang="en-US" sz="1400">
              <a:solidFill>
                <a:schemeClr val="bg1"/>
              </a:solidFill>
            </a:endParaRPr>
          </a:p>
          <a:p>
            <a:pPr algn="l"/>
            <a:endParaRPr lang="en-US" sz="1400">
              <a:solidFill>
                <a:schemeClr val="bg1"/>
              </a:solidFill>
            </a:endParaRPr>
          </a:p>
          <a:p>
            <a:pPr algn="l"/>
            <a:endParaRPr lang="en-US" sz="1400">
              <a:solidFill>
                <a:schemeClr val="bg1"/>
              </a:solidFill>
            </a:endParaRPr>
          </a:p>
        </p:txBody>
      </p:sp>
    </p:spTree>
    <p:extLst>
      <p:ext uri="{BB962C8B-B14F-4D97-AF65-F5344CB8AC3E}">
        <p14:creationId xmlns:p14="http://schemas.microsoft.com/office/powerpoint/2010/main" val="1905663237"/>
      </p:ext>
    </p:extLst>
  </p:cSld>
  <p:clrMapOvr>
    <a:masterClrMapping/>
  </p:clrMapOvr>
</p:sld>
</file>

<file path=ppt/theme/theme1.xml><?xml version="1.0" encoding="utf-8"?>
<a:theme xmlns:a="http://schemas.openxmlformats.org/drawingml/2006/main" name="PPT_Template">
  <a:themeElements>
    <a:clrScheme name="B&amp;P">
      <a:dk1>
        <a:srgbClr val="000000"/>
      </a:dk1>
      <a:lt1>
        <a:srgbClr val="FFFFFF"/>
      </a:lt1>
      <a:dk2>
        <a:srgbClr val="0C1975"/>
      </a:dk2>
      <a:lt2>
        <a:srgbClr val="FFFFFF"/>
      </a:lt2>
      <a:accent1>
        <a:srgbClr val="0C1975"/>
      </a:accent1>
      <a:accent2>
        <a:srgbClr val="C0504D"/>
      </a:accent2>
      <a:accent3>
        <a:srgbClr val="9BBB59"/>
      </a:accent3>
      <a:accent4>
        <a:srgbClr val="8064A2"/>
      </a:accent4>
      <a:accent5>
        <a:srgbClr val="4BACC6"/>
      </a:accent5>
      <a:accent6>
        <a:srgbClr val="F79646"/>
      </a:accent6>
      <a:hlink>
        <a:srgbClr val="5563A1"/>
      </a:hlink>
      <a:folHlink>
        <a:srgbClr val="5563A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Presentation Name</Template>
  <TotalTime>3176</TotalTime>
  <Words>1360</Words>
  <Application>Microsoft Macintosh PowerPoint</Application>
  <PresentationFormat>On-screen Show (4:3)</PresentationFormat>
  <Paragraphs>192</Paragraphs>
  <Slides>31</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31</vt:i4>
      </vt:variant>
    </vt:vector>
  </HeadingPairs>
  <TitlesOfParts>
    <vt:vector size="36" baseType="lpstr">
      <vt:lpstr>Arial</vt:lpstr>
      <vt:lpstr>Calibri</vt:lpstr>
      <vt:lpstr>Century Gothic</vt:lpstr>
      <vt:lpstr>Times</vt:lpstr>
      <vt:lpstr>PPT_Template</vt:lpstr>
      <vt:lpstr>On Creativity</vt:lpstr>
      <vt:lpstr>Ideas</vt:lpstr>
      <vt:lpstr>How Scientists think/create</vt:lpstr>
      <vt:lpstr>The Scientific Method</vt:lpstr>
      <vt:lpstr>Isaac Asimov</vt:lpstr>
      <vt:lpstr>The Scientific Method</vt:lpstr>
      <vt:lpstr>Cameron’s Spin on  The Scientific Meethod</vt:lpstr>
      <vt:lpstr>The Cameron – de la Herrán model</vt:lpstr>
      <vt:lpstr>Richard Feynman</vt:lpstr>
      <vt:lpstr>The Hoverboard</vt:lpstr>
      <vt:lpstr>The “Immediately Possible”</vt:lpstr>
      <vt:lpstr>How to be creative</vt:lpstr>
      <vt:lpstr>Video #1: John Cleese</vt:lpstr>
      <vt:lpstr>per John Cleese:</vt:lpstr>
      <vt:lpstr>Video #2: Richard Feynman</vt:lpstr>
      <vt:lpstr>3M – “play time”</vt:lpstr>
      <vt:lpstr>Brainstorming – playing with ideas</vt:lpstr>
      <vt:lpstr>More Tips</vt:lpstr>
      <vt:lpstr>Be Curious – Learn about lots of things</vt:lpstr>
      <vt:lpstr>Don’t do it the old way do it the way others don’t</vt:lpstr>
      <vt:lpstr>The silicon gate transistor</vt:lpstr>
      <vt:lpstr>The transistor</vt:lpstr>
      <vt:lpstr>The problem:  aligning the gate wrt the wells</vt:lpstr>
      <vt:lpstr>The old way: build the wells, align the gate</vt:lpstr>
      <vt:lpstr>The problem: aligning the gate</vt:lpstr>
      <vt:lpstr>The new way: build the gate; the well align themselves </vt:lpstr>
      <vt:lpstr>Inventiveness/Obviousness</vt:lpstr>
      <vt:lpstr>The closing door problem</vt:lpstr>
      <vt:lpstr>The closing door problem</vt:lpstr>
      <vt:lpstr>Hugesson J.A. in Beloit – Would any idiot have come up with it, directly and without difficulty?</vt:lpstr>
      <vt:lpstr>On Creativity</vt:lpstr>
    </vt:vector>
  </TitlesOfParts>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Patent Infringement</dc:title>
  <dc:creator>Donald M. Cameron</dc:creator>
  <cp:lastModifiedBy>Don Cameron</cp:lastModifiedBy>
  <cp:revision>72</cp:revision>
  <cp:lastPrinted>2014-02-11T20:20:36Z</cp:lastPrinted>
  <dcterms:created xsi:type="dcterms:W3CDTF">2007-04-17T18:59:56Z</dcterms:created>
  <dcterms:modified xsi:type="dcterms:W3CDTF">2022-01-13T17:08:30Z</dcterms:modified>
</cp:coreProperties>
</file>