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8" r:id="rId1"/>
    <p:sldMasterId id="2147483813" r:id="rId2"/>
    <p:sldMasterId id="2147483827" r:id="rId3"/>
    <p:sldMasterId id="2147483835" r:id="rId4"/>
    <p:sldMasterId id="2147483878" r:id="rId5"/>
  </p:sldMasterIdLst>
  <p:notesMasterIdLst>
    <p:notesMasterId r:id="rId61"/>
  </p:notesMasterIdLst>
  <p:handoutMasterIdLst>
    <p:handoutMasterId r:id="rId62"/>
  </p:handoutMasterIdLst>
  <p:sldIdLst>
    <p:sldId id="381" r:id="rId6"/>
    <p:sldId id="261" r:id="rId7"/>
    <p:sldId id="262" r:id="rId8"/>
    <p:sldId id="263" r:id="rId9"/>
    <p:sldId id="264" r:id="rId10"/>
    <p:sldId id="327" r:id="rId11"/>
    <p:sldId id="265" r:id="rId12"/>
    <p:sldId id="317" r:id="rId13"/>
    <p:sldId id="320" r:id="rId14"/>
    <p:sldId id="408" r:id="rId15"/>
    <p:sldId id="331" r:id="rId16"/>
    <p:sldId id="273" r:id="rId17"/>
    <p:sldId id="321" r:id="rId18"/>
    <p:sldId id="332" r:id="rId19"/>
    <p:sldId id="275" r:id="rId20"/>
    <p:sldId id="276" r:id="rId21"/>
    <p:sldId id="410" r:id="rId22"/>
    <p:sldId id="409" r:id="rId23"/>
    <p:sldId id="411" r:id="rId24"/>
    <p:sldId id="269" r:id="rId25"/>
    <p:sldId id="270" r:id="rId26"/>
    <p:sldId id="326" r:id="rId27"/>
    <p:sldId id="293" r:id="rId28"/>
    <p:sldId id="294" r:id="rId29"/>
    <p:sldId id="412" r:id="rId30"/>
    <p:sldId id="413" r:id="rId31"/>
    <p:sldId id="402" r:id="rId32"/>
    <p:sldId id="277" r:id="rId33"/>
    <p:sldId id="405" r:id="rId34"/>
    <p:sldId id="403" r:id="rId35"/>
    <p:sldId id="271" r:id="rId36"/>
    <p:sldId id="414" r:id="rId37"/>
    <p:sldId id="415" r:id="rId38"/>
    <p:sldId id="416" r:id="rId39"/>
    <p:sldId id="287" r:id="rId40"/>
    <p:sldId id="288" r:id="rId41"/>
    <p:sldId id="289" r:id="rId42"/>
    <p:sldId id="323" r:id="rId43"/>
    <p:sldId id="330" r:id="rId44"/>
    <p:sldId id="333" r:id="rId45"/>
    <p:sldId id="329" r:id="rId46"/>
    <p:sldId id="407" r:id="rId47"/>
    <p:sldId id="282" r:id="rId48"/>
    <p:sldId id="334" r:id="rId49"/>
    <p:sldId id="297" r:id="rId50"/>
    <p:sldId id="298" r:id="rId51"/>
    <p:sldId id="300" r:id="rId52"/>
    <p:sldId id="301" r:id="rId53"/>
    <p:sldId id="335" r:id="rId54"/>
    <p:sldId id="303" r:id="rId55"/>
    <p:sldId id="304" r:id="rId56"/>
    <p:sldId id="305" r:id="rId57"/>
    <p:sldId id="406" r:id="rId58"/>
    <p:sldId id="306" r:id="rId59"/>
    <p:sldId id="401" r:id="rId60"/>
  </p:sldIdLst>
  <p:sldSz cx="12192000" cy="6858000"/>
  <p:notesSz cx="7315200" cy="96012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521415D9-36F7-43E2-AB2F-B90AF26B5E84}">
      <p14:sectionLst xmlns:p14="http://schemas.microsoft.com/office/powerpoint/2010/main">
        <p14:section name="Default Section" id="{6F17E4BC-D46E-4F0A-8494-CAAD6F5C8FD5}">
          <p14:sldIdLst>
            <p14:sldId id="381"/>
            <p14:sldId id="261"/>
            <p14:sldId id="262"/>
            <p14:sldId id="263"/>
            <p14:sldId id="264"/>
            <p14:sldId id="327"/>
            <p14:sldId id="265"/>
            <p14:sldId id="317"/>
            <p14:sldId id="320"/>
            <p14:sldId id="408"/>
            <p14:sldId id="331"/>
            <p14:sldId id="273"/>
            <p14:sldId id="321"/>
            <p14:sldId id="332"/>
            <p14:sldId id="275"/>
            <p14:sldId id="276"/>
            <p14:sldId id="410"/>
            <p14:sldId id="409"/>
            <p14:sldId id="411"/>
            <p14:sldId id="269"/>
            <p14:sldId id="270"/>
            <p14:sldId id="326"/>
            <p14:sldId id="293"/>
            <p14:sldId id="294"/>
            <p14:sldId id="412"/>
            <p14:sldId id="413"/>
            <p14:sldId id="402"/>
            <p14:sldId id="277"/>
            <p14:sldId id="405"/>
            <p14:sldId id="403"/>
            <p14:sldId id="271"/>
            <p14:sldId id="414"/>
            <p14:sldId id="415"/>
            <p14:sldId id="416"/>
            <p14:sldId id="287"/>
            <p14:sldId id="288"/>
            <p14:sldId id="289"/>
            <p14:sldId id="323"/>
            <p14:sldId id="330"/>
            <p14:sldId id="333"/>
            <p14:sldId id="329"/>
            <p14:sldId id="407"/>
            <p14:sldId id="282"/>
            <p14:sldId id="334"/>
            <p14:sldId id="297"/>
            <p14:sldId id="298"/>
            <p14:sldId id="300"/>
            <p14:sldId id="301"/>
            <p14:sldId id="335"/>
            <p14:sldId id="303"/>
            <p14:sldId id="304"/>
            <p14:sldId id="305"/>
            <p14:sldId id="406"/>
            <p14:sldId id="306"/>
            <p14:sldId id="401"/>
          </p14:sldIdLst>
        </p14:section>
      </p14:sectionLst>
    </p:ext>
    <p:ext uri="{EFAFB233-063F-42B5-8137-9DF3F51BA10A}">
      <p15:sldGuideLst xmlns:p15="http://schemas.microsoft.com/office/powerpoint/2012/main">
        <p15:guide id="1" orient="horz" pos="4032" userDrawn="1">
          <p15:clr>
            <a:srgbClr val="A4A3A4"/>
          </p15:clr>
        </p15:guide>
        <p15:guide id="2" pos="576" userDrawn="1">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2AACE"/>
    <a:srgbClr val="FF0000"/>
    <a:srgbClr val="0C19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853" autoAdjust="0"/>
    <p:restoredTop sz="87211" autoAdjust="0"/>
  </p:normalViewPr>
  <p:slideViewPr>
    <p:cSldViewPr>
      <p:cViewPr varScale="1">
        <p:scale>
          <a:sx n="111" d="100"/>
          <a:sy n="111" d="100"/>
        </p:scale>
        <p:origin x="1352" y="192"/>
      </p:cViewPr>
      <p:guideLst>
        <p:guide orient="horz" pos="4032"/>
        <p:guide pos="576"/>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p:cViewPr varScale="1">
        <p:scale>
          <a:sx n="65" d="100"/>
          <a:sy n="65" d="100"/>
        </p:scale>
        <p:origin x="2986" y="3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notesMaster" Target="notesMasters/notesMaster1.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3901440" y="8915400"/>
            <a:ext cx="2844800" cy="480060"/>
          </a:xfrm>
          <a:prstGeom prst="rect">
            <a:avLst/>
          </a:prstGeom>
        </p:spPr>
        <p:txBody>
          <a:bodyPr vert="horz" lIns="96661" tIns="48331" rIns="96661" bIns="48331" rtlCol="0" anchor="b"/>
          <a:lstStyle>
            <a:lvl1pPr algn="r" fontAlgn="auto">
              <a:spcBef>
                <a:spcPts val="0"/>
              </a:spcBef>
              <a:spcAft>
                <a:spcPts val="0"/>
              </a:spcAft>
              <a:defRPr sz="1300">
                <a:latin typeface="+mn-lt"/>
                <a:cs typeface="+mn-cs"/>
              </a:defRPr>
            </a:lvl1pPr>
          </a:lstStyle>
          <a:p>
            <a:pPr>
              <a:defRPr/>
            </a:pPr>
            <a:fld id="{E7204011-6D5B-43E1-9357-0C7B6C8AA6CC}" type="slidenum">
              <a:rPr lang="en-CA">
                <a:latin typeface="Arial" panose="020B0604020202020204" pitchFamily="34" charset="0"/>
                <a:cs typeface="Arial" panose="020B0604020202020204" pitchFamily="34" charset="0"/>
              </a:rPr>
              <a:pPr>
                <a:defRPr/>
              </a:pPr>
              <a:t>‹#›</a:t>
            </a:fld>
            <a:endParaRPr lang="en-CA" dirty="0">
              <a:latin typeface="Arial" panose="020B0604020202020204" pitchFamily="34" charset="0"/>
              <a:cs typeface="Arial" panose="020B0604020202020204" pitchFamily="34" charset="0"/>
            </a:endParaRPr>
          </a:p>
        </p:txBody>
      </p:sp>
      <p:sp>
        <p:nvSpPr>
          <p:cNvPr id="6" name="Footer Placeholder 5"/>
          <p:cNvSpPr>
            <a:spLocks noGrp="1"/>
          </p:cNvSpPr>
          <p:nvPr>
            <p:ph type="ftr" sz="quarter" idx="2"/>
          </p:nvPr>
        </p:nvSpPr>
        <p:spPr>
          <a:xfrm>
            <a:off x="609600" y="8891588"/>
            <a:ext cx="3170238" cy="481012"/>
          </a:xfrm>
          <a:prstGeom prst="rect">
            <a:avLst/>
          </a:prstGeom>
        </p:spPr>
        <p:txBody>
          <a:bodyPr vert="horz" lIns="91440" tIns="45720" rIns="91440" bIns="45720" rtlCol="0" anchor="b"/>
          <a:lstStyle>
            <a:lvl1pPr algn="l">
              <a:defRPr sz="1200"/>
            </a:lvl1pPr>
          </a:lstStyle>
          <a:p>
            <a:r>
              <a:rPr lang="en-CA" dirty="0"/>
              <a:t>Bereskin &amp; Parr LLP</a:t>
            </a:r>
            <a:endParaRPr lang="en-US" dirty="0"/>
          </a:p>
        </p:txBody>
      </p:sp>
    </p:spTree>
    <p:extLst>
      <p:ext uri="{BB962C8B-B14F-4D97-AF65-F5344CB8AC3E}">
        <p14:creationId xmlns:p14="http://schemas.microsoft.com/office/powerpoint/2010/main" val="1582494579"/>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fontAlgn="auto">
              <a:spcBef>
                <a:spcPts val="0"/>
              </a:spcBef>
              <a:spcAft>
                <a:spcPts val="0"/>
              </a:spcAft>
              <a:defRPr sz="1300">
                <a:latin typeface="+mn-lt"/>
                <a:cs typeface="+mn-cs"/>
              </a:defRPr>
            </a:lvl1pPr>
          </a:lstStyle>
          <a:p>
            <a:pPr>
              <a:defRPr/>
            </a:pPr>
            <a:endParaRPr lang="en-CA" dirty="0"/>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fontAlgn="auto">
              <a:spcBef>
                <a:spcPts val="0"/>
              </a:spcBef>
              <a:spcAft>
                <a:spcPts val="0"/>
              </a:spcAft>
              <a:defRPr sz="1300">
                <a:latin typeface="+mn-lt"/>
                <a:cs typeface="+mn-cs"/>
              </a:defRPr>
            </a:lvl1pPr>
          </a:lstStyle>
          <a:p>
            <a:pPr>
              <a:defRPr/>
            </a:pPr>
            <a:fld id="{798706E3-D161-4842-81C6-AD0E1EAA424D}" type="datetimeFigureOut">
              <a:rPr lang="en-CA"/>
              <a:pPr>
                <a:defRPr/>
              </a:pPr>
              <a:t>2023-05-02</a:t>
            </a:fld>
            <a:endParaRPr lang="en-CA" dirty="0"/>
          </a:p>
        </p:txBody>
      </p:sp>
      <p:sp>
        <p:nvSpPr>
          <p:cNvPr id="4" name="Slide Image Placeholder 3"/>
          <p:cNvSpPr>
            <a:spLocks noGrp="1" noRot="1" noChangeAspect="1"/>
          </p:cNvSpPr>
          <p:nvPr>
            <p:ph type="sldImg" idx="2"/>
          </p:nvPr>
        </p:nvSpPr>
        <p:spPr>
          <a:xfrm>
            <a:off x="2217738" y="400050"/>
            <a:ext cx="2879725" cy="1620838"/>
          </a:xfrm>
          <a:prstGeom prst="rect">
            <a:avLst/>
          </a:prstGeom>
          <a:noFill/>
          <a:ln w="12700">
            <a:solidFill>
              <a:prstClr val="black"/>
            </a:solidFill>
          </a:ln>
        </p:spPr>
        <p:txBody>
          <a:bodyPr vert="horz" lIns="96661" tIns="48331" rIns="96661" bIns="48331" rtlCol="0" anchor="ctr"/>
          <a:lstStyle/>
          <a:p>
            <a:pPr lvl="0"/>
            <a:endParaRPr lang="en-CA" noProof="0" dirty="0"/>
          </a:p>
        </p:txBody>
      </p:sp>
      <p:sp>
        <p:nvSpPr>
          <p:cNvPr id="5" name="Notes Placeholder 4"/>
          <p:cNvSpPr>
            <a:spLocks noGrp="1"/>
          </p:cNvSpPr>
          <p:nvPr>
            <p:ph type="body" sz="quarter" idx="3"/>
          </p:nvPr>
        </p:nvSpPr>
        <p:spPr>
          <a:xfrm>
            <a:off x="731520" y="2080260"/>
            <a:ext cx="5852160" cy="6800850"/>
          </a:xfrm>
          <a:prstGeom prst="rect">
            <a:avLst/>
          </a:prstGeom>
        </p:spPr>
        <p:txBody>
          <a:bodyPr vert="horz" wrap="square" lIns="96661" tIns="48331" rIns="96661" bIns="48331" numCol="1" anchor="t" anchorCtr="0" compatLnSpc="1">
            <a:prstTxWarp prst="textNoShape">
              <a:avLst/>
            </a:prstTxWarp>
          </a:bodyPr>
          <a:lstStyle/>
          <a:p>
            <a:pPr lvl="0"/>
            <a:r>
              <a:rPr lang="en-CA" noProof="0" dirty="0"/>
              <a:t>Click to edit Master text styles</a:t>
            </a:r>
          </a:p>
          <a:p>
            <a:pPr lvl="1"/>
            <a:r>
              <a:rPr lang="en-CA" noProof="0" dirty="0"/>
              <a:t>Second level</a:t>
            </a:r>
          </a:p>
          <a:p>
            <a:pPr lvl="2"/>
            <a:r>
              <a:rPr lang="en-CA" noProof="0" dirty="0"/>
              <a:t>Third level</a:t>
            </a:r>
          </a:p>
          <a:p>
            <a:pPr lvl="3"/>
            <a:r>
              <a:rPr lang="en-CA" noProof="0" dirty="0"/>
              <a:t>Fourth level</a:t>
            </a:r>
          </a:p>
          <a:p>
            <a:pPr lvl="4"/>
            <a:r>
              <a:rPr lang="en-CA" noProof="0" dirty="0"/>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fontAlgn="auto">
              <a:spcBef>
                <a:spcPts val="0"/>
              </a:spcBef>
              <a:spcAft>
                <a:spcPts val="0"/>
              </a:spcAft>
              <a:defRPr sz="1300">
                <a:latin typeface="+mn-lt"/>
                <a:cs typeface="+mn-cs"/>
              </a:defRPr>
            </a:lvl1pPr>
          </a:lstStyle>
          <a:p>
            <a:pPr>
              <a:defRPr/>
            </a:pPr>
            <a:r>
              <a:rPr lang="en-CA" dirty="0"/>
              <a:t>Bereskin &amp; Parr LLP</a:t>
            </a:r>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fontAlgn="auto">
              <a:spcBef>
                <a:spcPts val="0"/>
              </a:spcBef>
              <a:spcAft>
                <a:spcPts val="0"/>
              </a:spcAft>
              <a:defRPr sz="1300">
                <a:latin typeface="+mn-lt"/>
                <a:cs typeface="+mn-cs"/>
              </a:defRPr>
            </a:lvl1pPr>
          </a:lstStyle>
          <a:p>
            <a:pPr>
              <a:defRPr/>
            </a:pPr>
            <a:fld id="{CCEF70F7-4C15-4B5C-963D-AC367C095089}" type="slidenum">
              <a:rPr lang="en-CA"/>
              <a:pPr>
                <a:defRPr/>
              </a:pPr>
              <a:t>‹#›</a:t>
            </a:fld>
            <a:endParaRPr lang="en-CA" dirty="0"/>
          </a:p>
        </p:txBody>
      </p:sp>
    </p:spTree>
    <p:extLst>
      <p:ext uri="{BB962C8B-B14F-4D97-AF65-F5344CB8AC3E}">
        <p14:creationId xmlns:p14="http://schemas.microsoft.com/office/powerpoint/2010/main" val="1099358978"/>
      </p:ext>
    </p:extLst>
  </p:cSld>
  <p:clrMap bg1="lt1" tx1="dk1" bg2="lt2" tx2="dk2" accent1="accent1" accent2="accent2" accent3="accent3" accent4="accent4" accent5="accent5" accent6="accent6" hlink="hlink" folHlink="folHlink"/>
  <p:hf hdr="0" dt="0"/>
  <p:notesStyle>
    <a:lvl1pPr marL="171450" indent="-171450" algn="l" rtl="0" eaLnBrk="0" fontAlgn="base" hangingPunct="0">
      <a:spcBef>
        <a:spcPct val="30000"/>
      </a:spcBef>
      <a:spcAft>
        <a:spcPct val="0"/>
      </a:spcAft>
      <a:buFont typeface="Arial" panose="020B0604020202020204" pitchFamily="34" charset="0"/>
      <a:buChar char="•"/>
      <a:defRPr sz="1600" kern="1200">
        <a:solidFill>
          <a:schemeClr val="tx1"/>
        </a:solidFill>
        <a:latin typeface="+mn-lt"/>
        <a:ea typeface="+mn-ea"/>
        <a:cs typeface="+mn-cs"/>
      </a:defRPr>
    </a:lvl1pPr>
    <a:lvl2pPr marL="395288" indent="-171450" algn="l" rtl="0" eaLnBrk="0" fontAlgn="base" hangingPunct="0">
      <a:spcBef>
        <a:spcPct val="30000"/>
      </a:spcBef>
      <a:spcAft>
        <a:spcPct val="0"/>
      </a:spcAft>
      <a:buFont typeface="Arial" panose="020B0604020202020204" pitchFamily="34" charset="0"/>
      <a:buChar char="•"/>
      <a:defRPr sz="1200" kern="1200">
        <a:solidFill>
          <a:schemeClr val="tx1"/>
        </a:solidFill>
        <a:latin typeface="+mn-lt"/>
        <a:ea typeface="+mn-ea"/>
        <a:cs typeface="+mn-cs"/>
      </a:defRPr>
    </a:lvl2pPr>
    <a:lvl3pPr marL="631825" indent="-171450" algn="l" rtl="0" eaLnBrk="0" fontAlgn="base" hangingPunct="0">
      <a:spcBef>
        <a:spcPct val="30000"/>
      </a:spcBef>
      <a:spcAft>
        <a:spcPct val="0"/>
      </a:spcAft>
      <a:buFont typeface="Arial" panose="020B0604020202020204" pitchFamily="34" charset="0"/>
      <a:buChar char="•"/>
      <a:defRPr sz="1200" kern="1200">
        <a:solidFill>
          <a:schemeClr val="tx1"/>
        </a:solidFill>
        <a:latin typeface="+mn-lt"/>
        <a:ea typeface="+mn-ea"/>
        <a:cs typeface="+mn-cs"/>
      </a:defRPr>
    </a:lvl3pPr>
    <a:lvl4pPr marL="857250" indent="-171450" algn="l" rtl="0" eaLnBrk="0" fontAlgn="base" hangingPunct="0">
      <a:spcBef>
        <a:spcPct val="30000"/>
      </a:spcBef>
      <a:spcAft>
        <a:spcPct val="0"/>
      </a:spcAft>
      <a:buFont typeface="Arial" panose="020B0604020202020204" pitchFamily="34" charset="0"/>
      <a:buChar char="•"/>
      <a:defRPr sz="1200" kern="1200">
        <a:solidFill>
          <a:schemeClr val="tx1"/>
        </a:solidFill>
        <a:latin typeface="+mn-lt"/>
        <a:ea typeface="+mn-ea"/>
        <a:cs typeface="+mn-cs"/>
      </a:defRPr>
    </a:lvl4pPr>
    <a:lvl5pPr marL="1084263" indent="-171450" algn="l" rtl="0" eaLnBrk="0" fontAlgn="base" hangingPunct="0">
      <a:spcBef>
        <a:spcPct val="30000"/>
      </a:spcBef>
      <a:spcAft>
        <a:spcPct val="0"/>
      </a:spcAft>
      <a:buFont typeface="Arial" panose="020B0604020202020204" pitchFamily="34" charset="0"/>
      <a:buChar char="•"/>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Slide Number Placeholder 3"/>
          <p:cNvSpPr>
            <a:spLocks noGrp="1"/>
          </p:cNvSpPr>
          <p:nvPr>
            <p:ph type="sldNum" sz="quarter" idx="5"/>
          </p:nvPr>
        </p:nvSpPr>
        <p:spPr/>
        <p:txBody>
          <a:bodyPr/>
          <a:lstStyle/>
          <a:p>
            <a:pPr>
              <a:defRPr/>
            </a:pPr>
            <a:fld id="{CCEF70F7-4C15-4B5C-963D-AC367C095089}" type="slidenum">
              <a:rPr lang="en-CA" smtClean="0"/>
              <a:pPr>
                <a:defRPr/>
              </a:pPr>
              <a:t>2</a:t>
            </a:fld>
            <a:endParaRPr lang="en-CA" dirty="0"/>
          </a:p>
        </p:txBody>
      </p:sp>
    </p:spTree>
    <p:extLst>
      <p:ext uri="{BB962C8B-B14F-4D97-AF65-F5344CB8AC3E}">
        <p14:creationId xmlns:p14="http://schemas.microsoft.com/office/powerpoint/2010/main" val="41938059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CCEF70F7-4C15-4B5C-963D-AC367C095089}" type="slidenum">
              <a:rPr lang="en-CA" smtClean="0"/>
              <a:pPr>
                <a:defRPr/>
              </a:pPr>
              <a:t>6</a:t>
            </a:fld>
            <a:endParaRPr lang="en-CA" dirty="0"/>
          </a:p>
        </p:txBody>
      </p:sp>
    </p:spTree>
    <p:extLst>
      <p:ext uri="{BB962C8B-B14F-4D97-AF65-F5344CB8AC3E}">
        <p14:creationId xmlns:p14="http://schemas.microsoft.com/office/powerpoint/2010/main" val="34023954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39DEA82-8F0A-AE43-B464-CFAF8C6BF946}" type="slidenum">
              <a:rPr lang="en-US" altLang="x-none" smtClean="0"/>
              <a:pPr/>
              <a:t>7</a:t>
            </a:fld>
            <a:endParaRPr lang="en-US" altLang="x-none" dirty="0"/>
          </a:p>
        </p:txBody>
      </p:sp>
    </p:spTree>
    <p:extLst>
      <p:ext uri="{BB962C8B-B14F-4D97-AF65-F5344CB8AC3E}">
        <p14:creationId xmlns:p14="http://schemas.microsoft.com/office/powerpoint/2010/main" val="6663574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EF70F7-4C15-4B5C-963D-AC367C095089}" type="slidenum">
              <a:rPr lang="en-CA" smtClean="0"/>
              <a:pPr>
                <a:defRPr/>
              </a:pPr>
              <a:t>16</a:t>
            </a:fld>
            <a:endParaRPr lang="en-CA" dirty="0"/>
          </a:p>
        </p:txBody>
      </p:sp>
    </p:spTree>
    <p:extLst>
      <p:ext uri="{BB962C8B-B14F-4D97-AF65-F5344CB8AC3E}">
        <p14:creationId xmlns:p14="http://schemas.microsoft.com/office/powerpoint/2010/main" val="13410690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pPr>
              <a:defRPr/>
            </a:pPr>
            <a:r>
              <a:rPr lang="en-CA" dirty="0"/>
              <a:t>Bereskin &amp; Parr LLP</a:t>
            </a:r>
          </a:p>
        </p:txBody>
      </p:sp>
      <p:sp>
        <p:nvSpPr>
          <p:cNvPr id="5" name="Slide Number Placeholder 4"/>
          <p:cNvSpPr>
            <a:spLocks noGrp="1"/>
          </p:cNvSpPr>
          <p:nvPr>
            <p:ph type="sldNum" sz="quarter" idx="5"/>
          </p:nvPr>
        </p:nvSpPr>
        <p:spPr/>
        <p:txBody>
          <a:bodyPr/>
          <a:lstStyle/>
          <a:p>
            <a:pPr>
              <a:defRPr/>
            </a:pPr>
            <a:fld id="{CCEF70F7-4C15-4B5C-963D-AC367C095089}" type="slidenum">
              <a:rPr lang="en-CA" smtClean="0"/>
              <a:pPr>
                <a:defRPr/>
              </a:pPr>
              <a:t>29</a:t>
            </a:fld>
            <a:endParaRPr lang="en-CA" dirty="0"/>
          </a:p>
        </p:txBody>
      </p:sp>
    </p:spTree>
    <p:extLst>
      <p:ext uri="{BB962C8B-B14F-4D97-AF65-F5344CB8AC3E}">
        <p14:creationId xmlns:p14="http://schemas.microsoft.com/office/powerpoint/2010/main" val="32574977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Footer Placeholder 3"/>
          <p:cNvSpPr>
            <a:spLocks noGrp="1"/>
          </p:cNvSpPr>
          <p:nvPr>
            <p:ph type="ftr" sz="quarter" idx="4"/>
          </p:nvPr>
        </p:nvSpPr>
        <p:spPr/>
        <p:txBody>
          <a:bodyPr/>
          <a:lstStyle/>
          <a:p>
            <a:pPr>
              <a:defRPr/>
            </a:pPr>
            <a:r>
              <a:rPr lang="en-CA" dirty="0"/>
              <a:t>Bereskin &amp; Parr LLP</a:t>
            </a:r>
          </a:p>
        </p:txBody>
      </p:sp>
      <p:sp>
        <p:nvSpPr>
          <p:cNvPr id="5" name="Slide Number Placeholder 4"/>
          <p:cNvSpPr>
            <a:spLocks noGrp="1"/>
          </p:cNvSpPr>
          <p:nvPr>
            <p:ph type="sldNum" sz="quarter" idx="5"/>
          </p:nvPr>
        </p:nvSpPr>
        <p:spPr/>
        <p:txBody>
          <a:bodyPr/>
          <a:lstStyle/>
          <a:p>
            <a:pPr>
              <a:defRPr/>
            </a:pPr>
            <a:fld id="{CCEF70F7-4C15-4B5C-963D-AC367C095089}" type="slidenum">
              <a:rPr lang="en-CA" smtClean="0"/>
              <a:pPr>
                <a:defRPr/>
              </a:pPr>
              <a:t>30</a:t>
            </a:fld>
            <a:endParaRPr lang="en-CA" dirty="0"/>
          </a:p>
        </p:txBody>
      </p:sp>
    </p:spTree>
    <p:extLst>
      <p:ext uri="{BB962C8B-B14F-4D97-AF65-F5344CB8AC3E}">
        <p14:creationId xmlns:p14="http://schemas.microsoft.com/office/powerpoint/2010/main" val="29800649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EF70F7-4C15-4B5C-963D-AC367C095089}" type="slidenum">
              <a:rPr lang="en-CA" smtClean="0"/>
              <a:pPr>
                <a:defRPr/>
              </a:pPr>
              <a:t>43</a:t>
            </a:fld>
            <a:endParaRPr lang="en-CA" dirty="0"/>
          </a:p>
        </p:txBody>
      </p:sp>
    </p:spTree>
    <p:extLst>
      <p:ext uri="{BB962C8B-B14F-4D97-AF65-F5344CB8AC3E}">
        <p14:creationId xmlns:p14="http://schemas.microsoft.com/office/powerpoint/2010/main" val="10486204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3.jp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Click to edit Master title style</a:t>
            </a:r>
            <a:endParaRPr lang="en-CA"/>
          </a:p>
        </p:txBody>
      </p:sp>
      <p:sp>
        <p:nvSpPr>
          <p:cNvPr id="3" name="Content Placeholder 2"/>
          <p:cNvSpPr>
            <a:spLocks noGrp="1"/>
          </p:cNvSpPr>
          <p:nvPr>
            <p:ph sz="half" idx="1"/>
          </p:nvPr>
        </p:nvSpPr>
        <p:spPr>
          <a:xfrm>
            <a:off x="381000" y="1600201"/>
            <a:ext cx="5613399" cy="4191000"/>
          </a:xfrm>
        </p:spPr>
        <p:txBody>
          <a:bodyPr>
            <a:normAutofit/>
          </a:bodyPr>
          <a:lstStyle>
            <a:lvl1pPr>
              <a:defRPr sz="24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Content Placeholder 3"/>
          <p:cNvSpPr>
            <a:spLocks noGrp="1"/>
          </p:cNvSpPr>
          <p:nvPr>
            <p:ph sz="half" idx="2"/>
          </p:nvPr>
        </p:nvSpPr>
        <p:spPr>
          <a:xfrm>
            <a:off x="6197599" y="1600201"/>
            <a:ext cx="5539407" cy="4191000"/>
          </a:xfrm>
        </p:spPr>
        <p:txBody>
          <a:bodyPr>
            <a:normAutofit/>
          </a:bodyPr>
          <a:lstStyle>
            <a:lvl1pPr>
              <a:defRPr sz="24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7" name="Slide Number Placeholder 5"/>
          <p:cNvSpPr>
            <a:spLocks noGrp="1"/>
          </p:cNvSpPr>
          <p:nvPr>
            <p:ph type="sldNum" sz="quarter" idx="4"/>
          </p:nvPr>
        </p:nvSpPr>
        <p:spPr>
          <a:xfrm>
            <a:off x="11635407" y="6400800"/>
            <a:ext cx="556593" cy="457200"/>
          </a:xfrm>
          <a:prstGeom prst="rect">
            <a:avLst/>
          </a:prstGeom>
        </p:spPr>
        <p:txBody>
          <a:bodyPr vert="horz" lIns="91440" tIns="45720" rIns="91440" bIns="45720" rtlCol="0" anchor="ctr"/>
          <a:lstStyle>
            <a:lvl1pPr algn="r" fontAlgn="auto">
              <a:spcBef>
                <a:spcPts val="0"/>
              </a:spcBef>
              <a:spcAft>
                <a:spcPts val="0"/>
              </a:spcAft>
              <a:defRPr sz="1100">
                <a:solidFill>
                  <a:schemeClr val="bg1"/>
                </a:solidFill>
                <a:latin typeface="Arial" panose="020B0604020202020204" pitchFamily="34" charset="0"/>
                <a:cs typeface="Arial" panose="020B0604020202020204" pitchFamily="34" charset="0"/>
              </a:defRPr>
            </a:lvl1pPr>
          </a:lstStyle>
          <a:p>
            <a:pPr>
              <a:defRPr/>
            </a:pPr>
            <a:fld id="{202A5A07-8775-41F6-A814-A1AF7527A768}" type="slidenum">
              <a:rPr lang="en-CA" smtClean="0"/>
              <a:pPr>
                <a:defRPr/>
              </a:pPr>
              <a:t>‹#›</a:t>
            </a:fld>
            <a:endParaRPr lang="en-CA" dirty="0"/>
          </a:p>
        </p:txBody>
      </p:sp>
    </p:spTree>
    <p:extLst>
      <p:ext uri="{BB962C8B-B14F-4D97-AF65-F5344CB8AC3E}">
        <p14:creationId xmlns:p14="http://schemas.microsoft.com/office/powerpoint/2010/main" val="10046154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11152807" cy="762000"/>
          </a:xfrm>
        </p:spPr>
        <p:txBody>
          <a:bodyPr>
            <a:normAutofit/>
          </a:bodyPr>
          <a:lstStyle>
            <a:lvl1pPr algn="l">
              <a:defRPr sz="3000">
                <a:solidFill>
                  <a:schemeClr val="tx2"/>
                </a:solidFill>
              </a:defRPr>
            </a:lvl1pPr>
          </a:lstStyle>
          <a:p>
            <a:r>
              <a:rPr lang="en-US" dirty="0"/>
              <a:t>Click to edit Master title style</a:t>
            </a:r>
            <a:endParaRPr lang="en-CA" dirty="0"/>
          </a:p>
        </p:txBody>
      </p:sp>
      <p:sp>
        <p:nvSpPr>
          <p:cNvPr id="3" name="Content Placeholder 2"/>
          <p:cNvSpPr>
            <a:spLocks noGrp="1"/>
          </p:cNvSpPr>
          <p:nvPr>
            <p:ph idx="1"/>
          </p:nvPr>
        </p:nvSpPr>
        <p:spPr>
          <a:xfrm>
            <a:off x="381000" y="1143000"/>
            <a:ext cx="11356007" cy="4953000"/>
          </a:xfrm>
        </p:spPr>
        <p:txBody>
          <a:bodyPr>
            <a:normAutofit/>
          </a:bodyPr>
          <a:lstStyle>
            <a:lvl1pPr>
              <a:defRPr sz="2800"/>
            </a:lvl1pPr>
            <a:lvl2pPr>
              <a:defRPr sz="2400"/>
            </a:lvl2pPr>
          </a:lstStyle>
          <a:p>
            <a:pPr lvl="0"/>
            <a:r>
              <a:rPr lang="en-US" altLang="en-US" dirty="0"/>
              <a:t>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4" name="Slide Number Placeholder 5">
            <a:extLst>
              <a:ext uri="{FF2B5EF4-FFF2-40B4-BE49-F238E27FC236}">
                <a16:creationId xmlns:a16="http://schemas.microsoft.com/office/drawing/2014/main" id="{8D6F2375-0436-4A68-B100-1F724F244481}"/>
              </a:ext>
            </a:extLst>
          </p:cNvPr>
          <p:cNvSpPr>
            <a:spLocks noGrp="1"/>
          </p:cNvSpPr>
          <p:nvPr>
            <p:ph type="sldNum" sz="quarter" idx="4"/>
          </p:nvPr>
        </p:nvSpPr>
        <p:spPr>
          <a:xfrm>
            <a:off x="11635407" y="6400800"/>
            <a:ext cx="556593" cy="457200"/>
          </a:xfrm>
          <a:prstGeom prst="rect">
            <a:avLst/>
          </a:prstGeom>
        </p:spPr>
        <p:txBody>
          <a:bodyPr vert="horz" lIns="91440" tIns="45720" rIns="91440" bIns="45720" rtlCol="0" anchor="ctr"/>
          <a:lstStyle>
            <a:lvl1pPr algn="r" fontAlgn="auto">
              <a:spcBef>
                <a:spcPts val="0"/>
              </a:spcBef>
              <a:spcAft>
                <a:spcPts val="0"/>
              </a:spcAft>
              <a:defRPr sz="1100">
                <a:solidFill>
                  <a:schemeClr val="bg1"/>
                </a:solidFill>
                <a:latin typeface="Arial" panose="020B0604020202020204" pitchFamily="34" charset="0"/>
                <a:cs typeface="Arial" panose="020B0604020202020204" pitchFamily="34" charset="0"/>
              </a:defRPr>
            </a:lvl1pPr>
          </a:lstStyle>
          <a:p>
            <a:pPr>
              <a:defRPr/>
            </a:pPr>
            <a:fld id="{202A5A07-8775-41F6-A814-A1AF7527A768}" type="slidenum">
              <a:rPr lang="en-CA" smtClean="0"/>
              <a:pPr>
                <a:defRPr/>
              </a:pPr>
              <a:t>‹#›</a:t>
            </a:fld>
            <a:endParaRPr lang="en-CA" dirty="0"/>
          </a:p>
        </p:txBody>
      </p:sp>
    </p:spTree>
    <p:extLst>
      <p:ext uri="{BB962C8B-B14F-4D97-AF65-F5344CB8AC3E}">
        <p14:creationId xmlns:p14="http://schemas.microsoft.com/office/powerpoint/2010/main" val="2730256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11152807" cy="762000"/>
          </a:xfrm>
        </p:spPr>
        <p:txBody>
          <a:bodyPr>
            <a:normAutofit/>
          </a:bodyPr>
          <a:lstStyle>
            <a:lvl1pPr algn="l">
              <a:defRPr sz="3000">
                <a:solidFill>
                  <a:schemeClr val="tx2"/>
                </a:solidFill>
              </a:defRPr>
            </a:lvl1pPr>
          </a:lstStyle>
          <a:p>
            <a:r>
              <a:rPr lang="en-US" dirty="0"/>
              <a:t>Click to edit Master title style</a:t>
            </a:r>
            <a:endParaRPr lang="en-CA" dirty="0"/>
          </a:p>
        </p:txBody>
      </p:sp>
      <p:sp>
        <p:nvSpPr>
          <p:cNvPr id="3" name="Content Placeholder 2"/>
          <p:cNvSpPr>
            <a:spLocks noGrp="1"/>
          </p:cNvSpPr>
          <p:nvPr>
            <p:ph idx="1"/>
          </p:nvPr>
        </p:nvSpPr>
        <p:spPr>
          <a:xfrm>
            <a:off x="381000" y="1143000"/>
            <a:ext cx="11356007" cy="4953000"/>
          </a:xfrm>
        </p:spPr>
        <p:txBody>
          <a:bodyPr>
            <a:normAutofit/>
          </a:bodyPr>
          <a:lstStyle>
            <a:lvl1pPr>
              <a:defRPr sz="2800"/>
            </a:lvl1pPr>
            <a:lvl2pPr>
              <a:defRPr sz="2400"/>
            </a:lvl2pPr>
          </a:lstStyle>
          <a:p>
            <a:pPr lvl="0"/>
            <a:r>
              <a:rPr lang="en-US" altLang="en-US" dirty="0"/>
              <a:t>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4" name="Slide Number Placeholder 5">
            <a:extLst>
              <a:ext uri="{FF2B5EF4-FFF2-40B4-BE49-F238E27FC236}">
                <a16:creationId xmlns:a16="http://schemas.microsoft.com/office/drawing/2014/main" id="{8D6F2375-0436-4A68-B100-1F724F244481}"/>
              </a:ext>
            </a:extLst>
          </p:cNvPr>
          <p:cNvSpPr>
            <a:spLocks noGrp="1"/>
          </p:cNvSpPr>
          <p:nvPr>
            <p:ph type="sldNum" sz="quarter" idx="4"/>
          </p:nvPr>
        </p:nvSpPr>
        <p:spPr>
          <a:xfrm>
            <a:off x="11635407" y="6400800"/>
            <a:ext cx="556593" cy="457200"/>
          </a:xfrm>
          <a:prstGeom prst="rect">
            <a:avLst/>
          </a:prstGeom>
        </p:spPr>
        <p:txBody>
          <a:bodyPr vert="horz" lIns="91440" tIns="45720" rIns="91440" bIns="45720" rtlCol="0" anchor="ctr"/>
          <a:lstStyle>
            <a:lvl1pPr algn="r" fontAlgn="auto">
              <a:spcBef>
                <a:spcPts val="0"/>
              </a:spcBef>
              <a:spcAft>
                <a:spcPts val="0"/>
              </a:spcAft>
              <a:defRPr sz="1100">
                <a:solidFill>
                  <a:schemeClr val="bg1"/>
                </a:solidFill>
                <a:latin typeface="Arial" panose="020B0604020202020204" pitchFamily="34" charset="0"/>
                <a:cs typeface="Arial" panose="020B0604020202020204" pitchFamily="34" charset="0"/>
              </a:defRPr>
            </a:lvl1pPr>
          </a:lstStyle>
          <a:p>
            <a:pPr>
              <a:defRPr/>
            </a:pPr>
            <a:fld id="{202A5A07-8775-41F6-A814-A1AF7527A768}" type="slidenum">
              <a:rPr lang="en-CA" smtClean="0"/>
              <a:pPr>
                <a:defRPr/>
              </a:pPr>
              <a:t>‹#›</a:t>
            </a:fld>
            <a:endParaRPr lang="en-CA" dirty="0"/>
          </a:p>
        </p:txBody>
      </p:sp>
    </p:spTree>
    <p:extLst>
      <p:ext uri="{BB962C8B-B14F-4D97-AF65-F5344CB8AC3E}">
        <p14:creationId xmlns:p14="http://schemas.microsoft.com/office/powerpoint/2010/main" val="4104982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388100" y="5029200"/>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5" name="Straight Connector 4"/>
          <p:cNvCxnSpPr/>
          <p:nvPr/>
        </p:nvCxnSpPr>
        <p:spPr>
          <a:xfrm>
            <a:off x="2398184" y="4953000"/>
            <a:ext cx="7304616" cy="0"/>
          </a:xfrm>
          <a:prstGeom prst="line">
            <a:avLst/>
          </a:prstGeom>
          <a:ln w="22225">
            <a:solidFill>
              <a:srgbClr val="0C1975"/>
            </a:solidFill>
          </a:ln>
        </p:spPr>
        <p:style>
          <a:lnRef idx="1">
            <a:schemeClr val="accent1"/>
          </a:lnRef>
          <a:fillRef idx="0">
            <a:schemeClr val="accent1"/>
          </a:fillRef>
          <a:effectRef idx="0">
            <a:schemeClr val="accent1"/>
          </a:effectRef>
          <a:fontRef idx="minor">
            <a:schemeClr val="tx1"/>
          </a:fontRef>
        </p:style>
      </p:cxnSp>
      <p:sp>
        <p:nvSpPr>
          <p:cNvPr id="3" name="Picture Placeholder 2"/>
          <p:cNvSpPr>
            <a:spLocks noGrp="1"/>
          </p:cNvSpPr>
          <p:nvPr>
            <p:ph type="pic" idx="1"/>
          </p:nvPr>
        </p:nvSpPr>
        <p:spPr>
          <a:xfrm>
            <a:off x="2389717" y="1600201"/>
            <a:ext cx="7315200" cy="3127374"/>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endParaRPr lang="en-CA" noProof="0" dirty="0"/>
          </a:p>
        </p:txBody>
      </p:sp>
      <p:sp>
        <p:nvSpPr>
          <p:cNvPr id="6" name="Title 1"/>
          <p:cNvSpPr txBox="1">
            <a:spLocks/>
          </p:cNvSpPr>
          <p:nvPr userDrawn="1"/>
        </p:nvSpPr>
        <p:spPr bwMode="auto">
          <a:xfrm>
            <a:off x="764207" y="228600"/>
            <a:ext cx="10769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l" rtl="0" eaLnBrk="1" fontAlgn="base" hangingPunct="1">
              <a:spcBef>
                <a:spcPct val="0"/>
              </a:spcBef>
              <a:spcAft>
                <a:spcPct val="0"/>
              </a:spcAft>
              <a:defRPr sz="2800" b="1" kern="1200">
                <a:solidFill>
                  <a:schemeClr val="bg1"/>
                </a:solidFill>
                <a:latin typeface="Arial" panose="020B0604020202020204" pitchFamily="34" charset="0"/>
                <a:ea typeface="+mj-ea"/>
                <a:cs typeface="Arial" panose="020B0604020202020204" pitchFamily="34" charset="0"/>
              </a:defRPr>
            </a:lvl1pPr>
            <a:lvl2pPr algn="ctr" rtl="0" eaLnBrk="1" fontAlgn="base" hangingPunct="1">
              <a:spcBef>
                <a:spcPct val="0"/>
              </a:spcBef>
              <a:spcAft>
                <a:spcPct val="0"/>
              </a:spcAft>
              <a:defRPr sz="4400">
                <a:solidFill>
                  <a:srgbClr val="0C1975"/>
                </a:solidFill>
                <a:latin typeface="Calibri" pitchFamily="34" charset="0"/>
              </a:defRPr>
            </a:lvl2pPr>
            <a:lvl3pPr algn="ctr" rtl="0" eaLnBrk="1" fontAlgn="base" hangingPunct="1">
              <a:spcBef>
                <a:spcPct val="0"/>
              </a:spcBef>
              <a:spcAft>
                <a:spcPct val="0"/>
              </a:spcAft>
              <a:defRPr sz="4400">
                <a:solidFill>
                  <a:srgbClr val="0C1975"/>
                </a:solidFill>
                <a:latin typeface="Calibri" pitchFamily="34" charset="0"/>
              </a:defRPr>
            </a:lvl3pPr>
            <a:lvl4pPr algn="ctr" rtl="0" eaLnBrk="1" fontAlgn="base" hangingPunct="1">
              <a:spcBef>
                <a:spcPct val="0"/>
              </a:spcBef>
              <a:spcAft>
                <a:spcPct val="0"/>
              </a:spcAft>
              <a:defRPr sz="4400">
                <a:solidFill>
                  <a:srgbClr val="0C1975"/>
                </a:solidFill>
                <a:latin typeface="Calibri" pitchFamily="34" charset="0"/>
              </a:defRPr>
            </a:lvl4pPr>
            <a:lvl5pPr algn="ctr" rtl="0" eaLnBrk="1" fontAlgn="base" hangingPunct="1">
              <a:spcBef>
                <a:spcPct val="0"/>
              </a:spcBef>
              <a:spcAft>
                <a:spcPct val="0"/>
              </a:spcAft>
              <a:defRPr sz="4400">
                <a:solidFill>
                  <a:srgbClr val="0C1975"/>
                </a:solidFill>
                <a:latin typeface="Calibri" pitchFamily="34" charset="0"/>
              </a:defRPr>
            </a:lvl5pPr>
            <a:lvl6pPr marL="457200" algn="ctr" rtl="0" eaLnBrk="1" fontAlgn="base" hangingPunct="1">
              <a:spcBef>
                <a:spcPct val="0"/>
              </a:spcBef>
              <a:spcAft>
                <a:spcPct val="0"/>
              </a:spcAft>
              <a:defRPr sz="4400">
                <a:solidFill>
                  <a:srgbClr val="0C1975"/>
                </a:solidFill>
                <a:latin typeface="Calibri" pitchFamily="34" charset="0"/>
              </a:defRPr>
            </a:lvl6pPr>
            <a:lvl7pPr marL="914400" algn="ctr" rtl="0" eaLnBrk="1" fontAlgn="base" hangingPunct="1">
              <a:spcBef>
                <a:spcPct val="0"/>
              </a:spcBef>
              <a:spcAft>
                <a:spcPct val="0"/>
              </a:spcAft>
              <a:defRPr sz="4400">
                <a:solidFill>
                  <a:srgbClr val="0C1975"/>
                </a:solidFill>
                <a:latin typeface="Calibri" pitchFamily="34" charset="0"/>
              </a:defRPr>
            </a:lvl7pPr>
            <a:lvl8pPr marL="1371600" algn="ctr" rtl="0" eaLnBrk="1" fontAlgn="base" hangingPunct="1">
              <a:spcBef>
                <a:spcPct val="0"/>
              </a:spcBef>
              <a:spcAft>
                <a:spcPct val="0"/>
              </a:spcAft>
              <a:defRPr sz="4400">
                <a:solidFill>
                  <a:srgbClr val="0C1975"/>
                </a:solidFill>
                <a:latin typeface="Calibri" pitchFamily="34" charset="0"/>
              </a:defRPr>
            </a:lvl8pPr>
            <a:lvl9pPr marL="1828800" algn="ctr" rtl="0" eaLnBrk="1" fontAlgn="base" hangingPunct="1">
              <a:spcBef>
                <a:spcPct val="0"/>
              </a:spcBef>
              <a:spcAft>
                <a:spcPct val="0"/>
              </a:spcAft>
              <a:defRPr sz="4400">
                <a:solidFill>
                  <a:srgbClr val="0C1975"/>
                </a:solidFill>
                <a:latin typeface="Calibri" pitchFamily="34" charset="0"/>
              </a:defRPr>
            </a:lvl9pPr>
          </a:lstStyle>
          <a:p>
            <a:r>
              <a:rPr lang="en-US" sz="2800" dirty="0"/>
              <a:t>Click to edit Master title style</a:t>
            </a:r>
            <a:endParaRPr lang="en-CA" sz="2800" dirty="0"/>
          </a:p>
        </p:txBody>
      </p:sp>
      <p:sp>
        <p:nvSpPr>
          <p:cNvPr id="7" name="Slide Number Placeholder 5"/>
          <p:cNvSpPr txBox="1">
            <a:spLocks/>
          </p:cNvSpPr>
          <p:nvPr userDrawn="1"/>
        </p:nvSpPr>
        <p:spPr>
          <a:xfrm>
            <a:off x="11635407" y="6400800"/>
            <a:ext cx="556593" cy="457200"/>
          </a:xfrm>
          <a:prstGeom prst="rect">
            <a:avLst/>
          </a:prstGeom>
        </p:spPr>
        <p:txBody>
          <a:bodyPr vert="horz" lIns="91440" tIns="45720" rIns="91440" bIns="45720" rtlCol="0" anchor="ctr"/>
          <a:lstStyle>
            <a:defPPr>
              <a:defRPr lang="en-US"/>
            </a:defPPr>
            <a:lvl1pPr algn="r" rtl="0" fontAlgn="auto">
              <a:spcBef>
                <a:spcPts val="0"/>
              </a:spcBef>
              <a:spcAft>
                <a:spcPts val="0"/>
              </a:spcAft>
              <a:defRPr sz="1100" kern="1200">
                <a:solidFill>
                  <a:schemeClr val="bg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defRPr/>
            </a:pPr>
            <a:fld id="{202A5A07-8775-41F6-A814-A1AF7527A768}" type="slidenum">
              <a:rPr lang="en-CA" smtClean="0"/>
              <a:pPr>
                <a:defRPr/>
              </a:pPr>
              <a:t>‹#›</a:t>
            </a:fld>
            <a:endParaRPr lang="en-CA" dirty="0"/>
          </a:p>
        </p:txBody>
      </p:sp>
    </p:spTree>
    <p:extLst>
      <p:ext uri="{BB962C8B-B14F-4D97-AF65-F5344CB8AC3E}">
        <p14:creationId xmlns:p14="http://schemas.microsoft.com/office/powerpoint/2010/main" val="2905471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674322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5640718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Generic">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838200" y="3657600"/>
            <a:ext cx="11049000" cy="10668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Presentation Title </a:t>
            </a:r>
          </a:p>
          <a:p>
            <a:pPr lvl="0"/>
            <a:r>
              <a:rPr lang="en-US" dirty="0"/>
              <a:t>(Generic– Change Layout for Others)</a:t>
            </a:r>
          </a:p>
        </p:txBody>
      </p:sp>
      <p:sp>
        <p:nvSpPr>
          <p:cNvPr id="6" name="Text Placeholder 2"/>
          <p:cNvSpPr>
            <a:spLocks noGrp="1"/>
          </p:cNvSpPr>
          <p:nvPr>
            <p:ph type="body" sz="quarter" idx="11" hasCustomPrompt="1"/>
          </p:nvPr>
        </p:nvSpPr>
        <p:spPr>
          <a:xfrm>
            <a:off x="838200" y="4865624"/>
            <a:ext cx="11049000" cy="1001776"/>
          </a:xfrm>
          <a:prstGeom prst="rect">
            <a:avLst/>
          </a:prstGeom>
        </p:spPr>
        <p:txBody>
          <a:bodyP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sp>
        <p:nvSpPr>
          <p:cNvPr id="7" name="Text Placeholder 2"/>
          <p:cNvSpPr>
            <a:spLocks noGrp="1"/>
          </p:cNvSpPr>
          <p:nvPr>
            <p:ph type="body" sz="quarter" idx="12" hasCustomPrompt="1"/>
          </p:nvPr>
        </p:nvSpPr>
        <p:spPr>
          <a:xfrm>
            <a:off x="838200" y="6172200"/>
            <a:ext cx="10820400" cy="304800"/>
          </a:xfrm>
          <a:prstGeom prst="rect">
            <a:avLst/>
          </a:prstGeom>
        </p:spPr>
        <p:txBody>
          <a:bodyPr/>
          <a:lstStyle>
            <a:lvl1pPr marL="0" indent="0">
              <a:spcBef>
                <a:spcPts val="0"/>
              </a:spcBef>
              <a:buNone/>
              <a:defRPr sz="1200" b="1" baseline="0">
                <a:solidFill>
                  <a:schemeClr val="bg1"/>
                </a:solidFill>
                <a:latin typeface="Arial" panose="020B0604020202020204" pitchFamily="34" charset="0"/>
                <a:cs typeface="Arial" panose="020B0604020202020204" pitchFamily="34" charset="0"/>
              </a:defRPr>
            </a:lvl1pPr>
            <a:lvl5pPr marL="1828800" indent="0">
              <a:buNone/>
              <a:defRPr/>
            </a:lvl5pPr>
          </a:lstStyle>
          <a:p>
            <a:pPr lvl="0"/>
            <a:r>
              <a:rPr lang="en-US" dirty="0"/>
              <a:t>Date</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222480" cy="3517018"/>
          </a:xfrm>
          <a:prstGeom prst="rect">
            <a:avLst/>
          </a:prstGeom>
        </p:spPr>
      </p:pic>
    </p:spTree>
    <p:extLst>
      <p:ext uri="{BB962C8B-B14F-4D97-AF65-F5344CB8AC3E}">
        <p14:creationId xmlns:p14="http://schemas.microsoft.com/office/powerpoint/2010/main" val="1669640636"/>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lectrical">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76200"/>
            <a:ext cx="12192000" cy="3592576"/>
          </a:xfrm>
          <a:prstGeom prst="rect">
            <a:avLst/>
          </a:prstGeom>
        </p:spPr>
      </p:pic>
      <p:sp>
        <p:nvSpPr>
          <p:cNvPr id="3" name="Text Placeholder 2"/>
          <p:cNvSpPr>
            <a:spLocks noGrp="1"/>
          </p:cNvSpPr>
          <p:nvPr>
            <p:ph type="body" sz="quarter" idx="10" hasCustomPrompt="1"/>
          </p:nvPr>
        </p:nvSpPr>
        <p:spPr>
          <a:xfrm>
            <a:off x="838200" y="3657600"/>
            <a:ext cx="11049000" cy="10668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Presentation Title </a:t>
            </a:r>
          </a:p>
          <a:p>
            <a:pPr lvl="0"/>
            <a:r>
              <a:rPr lang="en-US" dirty="0"/>
              <a:t>(Engineering– Change Layout for Others)</a:t>
            </a:r>
          </a:p>
        </p:txBody>
      </p:sp>
      <p:sp>
        <p:nvSpPr>
          <p:cNvPr id="6" name="Text Placeholder 2"/>
          <p:cNvSpPr>
            <a:spLocks noGrp="1"/>
          </p:cNvSpPr>
          <p:nvPr>
            <p:ph type="body" sz="quarter" idx="11" hasCustomPrompt="1"/>
          </p:nvPr>
        </p:nvSpPr>
        <p:spPr>
          <a:xfrm>
            <a:off x="838200" y="4865624"/>
            <a:ext cx="11049000" cy="1001776"/>
          </a:xfrm>
          <a:prstGeom prst="rect">
            <a:avLst/>
          </a:prstGeom>
        </p:spPr>
        <p:txBody>
          <a:bodyP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sp>
        <p:nvSpPr>
          <p:cNvPr id="7" name="Text Placeholder 2"/>
          <p:cNvSpPr>
            <a:spLocks noGrp="1"/>
          </p:cNvSpPr>
          <p:nvPr>
            <p:ph type="body" sz="quarter" idx="12" hasCustomPrompt="1"/>
          </p:nvPr>
        </p:nvSpPr>
        <p:spPr>
          <a:xfrm>
            <a:off x="838200" y="6172200"/>
            <a:ext cx="10820400" cy="304800"/>
          </a:xfrm>
          <a:prstGeom prst="rect">
            <a:avLst/>
          </a:prstGeom>
        </p:spPr>
        <p:txBody>
          <a:bodyPr/>
          <a:lstStyle>
            <a:lvl1pPr marL="0" indent="0">
              <a:spcBef>
                <a:spcPts val="0"/>
              </a:spcBef>
              <a:buNone/>
              <a:defRPr sz="1200" b="1" baseline="0">
                <a:solidFill>
                  <a:schemeClr val="bg1"/>
                </a:solidFill>
                <a:latin typeface="Arial" panose="020B0604020202020204" pitchFamily="34" charset="0"/>
                <a:cs typeface="Arial" panose="020B0604020202020204" pitchFamily="34" charset="0"/>
              </a:defRPr>
            </a:lvl1pPr>
            <a:lvl5pPr marL="1828800" indent="0">
              <a:buNone/>
              <a:defRPr/>
            </a:lvl5pPr>
          </a:lstStyle>
          <a:p>
            <a:pPr lvl="0"/>
            <a:r>
              <a:rPr lang="en-US" dirty="0"/>
              <a:t>Date</a:t>
            </a:r>
          </a:p>
        </p:txBody>
      </p:sp>
    </p:spTree>
    <p:extLst>
      <p:ext uri="{BB962C8B-B14F-4D97-AF65-F5344CB8AC3E}">
        <p14:creationId xmlns:p14="http://schemas.microsoft.com/office/powerpoint/2010/main" val="156564296"/>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CT">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838200" y="3657600"/>
            <a:ext cx="11049000" cy="10668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Presentation Title </a:t>
            </a:r>
          </a:p>
          <a:p>
            <a:pPr lvl="0"/>
            <a:r>
              <a:rPr lang="en-US" dirty="0"/>
              <a:t>(ECT – Change Layout for Others)</a:t>
            </a:r>
          </a:p>
        </p:txBody>
      </p:sp>
      <p:sp>
        <p:nvSpPr>
          <p:cNvPr id="6" name="Text Placeholder 2"/>
          <p:cNvSpPr>
            <a:spLocks noGrp="1"/>
          </p:cNvSpPr>
          <p:nvPr>
            <p:ph type="body" sz="quarter" idx="11" hasCustomPrompt="1"/>
          </p:nvPr>
        </p:nvSpPr>
        <p:spPr>
          <a:xfrm>
            <a:off x="838200" y="4865624"/>
            <a:ext cx="11049000" cy="1001776"/>
          </a:xfrm>
          <a:prstGeom prst="rect">
            <a:avLst/>
          </a:prstGeom>
        </p:spPr>
        <p:txBody>
          <a:bodyP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sp>
        <p:nvSpPr>
          <p:cNvPr id="7" name="Text Placeholder 2"/>
          <p:cNvSpPr>
            <a:spLocks noGrp="1"/>
          </p:cNvSpPr>
          <p:nvPr>
            <p:ph type="body" sz="quarter" idx="12" hasCustomPrompt="1"/>
          </p:nvPr>
        </p:nvSpPr>
        <p:spPr>
          <a:xfrm>
            <a:off x="838200" y="6172200"/>
            <a:ext cx="10820400" cy="304800"/>
          </a:xfrm>
          <a:prstGeom prst="rect">
            <a:avLst/>
          </a:prstGeom>
        </p:spPr>
        <p:txBody>
          <a:bodyPr/>
          <a:lstStyle>
            <a:lvl1pPr marL="0" indent="0">
              <a:spcBef>
                <a:spcPts val="0"/>
              </a:spcBef>
              <a:buNone/>
              <a:defRPr sz="1200" b="1" baseline="0">
                <a:solidFill>
                  <a:schemeClr val="bg1"/>
                </a:solidFill>
                <a:latin typeface="Arial" panose="020B0604020202020204" pitchFamily="34" charset="0"/>
                <a:cs typeface="Arial" panose="020B0604020202020204" pitchFamily="34" charset="0"/>
              </a:defRPr>
            </a:lvl1pPr>
            <a:lvl5pPr marL="1828800" indent="0">
              <a:buNone/>
              <a:defRPr/>
            </a:lvl5pPr>
          </a:lstStyle>
          <a:p>
            <a:pPr lvl="0"/>
            <a:r>
              <a:rPr lang="en-US" dirty="0"/>
              <a:t>Date</a:t>
            </a:r>
          </a:p>
        </p:txBody>
      </p:sp>
      <p:pic>
        <p:nvPicPr>
          <p:cNvPr id="8" name="Picture 7">
            <a:extLst>
              <a:ext uri="{FF2B5EF4-FFF2-40B4-BE49-F238E27FC236}">
                <a16:creationId xmlns:a16="http://schemas.microsoft.com/office/drawing/2014/main" id="{1221C678-93BA-4AC1-AC4F-9B4C37B7EED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3493391"/>
          </a:xfrm>
          <a:prstGeom prst="rect">
            <a:avLst/>
          </a:prstGeom>
        </p:spPr>
      </p:pic>
    </p:spTree>
    <p:extLst>
      <p:ext uri="{BB962C8B-B14F-4D97-AF65-F5344CB8AC3E}">
        <p14:creationId xmlns:p14="http://schemas.microsoft.com/office/powerpoint/2010/main" val="2672872761"/>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I">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65167"/>
            <a:ext cx="12191999" cy="3570367"/>
          </a:xfrm>
          <a:prstGeom prst="rect">
            <a:avLst/>
          </a:prstGeom>
        </p:spPr>
      </p:pic>
      <p:sp>
        <p:nvSpPr>
          <p:cNvPr id="7" name="Text Placeholder 2"/>
          <p:cNvSpPr>
            <a:spLocks noGrp="1"/>
          </p:cNvSpPr>
          <p:nvPr>
            <p:ph type="body" sz="quarter" idx="12" hasCustomPrompt="1"/>
          </p:nvPr>
        </p:nvSpPr>
        <p:spPr>
          <a:xfrm>
            <a:off x="838200" y="6172200"/>
            <a:ext cx="10820400" cy="304800"/>
          </a:xfrm>
          <a:prstGeom prst="rect">
            <a:avLst/>
          </a:prstGeom>
        </p:spPr>
        <p:txBody>
          <a:bodyPr/>
          <a:lstStyle>
            <a:lvl1pPr marL="0" indent="0">
              <a:spcBef>
                <a:spcPts val="0"/>
              </a:spcBef>
              <a:buNone/>
              <a:defRPr sz="1200" b="1" baseline="0">
                <a:solidFill>
                  <a:schemeClr val="bg1"/>
                </a:solidFill>
                <a:latin typeface="Arial" panose="020B0604020202020204" pitchFamily="34" charset="0"/>
                <a:cs typeface="Arial" panose="020B0604020202020204" pitchFamily="34" charset="0"/>
              </a:defRPr>
            </a:lvl1pPr>
            <a:lvl5pPr marL="1828800" indent="0">
              <a:buNone/>
              <a:defRPr/>
            </a:lvl5pPr>
          </a:lstStyle>
          <a:p>
            <a:pPr lvl="0"/>
            <a:r>
              <a:rPr lang="en-US" dirty="0"/>
              <a:t>Date</a:t>
            </a:r>
          </a:p>
        </p:txBody>
      </p:sp>
      <p:sp>
        <p:nvSpPr>
          <p:cNvPr id="9" name="Text Placeholder 2"/>
          <p:cNvSpPr>
            <a:spLocks noGrp="1"/>
          </p:cNvSpPr>
          <p:nvPr>
            <p:ph type="body" sz="quarter" idx="10" hasCustomPrompt="1"/>
          </p:nvPr>
        </p:nvSpPr>
        <p:spPr>
          <a:xfrm>
            <a:off x="838200" y="3657600"/>
            <a:ext cx="11049000" cy="10668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Presentation Title </a:t>
            </a:r>
          </a:p>
          <a:p>
            <a:pPr lvl="0"/>
            <a:r>
              <a:rPr lang="en-US" dirty="0"/>
              <a:t>AI – Change Layout for Others</a:t>
            </a:r>
          </a:p>
        </p:txBody>
      </p:sp>
      <p:sp>
        <p:nvSpPr>
          <p:cNvPr id="10" name="Text Placeholder 2"/>
          <p:cNvSpPr>
            <a:spLocks noGrp="1"/>
          </p:cNvSpPr>
          <p:nvPr>
            <p:ph type="body" sz="quarter" idx="11" hasCustomPrompt="1"/>
          </p:nvPr>
        </p:nvSpPr>
        <p:spPr>
          <a:xfrm>
            <a:off x="838200" y="4865624"/>
            <a:ext cx="11049000" cy="1001776"/>
          </a:xfrm>
          <a:prstGeom prst="rect">
            <a:avLst/>
          </a:prstGeom>
        </p:spPr>
        <p:txBody>
          <a:bodyP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spTree>
    <p:extLst>
      <p:ext uri="{BB962C8B-B14F-4D97-AF65-F5344CB8AC3E}">
        <p14:creationId xmlns:p14="http://schemas.microsoft.com/office/powerpoint/2010/main" val="501239976"/>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annabis">
    <p:spTree>
      <p:nvGrpSpPr>
        <p:cNvPr id="1" name=""/>
        <p:cNvGrpSpPr/>
        <p:nvPr/>
      </p:nvGrpSpPr>
      <p:grpSpPr>
        <a:xfrm>
          <a:off x="0" y="0"/>
          <a:ext cx="0" cy="0"/>
          <a:chOff x="0" y="0"/>
          <a:chExt cx="0" cy="0"/>
        </a:xfrm>
      </p:grpSpPr>
      <p:sp>
        <p:nvSpPr>
          <p:cNvPr id="7" name="Text Placeholder 2"/>
          <p:cNvSpPr>
            <a:spLocks noGrp="1"/>
          </p:cNvSpPr>
          <p:nvPr>
            <p:ph type="body" sz="quarter" idx="12" hasCustomPrompt="1"/>
          </p:nvPr>
        </p:nvSpPr>
        <p:spPr>
          <a:xfrm>
            <a:off x="838200" y="6172200"/>
            <a:ext cx="10820400" cy="304800"/>
          </a:xfrm>
          <a:prstGeom prst="rect">
            <a:avLst/>
          </a:prstGeom>
        </p:spPr>
        <p:txBody>
          <a:bodyPr/>
          <a:lstStyle>
            <a:lvl1pPr marL="0" indent="0">
              <a:spcBef>
                <a:spcPts val="0"/>
              </a:spcBef>
              <a:buNone/>
              <a:defRPr sz="1200" b="1" baseline="0">
                <a:solidFill>
                  <a:schemeClr val="bg1"/>
                </a:solidFill>
                <a:latin typeface="Arial" panose="020B0604020202020204" pitchFamily="34" charset="0"/>
                <a:cs typeface="Arial" panose="020B0604020202020204" pitchFamily="34" charset="0"/>
              </a:defRPr>
            </a:lvl1pPr>
            <a:lvl5pPr marL="1828800" indent="0">
              <a:buNone/>
              <a:defRPr/>
            </a:lvl5pPr>
          </a:lstStyle>
          <a:p>
            <a:pPr lvl="0"/>
            <a:r>
              <a:rPr lang="en-US" dirty="0"/>
              <a:t>Date</a:t>
            </a:r>
          </a:p>
        </p:txBody>
      </p:sp>
      <p:sp>
        <p:nvSpPr>
          <p:cNvPr id="9" name="Text Placeholder 2"/>
          <p:cNvSpPr>
            <a:spLocks noGrp="1"/>
          </p:cNvSpPr>
          <p:nvPr>
            <p:ph type="body" sz="quarter" idx="10" hasCustomPrompt="1"/>
          </p:nvPr>
        </p:nvSpPr>
        <p:spPr>
          <a:xfrm>
            <a:off x="838200" y="3657600"/>
            <a:ext cx="11049000" cy="10668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Presentation Title </a:t>
            </a:r>
          </a:p>
          <a:p>
            <a:pPr lvl="0"/>
            <a:r>
              <a:rPr lang="en-US" dirty="0"/>
              <a:t>Cannabis – Change Layout for Others</a:t>
            </a:r>
          </a:p>
        </p:txBody>
      </p:sp>
      <p:sp>
        <p:nvSpPr>
          <p:cNvPr id="10" name="Text Placeholder 2"/>
          <p:cNvSpPr>
            <a:spLocks noGrp="1"/>
          </p:cNvSpPr>
          <p:nvPr>
            <p:ph type="body" sz="quarter" idx="11" hasCustomPrompt="1"/>
          </p:nvPr>
        </p:nvSpPr>
        <p:spPr>
          <a:xfrm>
            <a:off x="838200" y="4865624"/>
            <a:ext cx="11049000" cy="1001776"/>
          </a:xfrm>
          <a:prstGeom prst="rect">
            <a:avLst/>
          </a:prstGeom>
        </p:spPr>
        <p:txBody>
          <a:bodyP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pic>
        <p:nvPicPr>
          <p:cNvPr id="12" name="Picture 11">
            <a:extLst>
              <a:ext uri="{FF2B5EF4-FFF2-40B4-BE49-F238E27FC236}">
                <a16:creationId xmlns:a16="http://schemas.microsoft.com/office/drawing/2014/main" id="{C4DABB71-EC53-4635-990C-489D8C0B4F6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8290" y="-1"/>
            <a:ext cx="12210290" cy="3657601"/>
          </a:xfrm>
          <a:prstGeom prst="rect">
            <a:avLst/>
          </a:prstGeom>
        </p:spPr>
      </p:pic>
    </p:spTree>
    <p:extLst>
      <p:ext uri="{BB962C8B-B14F-4D97-AF65-F5344CB8AC3E}">
        <p14:creationId xmlns:p14="http://schemas.microsoft.com/office/powerpoint/2010/main" val="969609398"/>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leanTech">
    <p:spTree>
      <p:nvGrpSpPr>
        <p:cNvPr id="1" name=""/>
        <p:cNvGrpSpPr/>
        <p:nvPr/>
      </p:nvGrpSpPr>
      <p:grpSpPr>
        <a:xfrm>
          <a:off x="0" y="0"/>
          <a:ext cx="0" cy="0"/>
          <a:chOff x="0" y="0"/>
          <a:chExt cx="0" cy="0"/>
        </a:xfrm>
      </p:grpSpPr>
      <p:sp>
        <p:nvSpPr>
          <p:cNvPr id="7" name="Text Placeholder 2"/>
          <p:cNvSpPr>
            <a:spLocks noGrp="1"/>
          </p:cNvSpPr>
          <p:nvPr>
            <p:ph type="body" sz="quarter" idx="12" hasCustomPrompt="1"/>
          </p:nvPr>
        </p:nvSpPr>
        <p:spPr>
          <a:xfrm>
            <a:off x="838200" y="6172200"/>
            <a:ext cx="10820400" cy="304800"/>
          </a:xfrm>
          <a:prstGeom prst="rect">
            <a:avLst/>
          </a:prstGeom>
        </p:spPr>
        <p:txBody>
          <a:bodyPr/>
          <a:lstStyle>
            <a:lvl1pPr marL="0" indent="0">
              <a:spcBef>
                <a:spcPts val="0"/>
              </a:spcBef>
              <a:buNone/>
              <a:defRPr sz="1200" b="1" baseline="0">
                <a:solidFill>
                  <a:schemeClr val="bg1"/>
                </a:solidFill>
                <a:latin typeface="Arial" panose="020B0604020202020204" pitchFamily="34" charset="0"/>
                <a:cs typeface="Arial" panose="020B0604020202020204" pitchFamily="34" charset="0"/>
              </a:defRPr>
            </a:lvl1pPr>
            <a:lvl5pPr marL="1828800" indent="0">
              <a:buNone/>
              <a:defRPr/>
            </a:lvl5pPr>
          </a:lstStyle>
          <a:p>
            <a:pPr lvl="0"/>
            <a:r>
              <a:rPr lang="en-US" dirty="0"/>
              <a:t>Date</a:t>
            </a:r>
          </a:p>
        </p:txBody>
      </p:sp>
      <p:sp>
        <p:nvSpPr>
          <p:cNvPr id="9" name="Text Placeholder 2"/>
          <p:cNvSpPr>
            <a:spLocks noGrp="1"/>
          </p:cNvSpPr>
          <p:nvPr>
            <p:ph type="body" sz="quarter" idx="10" hasCustomPrompt="1"/>
          </p:nvPr>
        </p:nvSpPr>
        <p:spPr>
          <a:xfrm>
            <a:off x="838200" y="3657600"/>
            <a:ext cx="11049000" cy="10668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Presentation Title </a:t>
            </a:r>
          </a:p>
          <a:p>
            <a:pPr lvl="0"/>
            <a:r>
              <a:rPr lang="en-US" dirty="0" err="1"/>
              <a:t>CleanTech</a:t>
            </a:r>
            <a:r>
              <a:rPr lang="en-US" dirty="0"/>
              <a:t> – Change Layout for Others</a:t>
            </a:r>
          </a:p>
        </p:txBody>
      </p:sp>
      <p:sp>
        <p:nvSpPr>
          <p:cNvPr id="10" name="Text Placeholder 2"/>
          <p:cNvSpPr>
            <a:spLocks noGrp="1"/>
          </p:cNvSpPr>
          <p:nvPr>
            <p:ph type="body" sz="quarter" idx="11" hasCustomPrompt="1"/>
          </p:nvPr>
        </p:nvSpPr>
        <p:spPr>
          <a:xfrm>
            <a:off x="838200" y="4865624"/>
            <a:ext cx="11049000" cy="1001776"/>
          </a:xfrm>
          <a:prstGeom prst="rect">
            <a:avLst/>
          </a:prstGeom>
        </p:spPr>
        <p:txBody>
          <a:bodyP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pic>
        <p:nvPicPr>
          <p:cNvPr id="8" name="Picture 7">
            <a:extLst>
              <a:ext uri="{FF2B5EF4-FFF2-40B4-BE49-F238E27FC236}">
                <a16:creationId xmlns:a16="http://schemas.microsoft.com/office/drawing/2014/main" id="{D450F1AE-5FD5-4CD1-B348-7555A756A4A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007" y="0"/>
            <a:ext cx="12187723" cy="3581400"/>
          </a:xfrm>
          <a:prstGeom prst="rect">
            <a:avLst/>
          </a:prstGeom>
        </p:spPr>
      </p:pic>
    </p:spTree>
    <p:extLst>
      <p:ext uri="{BB962C8B-B14F-4D97-AF65-F5344CB8AC3E}">
        <p14:creationId xmlns:p14="http://schemas.microsoft.com/office/powerpoint/2010/main" val="1414954094"/>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ife Sciences">
    <p:spTree>
      <p:nvGrpSpPr>
        <p:cNvPr id="1" name=""/>
        <p:cNvGrpSpPr/>
        <p:nvPr/>
      </p:nvGrpSpPr>
      <p:grpSpPr>
        <a:xfrm>
          <a:off x="0" y="0"/>
          <a:ext cx="0" cy="0"/>
          <a:chOff x="0" y="0"/>
          <a:chExt cx="0" cy="0"/>
        </a:xfrm>
      </p:grpSpPr>
      <p:sp>
        <p:nvSpPr>
          <p:cNvPr id="7" name="Text Placeholder 2"/>
          <p:cNvSpPr>
            <a:spLocks noGrp="1"/>
          </p:cNvSpPr>
          <p:nvPr>
            <p:ph type="body" sz="quarter" idx="12" hasCustomPrompt="1"/>
          </p:nvPr>
        </p:nvSpPr>
        <p:spPr>
          <a:xfrm>
            <a:off x="838200" y="6172200"/>
            <a:ext cx="10820400" cy="304800"/>
          </a:xfrm>
          <a:prstGeom prst="rect">
            <a:avLst/>
          </a:prstGeom>
        </p:spPr>
        <p:txBody>
          <a:bodyPr/>
          <a:lstStyle>
            <a:lvl1pPr marL="0" indent="0">
              <a:spcBef>
                <a:spcPts val="0"/>
              </a:spcBef>
              <a:buNone/>
              <a:defRPr sz="1200" b="1" baseline="0">
                <a:solidFill>
                  <a:schemeClr val="bg1"/>
                </a:solidFill>
                <a:latin typeface="Arial" panose="020B0604020202020204" pitchFamily="34" charset="0"/>
                <a:cs typeface="Arial" panose="020B0604020202020204" pitchFamily="34" charset="0"/>
              </a:defRPr>
            </a:lvl1pPr>
            <a:lvl5pPr marL="1828800" indent="0">
              <a:buNone/>
              <a:defRPr/>
            </a:lvl5pPr>
          </a:lstStyle>
          <a:p>
            <a:pPr lvl="0"/>
            <a:r>
              <a:rPr lang="en-US" dirty="0"/>
              <a:t>Date</a:t>
            </a:r>
          </a:p>
        </p:txBody>
      </p:sp>
      <p:sp>
        <p:nvSpPr>
          <p:cNvPr id="9" name="Text Placeholder 2"/>
          <p:cNvSpPr>
            <a:spLocks noGrp="1"/>
          </p:cNvSpPr>
          <p:nvPr>
            <p:ph type="body" sz="quarter" idx="10" hasCustomPrompt="1"/>
          </p:nvPr>
        </p:nvSpPr>
        <p:spPr>
          <a:xfrm>
            <a:off x="838200" y="3657600"/>
            <a:ext cx="11049000" cy="10668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Presentation Title </a:t>
            </a:r>
          </a:p>
          <a:p>
            <a:pPr lvl="0"/>
            <a:r>
              <a:rPr lang="en-US" dirty="0"/>
              <a:t>Life Sciences – Change Layout for Others</a:t>
            </a:r>
          </a:p>
        </p:txBody>
      </p:sp>
      <p:sp>
        <p:nvSpPr>
          <p:cNvPr id="10" name="Text Placeholder 2"/>
          <p:cNvSpPr>
            <a:spLocks noGrp="1"/>
          </p:cNvSpPr>
          <p:nvPr>
            <p:ph type="body" sz="quarter" idx="11" hasCustomPrompt="1"/>
          </p:nvPr>
        </p:nvSpPr>
        <p:spPr>
          <a:xfrm>
            <a:off x="838200" y="4865624"/>
            <a:ext cx="11049000" cy="1001776"/>
          </a:xfrm>
          <a:prstGeom prst="rect">
            <a:avLst/>
          </a:prstGeom>
        </p:spPr>
        <p:txBody>
          <a:bodyP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pic>
        <p:nvPicPr>
          <p:cNvPr id="6" name="Picture 5">
            <a:extLst>
              <a:ext uri="{FF2B5EF4-FFF2-40B4-BE49-F238E27FC236}">
                <a16:creationId xmlns:a16="http://schemas.microsoft.com/office/drawing/2014/main" id="{FA4FE839-76D1-4139-AD91-120E0BE25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76199"/>
            <a:ext cx="12192000" cy="3754755"/>
          </a:xfrm>
          <a:prstGeom prst="rect">
            <a:avLst/>
          </a:prstGeom>
        </p:spPr>
      </p:pic>
    </p:spTree>
    <p:extLst>
      <p:ext uri="{BB962C8B-B14F-4D97-AF65-F5344CB8AC3E}">
        <p14:creationId xmlns:p14="http://schemas.microsoft.com/office/powerpoint/2010/main" val="2010009927"/>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hemical">
    <p:spTree>
      <p:nvGrpSpPr>
        <p:cNvPr id="1" name=""/>
        <p:cNvGrpSpPr/>
        <p:nvPr/>
      </p:nvGrpSpPr>
      <p:grpSpPr>
        <a:xfrm>
          <a:off x="0" y="0"/>
          <a:ext cx="0" cy="0"/>
          <a:chOff x="0" y="0"/>
          <a:chExt cx="0" cy="0"/>
        </a:xfrm>
      </p:grpSpPr>
      <p:sp>
        <p:nvSpPr>
          <p:cNvPr id="7" name="Text Placeholder 2"/>
          <p:cNvSpPr>
            <a:spLocks noGrp="1"/>
          </p:cNvSpPr>
          <p:nvPr>
            <p:ph type="body" sz="quarter" idx="12" hasCustomPrompt="1"/>
          </p:nvPr>
        </p:nvSpPr>
        <p:spPr>
          <a:xfrm>
            <a:off x="838200" y="6172200"/>
            <a:ext cx="10820400" cy="304800"/>
          </a:xfrm>
          <a:prstGeom prst="rect">
            <a:avLst/>
          </a:prstGeom>
        </p:spPr>
        <p:txBody>
          <a:bodyPr/>
          <a:lstStyle>
            <a:lvl1pPr marL="0" indent="0">
              <a:spcBef>
                <a:spcPts val="0"/>
              </a:spcBef>
              <a:buNone/>
              <a:defRPr sz="1200" b="1" baseline="0">
                <a:solidFill>
                  <a:schemeClr val="bg1"/>
                </a:solidFill>
                <a:latin typeface="Arial" panose="020B0604020202020204" pitchFamily="34" charset="0"/>
                <a:cs typeface="Arial" panose="020B0604020202020204" pitchFamily="34" charset="0"/>
              </a:defRPr>
            </a:lvl1pPr>
            <a:lvl5pPr marL="1828800" indent="0">
              <a:buNone/>
              <a:defRPr/>
            </a:lvl5pPr>
          </a:lstStyle>
          <a:p>
            <a:pPr lvl="0"/>
            <a:r>
              <a:rPr lang="en-US" dirty="0"/>
              <a:t>Date</a:t>
            </a:r>
          </a:p>
        </p:txBody>
      </p:sp>
      <p:sp>
        <p:nvSpPr>
          <p:cNvPr id="9" name="Text Placeholder 2"/>
          <p:cNvSpPr>
            <a:spLocks noGrp="1"/>
          </p:cNvSpPr>
          <p:nvPr>
            <p:ph type="body" sz="quarter" idx="10" hasCustomPrompt="1"/>
          </p:nvPr>
        </p:nvSpPr>
        <p:spPr>
          <a:xfrm>
            <a:off x="838200" y="3657600"/>
            <a:ext cx="11049000" cy="10668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Presentation Title </a:t>
            </a:r>
          </a:p>
          <a:p>
            <a:pPr lvl="0"/>
            <a:r>
              <a:rPr lang="en-US" dirty="0"/>
              <a:t>Chemical – Change Layout for Others</a:t>
            </a:r>
          </a:p>
        </p:txBody>
      </p:sp>
      <p:sp>
        <p:nvSpPr>
          <p:cNvPr id="10" name="Text Placeholder 2"/>
          <p:cNvSpPr>
            <a:spLocks noGrp="1"/>
          </p:cNvSpPr>
          <p:nvPr>
            <p:ph type="body" sz="quarter" idx="11" hasCustomPrompt="1"/>
          </p:nvPr>
        </p:nvSpPr>
        <p:spPr>
          <a:xfrm>
            <a:off x="838200" y="4865624"/>
            <a:ext cx="11049000" cy="1001776"/>
          </a:xfrm>
          <a:prstGeom prst="rect">
            <a:avLst/>
          </a:prstGeom>
        </p:spPr>
        <p:txBody>
          <a:bodyP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pic>
        <p:nvPicPr>
          <p:cNvPr id="6" name="Picture 5">
            <a:extLst>
              <a:ext uri="{FF2B5EF4-FFF2-40B4-BE49-F238E27FC236}">
                <a16:creationId xmlns:a16="http://schemas.microsoft.com/office/drawing/2014/main" id="{ED477E97-EC5F-4507-825F-4A944708879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18290" y="0"/>
            <a:ext cx="12210290" cy="3581400"/>
          </a:xfrm>
          <a:prstGeom prst="rect">
            <a:avLst/>
          </a:prstGeom>
        </p:spPr>
      </p:pic>
    </p:spTree>
    <p:extLst>
      <p:ext uri="{BB962C8B-B14F-4D97-AF65-F5344CB8AC3E}">
        <p14:creationId xmlns:p14="http://schemas.microsoft.com/office/powerpoint/2010/main" val="847631324"/>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ndustrial Designs">
    <p:spTree>
      <p:nvGrpSpPr>
        <p:cNvPr id="1" name=""/>
        <p:cNvGrpSpPr/>
        <p:nvPr/>
      </p:nvGrpSpPr>
      <p:grpSpPr>
        <a:xfrm>
          <a:off x="0" y="0"/>
          <a:ext cx="0" cy="0"/>
          <a:chOff x="0" y="0"/>
          <a:chExt cx="0" cy="0"/>
        </a:xfrm>
      </p:grpSpPr>
      <p:sp>
        <p:nvSpPr>
          <p:cNvPr id="7" name="Text Placeholder 2"/>
          <p:cNvSpPr>
            <a:spLocks noGrp="1"/>
          </p:cNvSpPr>
          <p:nvPr>
            <p:ph type="body" sz="quarter" idx="12" hasCustomPrompt="1"/>
          </p:nvPr>
        </p:nvSpPr>
        <p:spPr>
          <a:xfrm>
            <a:off x="838200" y="6172200"/>
            <a:ext cx="10820400" cy="304800"/>
          </a:xfrm>
          <a:prstGeom prst="rect">
            <a:avLst/>
          </a:prstGeom>
        </p:spPr>
        <p:txBody>
          <a:bodyPr/>
          <a:lstStyle>
            <a:lvl1pPr marL="0" indent="0">
              <a:spcBef>
                <a:spcPts val="0"/>
              </a:spcBef>
              <a:buNone/>
              <a:defRPr sz="1200" b="1" baseline="0">
                <a:solidFill>
                  <a:schemeClr val="bg1"/>
                </a:solidFill>
                <a:latin typeface="Arial" panose="020B0604020202020204" pitchFamily="34" charset="0"/>
                <a:cs typeface="Arial" panose="020B0604020202020204" pitchFamily="34" charset="0"/>
              </a:defRPr>
            </a:lvl1pPr>
            <a:lvl5pPr marL="1828800" indent="0">
              <a:buNone/>
              <a:defRPr/>
            </a:lvl5pPr>
          </a:lstStyle>
          <a:p>
            <a:pPr lvl="0"/>
            <a:r>
              <a:rPr lang="en-US" dirty="0"/>
              <a:t>Date</a:t>
            </a:r>
          </a:p>
        </p:txBody>
      </p:sp>
      <p:sp>
        <p:nvSpPr>
          <p:cNvPr id="9" name="Text Placeholder 2"/>
          <p:cNvSpPr>
            <a:spLocks noGrp="1"/>
          </p:cNvSpPr>
          <p:nvPr>
            <p:ph type="body" sz="quarter" idx="10" hasCustomPrompt="1"/>
          </p:nvPr>
        </p:nvSpPr>
        <p:spPr>
          <a:xfrm>
            <a:off x="838200" y="3657600"/>
            <a:ext cx="11049000" cy="10668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Presentation Title - Industrial Designs / Automotive – Change Layout for Others</a:t>
            </a:r>
          </a:p>
        </p:txBody>
      </p:sp>
      <p:sp>
        <p:nvSpPr>
          <p:cNvPr id="10" name="Text Placeholder 2"/>
          <p:cNvSpPr>
            <a:spLocks noGrp="1"/>
          </p:cNvSpPr>
          <p:nvPr>
            <p:ph type="body" sz="quarter" idx="11" hasCustomPrompt="1"/>
          </p:nvPr>
        </p:nvSpPr>
        <p:spPr>
          <a:xfrm>
            <a:off x="838200" y="4865624"/>
            <a:ext cx="11049000" cy="1001776"/>
          </a:xfrm>
          <a:prstGeom prst="rect">
            <a:avLst/>
          </a:prstGeom>
        </p:spPr>
        <p:txBody>
          <a:bodyP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pic>
        <p:nvPicPr>
          <p:cNvPr id="8" name="Picture 7">
            <a:extLst>
              <a:ext uri="{FF2B5EF4-FFF2-40B4-BE49-F238E27FC236}">
                <a16:creationId xmlns:a16="http://schemas.microsoft.com/office/drawing/2014/main" id="{2B1F9923-0EE1-4560-A9B4-E00F882623E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7007" y="0"/>
            <a:ext cx="12199008" cy="3581400"/>
          </a:xfrm>
          <a:prstGeom prst="rect">
            <a:avLst/>
          </a:prstGeom>
        </p:spPr>
      </p:pic>
    </p:spTree>
    <p:extLst>
      <p:ext uri="{BB962C8B-B14F-4D97-AF65-F5344CB8AC3E}">
        <p14:creationId xmlns:p14="http://schemas.microsoft.com/office/powerpoint/2010/main" val="3011850255"/>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gital Media">
    <p:spTree>
      <p:nvGrpSpPr>
        <p:cNvPr id="1" name=""/>
        <p:cNvGrpSpPr/>
        <p:nvPr/>
      </p:nvGrpSpPr>
      <p:grpSpPr>
        <a:xfrm>
          <a:off x="0" y="0"/>
          <a:ext cx="0" cy="0"/>
          <a:chOff x="0" y="0"/>
          <a:chExt cx="0" cy="0"/>
        </a:xfrm>
      </p:grpSpPr>
      <p:sp>
        <p:nvSpPr>
          <p:cNvPr id="7" name="Text Placeholder 2"/>
          <p:cNvSpPr>
            <a:spLocks noGrp="1"/>
          </p:cNvSpPr>
          <p:nvPr>
            <p:ph type="body" sz="quarter" idx="12" hasCustomPrompt="1"/>
          </p:nvPr>
        </p:nvSpPr>
        <p:spPr>
          <a:xfrm>
            <a:off x="838200" y="6172200"/>
            <a:ext cx="10820400" cy="304800"/>
          </a:xfrm>
          <a:prstGeom prst="rect">
            <a:avLst/>
          </a:prstGeom>
        </p:spPr>
        <p:txBody>
          <a:bodyPr/>
          <a:lstStyle>
            <a:lvl1pPr marL="0" indent="0">
              <a:spcBef>
                <a:spcPts val="0"/>
              </a:spcBef>
              <a:buNone/>
              <a:defRPr sz="1200" b="1" baseline="0">
                <a:solidFill>
                  <a:schemeClr val="bg1"/>
                </a:solidFill>
                <a:latin typeface="Arial" panose="020B0604020202020204" pitchFamily="34" charset="0"/>
                <a:cs typeface="Arial" panose="020B0604020202020204" pitchFamily="34" charset="0"/>
              </a:defRPr>
            </a:lvl1pPr>
            <a:lvl5pPr marL="1828800" indent="0">
              <a:buNone/>
              <a:defRPr/>
            </a:lvl5pPr>
          </a:lstStyle>
          <a:p>
            <a:pPr lvl="0"/>
            <a:r>
              <a:rPr lang="en-US" dirty="0"/>
              <a:t>Date</a:t>
            </a:r>
          </a:p>
        </p:txBody>
      </p:sp>
      <p:sp>
        <p:nvSpPr>
          <p:cNvPr id="9" name="Text Placeholder 2"/>
          <p:cNvSpPr>
            <a:spLocks noGrp="1"/>
          </p:cNvSpPr>
          <p:nvPr>
            <p:ph type="body" sz="quarter" idx="10" hasCustomPrompt="1"/>
          </p:nvPr>
        </p:nvSpPr>
        <p:spPr>
          <a:xfrm>
            <a:off x="838200" y="3657600"/>
            <a:ext cx="11049000" cy="10668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Presentation Title </a:t>
            </a:r>
          </a:p>
          <a:p>
            <a:pPr lvl="0"/>
            <a:r>
              <a:rPr lang="en-US" dirty="0"/>
              <a:t>Digital Media – Change Layout for Others</a:t>
            </a:r>
          </a:p>
        </p:txBody>
      </p:sp>
      <p:sp>
        <p:nvSpPr>
          <p:cNvPr id="10" name="Text Placeholder 2"/>
          <p:cNvSpPr>
            <a:spLocks noGrp="1"/>
          </p:cNvSpPr>
          <p:nvPr>
            <p:ph type="body" sz="quarter" idx="11" hasCustomPrompt="1"/>
          </p:nvPr>
        </p:nvSpPr>
        <p:spPr>
          <a:xfrm>
            <a:off x="838200" y="4865624"/>
            <a:ext cx="11049000" cy="1001776"/>
          </a:xfrm>
          <a:prstGeom prst="rect">
            <a:avLst/>
          </a:prstGeom>
        </p:spPr>
        <p:txBody>
          <a:bodyP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pic>
        <p:nvPicPr>
          <p:cNvPr id="6" name="Picture 5">
            <a:extLst>
              <a:ext uri="{FF2B5EF4-FFF2-40B4-BE49-F238E27FC236}">
                <a16:creationId xmlns:a16="http://schemas.microsoft.com/office/drawing/2014/main" id="{1A4C4E2B-1882-472F-9E22-65F7766E169F}"/>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7007" y="0"/>
            <a:ext cx="12199007" cy="3581400"/>
          </a:xfrm>
          <a:prstGeom prst="rect">
            <a:avLst/>
          </a:prstGeom>
        </p:spPr>
      </p:pic>
    </p:spTree>
    <p:extLst>
      <p:ext uri="{BB962C8B-B14F-4D97-AF65-F5344CB8AC3E}">
        <p14:creationId xmlns:p14="http://schemas.microsoft.com/office/powerpoint/2010/main" val="1663547493"/>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pyright">
    <p:spTree>
      <p:nvGrpSpPr>
        <p:cNvPr id="1" name=""/>
        <p:cNvGrpSpPr/>
        <p:nvPr/>
      </p:nvGrpSpPr>
      <p:grpSpPr>
        <a:xfrm>
          <a:off x="0" y="0"/>
          <a:ext cx="0" cy="0"/>
          <a:chOff x="0" y="0"/>
          <a:chExt cx="0" cy="0"/>
        </a:xfrm>
      </p:grpSpPr>
      <p:sp>
        <p:nvSpPr>
          <p:cNvPr id="7" name="Text Placeholder 2"/>
          <p:cNvSpPr>
            <a:spLocks noGrp="1"/>
          </p:cNvSpPr>
          <p:nvPr>
            <p:ph type="body" sz="quarter" idx="12" hasCustomPrompt="1"/>
          </p:nvPr>
        </p:nvSpPr>
        <p:spPr>
          <a:xfrm>
            <a:off x="838200" y="6172200"/>
            <a:ext cx="10820400" cy="304800"/>
          </a:xfrm>
          <a:prstGeom prst="rect">
            <a:avLst/>
          </a:prstGeom>
        </p:spPr>
        <p:txBody>
          <a:bodyPr/>
          <a:lstStyle>
            <a:lvl1pPr marL="0" indent="0">
              <a:spcBef>
                <a:spcPts val="0"/>
              </a:spcBef>
              <a:buNone/>
              <a:defRPr sz="1200" b="1" baseline="0">
                <a:solidFill>
                  <a:schemeClr val="bg1"/>
                </a:solidFill>
                <a:latin typeface="Arial" panose="020B0604020202020204" pitchFamily="34" charset="0"/>
                <a:cs typeface="Arial" panose="020B0604020202020204" pitchFamily="34" charset="0"/>
              </a:defRPr>
            </a:lvl1pPr>
            <a:lvl5pPr marL="1828800" indent="0">
              <a:buNone/>
              <a:defRPr/>
            </a:lvl5pPr>
          </a:lstStyle>
          <a:p>
            <a:pPr lvl="0"/>
            <a:r>
              <a:rPr lang="en-US" dirty="0"/>
              <a:t>Date</a:t>
            </a:r>
          </a:p>
        </p:txBody>
      </p:sp>
      <p:sp>
        <p:nvSpPr>
          <p:cNvPr id="9" name="Text Placeholder 2"/>
          <p:cNvSpPr>
            <a:spLocks noGrp="1"/>
          </p:cNvSpPr>
          <p:nvPr>
            <p:ph type="body" sz="quarter" idx="10" hasCustomPrompt="1"/>
          </p:nvPr>
        </p:nvSpPr>
        <p:spPr>
          <a:xfrm>
            <a:off x="838200" y="3657600"/>
            <a:ext cx="11049000" cy="10668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Presentation Title </a:t>
            </a:r>
          </a:p>
          <a:p>
            <a:pPr lvl="0"/>
            <a:r>
              <a:rPr lang="en-US" dirty="0"/>
              <a:t>Copyright – Change Layout for Others</a:t>
            </a:r>
          </a:p>
        </p:txBody>
      </p:sp>
      <p:sp>
        <p:nvSpPr>
          <p:cNvPr id="10" name="Text Placeholder 2"/>
          <p:cNvSpPr>
            <a:spLocks noGrp="1"/>
          </p:cNvSpPr>
          <p:nvPr>
            <p:ph type="body" sz="quarter" idx="11" hasCustomPrompt="1"/>
          </p:nvPr>
        </p:nvSpPr>
        <p:spPr>
          <a:xfrm>
            <a:off x="838200" y="4865624"/>
            <a:ext cx="11049000" cy="1001776"/>
          </a:xfrm>
          <a:prstGeom prst="rect">
            <a:avLst/>
          </a:prstGeom>
        </p:spPr>
        <p:txBody>
          <a:bodyP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3640182"/>
          </a:xfrm>
          <a:prstGeom prst="rect">
            <a:avLst/>
          </a:prstGeom>
        </p:spPr>
      </p:pic>
    </p:spTree>
    <p:extLst>
      <p:ext uri="{BB962C8B-B14F-4D97-AF65-F5344CB8AC3E}">
        <p14:creationId xmlns:p14="http://schemas.microsoft.com/office/powerpoint/2010/main" val="1001540628"/>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itigation">
    <p:spTree>
      <p:nvGrpSpPr>
        <p:cNvPr id="1" name=""/>
        <p:cNvGrpSpPr/>
        <p:nvPr/>
      </p:nvGrpSpPr>
      <p:grpSpPr>
        <a:xfrm>
          <a:off x="0" y="0"/>
          <a:ext cx="0" cy="0"/>
          <a:chOff x="0" y="0"/>
          <a:chExt cx="0" cy="0"/>
        </a:xfrm>
      </p:grpSpPr>
      <p:sp>
        <p:nvSpPr>
          <p:cNvPr id="7" name="Text Placeholder 2"/>
          <p:cNvSpPr>
            <a:spLocks noGrp="1"/>
          </p:cNvSpPr>
          <p:nvPr>
            <p:ph type="body" sz="quarter" idx="12" hasCustomPrompt="1"/>
          </p:nvPr>
        </p:nvSpPr>
        <p:spPr>
          <a:xfrm>
            <a:off x="838200" y="6172200"/>
            <a:ext cx="10820400" cy="304800"/>
          </a:xfrm>
          <a:prstGeom prst="rect">
            <a:avLst/>
          </a:prstGeom>
        </p:spPr>
        <p:txBody>
          <a:bodyPr/>
          <a:lstStyle>
            <a:lvl1pPr marL="0" indent="0">
              <a:spcBef>
                <a:spcPts val="0"/>
              </a:spcBef>
              <a:buNone/>
              <a:defRPr sz="1200" b="1" baseline="0">
                <a:solidFill>
                  <a:schemeClr val="bg1"/>
                </a:solidFill>
                <a:latin typeface="Arial" panose="020B0604020202020204" pitchFamily="34" charset="0"/>
                <a:cs typeface="Arial" panose="020B0604020202020204" pitchFamily="34" charset="0"/>
              </a:defRPr>
            </a:lvl1pPr>
            <a:lvl5pPr marL="1828800" indent="0">
              <a:buNone/>
              <a:defRPr/>
            </a:lvl5pPr>
          </a:lstStyle>
          <a:p>
            <a:pPr lvl="0"/>
            <a:r>
              <a:rPr lang="en-US" dirty="0"/>
              <a:t>Date</a:t>
            </a:r>
          </a:p>
        </p:txBody>
      </p:sp>
      <p:sp>
        <p:nvSpPr>
          <p:cNvPr id="9" name="Text Placeholder 2"/>
          <p:cNvSpPr>
            <a:spLocks noGrp="1"/>
          </p:cNvSpPr>
          <p:nvPr>
            <p:ph type="body" sz="quarter" idx="10" hasCustomPrompt="1"/>
          </p:nvPr>
        </p:nvSpPr>
        <p:spPr>
          <a:xfrm>
            <a:off x="838200" y="3657600"/>
            <a:ext cx="11049000" cy="10668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Presentation Title </a:t>
            </a:r>
          </a:p>
          <a:p>
            <a:pPr lvl="0"/>
            <a:r>
              <a:rPr lang="en-US" dirty="0"/>
              <a:t>Litigation – Change Layout for Others</a:t>
            </a:r>
          </a:p>
        </p:txBody>
      </p:sp>
      <p:sp>
        <p:nvSpPr>
          <p:cNvPr id="10" name="Text Placeholder 2"/>
          <p:cNvSpPr>
            <a:spLocks noGrp="1"/>
          </p:cNvSpPr>
          <p:nvPr>
            <p:ph type="body" sz="quarter" idx="11" hasCustomPrompt="1"/>
          </p:nvPr>
        </p:nvSpPr>
        <p:spPr>
          <a:xfrm>
            <a:off x="838200" y="4865624"/>
            <a:ext cx="11049000" cy="1001776"/>
          </a:xfrm>
          <a:prstGeom prst="rect">
            <a:avLst/>
          </a:prstGeom>
        </p:spPr>
        <p:txBody>
          <a:bodyP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pic>
        <p:nvPicPr>
          <p:cNvPr id="6" name="Picture 5">
            <a:extLst>
              <a:ext uri="{FF2B5EF4-FFF2-40B4-BE49-F238E27FC236}">
                <a16:creationId xmlns:a16="http://schemas.microsoft.com/office/drawing/2014/main" id="{A66DB1C8-D188-466E-8350-CCE94F67C93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06" y="-76200"/>
            <a:ext cx="12183788" cy="3713931"/>
          </a:xfrm>
          <a:prstGeom prst="rect">
            <a:avLst/>
          </a:prstGeom>
        </p:spPr>
      </p:pic>
    </p:spTree>
    <p:extLst>
      <p:ext uri="{BB962C8B-B14F-4D97-AF65-F5344CB8AC3E}">
        <p14:creationId xmlns:p14="http://schemas.microsoft.com/office/powerpoint/2010/main" val="2895126327"/>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ybersecurity">
    <p:spTree>
      <p:nvGrpSpPr>
        <p:cNvPr id="1" name=""/>
        <p:cNvGrpSpPr/>
        <p:nvPr/>
      </p:nvGrpSpPr>
      <p:grpSpPr>
        <a:xfrm>
          <a:off x="0" y="0"/>
          <a:ext cx="0" cy="0"/>
          <a:chOff x="0" y="0"/>
          <a:chExt cx="0" cy="0"/>
        </a:xfrm>
      </p:grpSpPr>
      <p:sp>
        <p:nvSpPr>
          <p:cNvPr id="7" name="Text Placeholder 2"/>
          <p:cNvSpPr>
            <a:spLocks noGrp="1"/>
          </p:cNvSpPr>
          <p:nvPr>
            <p:ph type="body" sz="quarter" idx="12" hasCustomPrompt="1"/>
          </p:nvPr>
        </p:nvSpPr>
        <p:spPr>
          <a:xfrm>
            <a:off x="838200" y="6172200"/>
            <a:ext cx="10820400" cy="304800"/>
          </a:xfrm>
          <a:prstGeom prst="rect">
            <a:avLst/>
          </a:prstGeom>
        </p:spPr>
        <p:txBody>
          <a:bodyPr/>
          <a:lstStyle>
            <a:lvl1pPr marL="0" indent="0">
              <a:spcBef>
                <a:spcPts val="0"/>
              </a:spcBef>
              <a:buNone/>
              <a:defRPr sz="1200" b="1" baseline="0">
                <a:solidFill>
                  <a:schemeClr val="bg1"/>
                </a:solidFill>
                <a:latin typeface="Arial" panose="020B0604020202020204" pitchFamily="34" charset="0"/>
                <a:cs typeface="Arial" panose="020B0604020202020204" pitchFamily="34" charset="0"/>
              </a:defRPr>
            </a:lvl1pPr>
            <a:lvl5pPr marL="1828800" indent="0">
              <a:buNone/>
              <a:defRPr/>
            </a:lvl5pPr>
          </a:lstStyle>
          <a:p>
            <a:pPr lvl="0"/>
            <a:r>
              <a:rPr lang="en-US" dirty="0"/>
              <a:t>Date</a:t>
            </a:r>
          </a:p>
        </p:txBody>
      </p:sp>
      <p:sp>
        <p:nvSpPr>
          <p:cNvPr id="9" name="Text Placeholder 2"/>
          <p:cNvSpPr>
            <a:spLocks noGrp="1"/>
          </p:cNvSpPr>
          <p:nvPr>
            <p:ph type="body" sz="quarter" idx="10" hasCustomPrompt="1"/>
          </p:nvPr>
        </p:nvSpPr>
        <p:spPr>
          <a:xfrm>
            <a:off x="838200" y="3657600"/>
            <a:ext cx="11049000" cy="10668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Presentation Title </a:t>
            </a:r>
          </a:p>
          <a:p>
            <a:pPr lvl="0"/>
            <a:r>
              <a:rPr lang="en-US" dirty="0" err="1"/>
              <a:t>CyberSecurity</a:t>
            </a:r>
            <a:r>
              <a:rPr lang="en-US" dirty="0"/>
              <a:t> – Change Layout for Others</a:t>
            </a:r>
          </a:p>
        </p:txBody>
      </p:sp>
      <p:sp>
        <p:nvSpPr>
          <p:cNvPr id="10" name="Text Placeholder 2"/>
          <p:cNvSpPr>
            <a:spLocks noGrp="1"/>
          </p:cNvSpPr>
          <p:nvPr>
            <p:ph type="body" sz="quarter" idx="11" hasCustomPrompt="1"/>
          </p:nvPr>
        </p:nvSpPr>
        <p:spPr>
          <a:xfrm>
            <a:off x="838200" y="4865624"/>
            <a:ext cx="11049000" cy="1001776"/>
          </a:xfrm>
          <a:prstGeom prst="rect">
            <a:avLst/>
          </a:prstGeom>
        </p:spPr>
        <p:txBody>
          <a:bodyP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1" y="-25399"/>
            <a:ext cx="12192000" cy="3581400"/>
          </a:xfrm>
          <a:prstGeom prst="rect">
            <a:avLst/>
          </a:prstGeom>
        </p:spPr>
      </p:pic>
    </p:spTree>
    <p:extLst>
      <p:ext uri="{BB962C8B-B14F-4D97-AF65-F5344CB8AC3E}">
        <p14:creationId xmlns:p14="http://schemas.microsoft.com/office/powerpoint/2010/main" val="2911256164"/>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General">
    <p:spTree>
      <p:nvGrpSpPr>
        <p:cNvPr id="1" name=""/>
        <p:cNvGrpSpPr/>
        <p:nvPr/>
      </p:nvGrpSpPr>
      <p:grpSpPr>
        <a:xfrm>
          <a:off x="0" y="0"/>
          <a:ext cx="0" cy="0"/>
          <a:chOff x="0" y="0"/>
          <a:chExt cx="0" cy="0"/>
        </a:xfrm>
      </p:grpSpPr>
      <p:sp>
        <p:nvSpPr>
          <p:cNvPr id="7" name="Text Placeholder 2"/>
          <p:cNvSpPr>
            <a:spLocks noGrp="1"/>
          </p:cNvSpPr>
          <p:nvPr>
            <p:ph type="body" sz="quarter" idx="12" hasCustomPrompt="1"/>
          </p:nvPr>
        </p:nvSpPr>
        <p:spPr>
          <a:xfrm>
            <a:off x="838200" y="6172200"/>
            <a:ext cx="10820400" cy="304800"/>
          </a:xfrm>
          <a:prstGeom prst="rect">
            <a:avLst/>
          </a:prstGeom>
        </p:spPr>
        <p:txBody>
          <a:bodyPr/>
          <a:lstStyle>
            <a:lvl1pPr marL="0" indent="0">
              <a:spcBef>
                <a:spcPts val="0"/>
              </a:spcBef>
              <a:buNone/>
              <a:defRPr sz="1200" b="1" baseline="0">
                <a:solidFill>
                  <a:schemeClr val="bg1"/>
                </a:solidFill>
                <a:latin typeface="Arial" panose="020B0604020202020204" pitchFamily="34" charset="0"/>
                <a:cs typeface="Arial" panose="020B0604020202020204" pitchFamily="34" charset="0"/>
              </a:defRPr>
            </a:lvl1pPr>
            <a:lvl5pPr marL="1828800" indent="0">
              <a:buNone/>
              <a:defRPr/>
            </a:lvl5pPr>
          </a:lstStyle>
          <a:p>
            <a:pPr lvl="0"/>
            <a:r>
              <a:rPr lang="en-US" dirty="0"/>
              <a:t>Date</a:t>
            </a:r>
          </a:p>
        </p:txBody>
      </p:sp>
      <p:sp>
        <p:nvSpPr>
          <p:cNvPr id="9" name="Text Placeholder 2"/>
          <p:cNvSpPr>
            <a:spLocks noGrp="1"/>
          </p:cNvSpPr>
          <p:nvPr>
            <p:ph type="body" sz="quarter" idx="10" hasCustomPrompt="1"/>
          </p:nvPr>
        </p:nvSpPr>
        <p:spPr>
          <a:xfrm>
            <a:off x="838200" y="3657600"/>
            <a:ext cx="11049000" cy="10668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Presentation Title </a:t>
            </a:r>
          </a:p>
          <a:p>
            <a:pPr lvl="0"/>
            <a:r>
              <a:rPr lang="en-US" dirty="0"/>
              <a:t>General – Change Layout for Others</a:t>
            </a:r>
          </a:p>
        </p:txBody>
      </p:sp>
      <p:sp>
        <p:nvSpPr>
          <p:cNvPr id="10" name="Text Placeholder 2"/>
          <p:cNvSpPr>
            <a:spLocks noGrp="1"/>
          </p:cNvSpPr>
          <p:nvPr>
            <p:ph type="body" sz="quarter" idx="11" hasCustomPrompt="1"/>
          </p:nvPr>
        </p:nvSpPr>
        <p:spPr>
          <a:xfrm>
            <a:off x="838200" y="4865624"/>
            <a:ext cx="11049000" cy="1001776"/>
          </a:xfrm>
          <a:prstGeom prst="rect">
            <a:avLst/>
          </a:prstGeom>
        </p:spPr>
        <p:txBody>
          <a:bodyP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pic>
        <p:nvPicPr>
          <p:cNvPr id="8" name="Picture 7">
            <a:extLst>
              <a:ext uri="{FF2B5EF4-FFF2-40B4-BE49-F238E27FC236}">
                <a16:creationId xmlns:a16="http://schemas.microsoft.com/office/drawing/2014/main" id="{D193321A-0C05-4B8C-8E7D-BB8B544AFFB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3640182"/>
          </a:xfrm>
          <a:prstGeom prst="rect">
            <a:avLst/>
          </a:prstGeom>
        </p:spPr>
      </p:pic>
    </p:spTree>
    <p:extLst>
      <p:ext uri="{BB962C8B-B14F-4D97-AF65-F5344CB8AC3E}">
        <p14:creationId xmlns:p14="http://schemas.microsoft.com/office/powerpoint/2010/main" val="3633265597"/>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Generic">
    <p:spTree>
      <p:nvGrpSpPr>
        <p:cNvPr id="1" name=""/>
        <p:cNvGrpSpPr/>
        <p:nvPr/>
      </p:nvGrpSpPr>
      <p:grpSpPr>
        <a:xfrm>
          <a:off x="0" y="0"/>
          <a:ext cx="0" cy="0"/>
          <a:chOff x="0" y="0"/>
          <a:chExt cx="0" cy="0"/>
        </a:xfrm>
      </p:grpSpPr>
      <p:sp>
        <p:nvSpPr>
          <p:cNvPr id="4" name="Text Placeholder 2"/>
          <p:cNvSpPr>
            <a:spLocks noGrp="1"/>
          </p:cNvSpPr>
          <p:nvPr>
            <p:ph type="body" sz="quarter" idx="10" hasCustomPrompt="1"/>
          </p:nvPr>
        </p:nvSpPr>
        <p:spPr>
          <a:xfrm>
            <a:off x="838200" y="3657600"/>
            <a:ext cx="10972800" cy="2438400"/>
          </a:xfrm>
          <a:prstGeom prst="rect">
            <a:avLst/>
          </a:prstGeom>
        </p:spPr>
        <p:txBody>
          <a:bodyPr anchor="ctr"/>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Click to Edit Section Title</a:t>
            </a:r>
            <a:br>
              <a:rPr lang="en-US" dirty="0"/>
            </a:br>
            <a:r>
              <a:rPr lang="en-CA" dirty="0"/>
              <a:t>(Generic – Change layout for others)</a:t>
            </a:r>
            <a:endParaRPr lang="en-US"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222480" cy="3517018"/>
          </a:xfrm>
          <a:prstGeom prst="rect">
            <a:avLst/>
          </a:prstGeom>
        </p:spPr>
      </p:pic>
    </p:spTree>
    <p:extLst>
      <p:ext uri="{BB962C8B-B14F-4D97-AF65-F5344CB8AC3E}">
        <p14:creationId xmlns:p14="http://schemas.microsoft.com/office/powerpoint/2010/main" val="7884686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Electrical">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76201"/>
            <a:ext cx="12192000" cy="3689873"/>
          </a:xfrm>
          <a:prstGeom prst="rect">
            <a:avLst/>
          </a:prstGeom>
        </p:spPr>
      </p:pic>
      <p:sp>
        <p:nvSpPr>
          <p:cNvPr id="4" name="Text Placeholder 2"/>
          <p:cNvSpPr>
            <a:spLocks noGrp="1"/>
          </p:cNvSpPr>
          <p:nvPr>
            <p:ph type="body" sz="quarter" idx="10" hasCustomPrompt="1"/>
          </p:nvPr>
        </p:nvSpPr>
        <p:spPr>
          <a:xfrm>
            <a:off x="838200" y="3657600"/>
            <a:ext cx="10972800" cy="2438400"/>
          </a:xfrm>
          <a:prstGeom prst="rect">
            <a:avLst/>
          </a:prstGeom>
        </p:spPr>
        <p:txBody>
          <a:bodyPr anchor="ctr"/>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Click to Edit Section Title</a:t>
            </a:r>
            <a:br>
              <a:rPr lang="en-US" dirty="0"/>
            </a:br>
            <a:r>
              <a:rPr lang="en-CA" dirty="0"/>
              <a:t>(Engineering – Change layout for others)</a:t>
            </a:r>
            <a:endParaRPr lang="en-US" dirty="0"/>
          </a:p>
        </p:txBody>
      </p:sp>
    </p:spTree>
    <p:extLst>
      <p:ext uri="{BB962C8B-B14F-4D97-AF65-F5344CB8AC3E}">
        <p14:creationId xmlns:p14="http://schemas.microsoft.com/office/powerpoint/2010/main" val="33185268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ECT">
    <p:spTree>
      <p:nvGrpSpPr>
        <p:cNvPr id="1" name=""/>
        <p:cNvGrpSpPr/>
        <p:nvPr/>
      </p:nvGrpSpPr>
      <p:grpSpPr>
        <a:xfrm>
          <a:off x="0" y="0"/>
          <a:ext cx="0" cy="0"/>
          <a:chOff x="0" y="0"/>
          <a:chExt cx="0" cy="0"/>
        </a:xfrm>
      </p:grpSpPr>
      <p:sp>
        <p:nvSpPr>
          <p:cNvPr id="4" name="Text Placeholder 2"/>
          <p:cNvSpPr>
            <a:spLocks noGrp="1"/>
          </p:cNvSpPr>
          <p:nvPr>
            <p:ph type="body" sz="quarter" idx="10" hasCustomPrompt="1"/>
          </p:nvPr>
        </p:nvSpPr>
        <p:spPr>
          <a:xfrm>
            <a:off x="838200" y="3657600"/>
            <a:ext cx="10972800" cy="2438400"/>
          </a:xfrm>
          <a:prstGeom prst="rect">
            <a:avLst/>
          </a:prstGeom>
        </p:spPr>
        <p:txBody>
          <a:bodyPr anchor="ctr"/>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Click to Edit Section Title</a:t>
            </a:r>
            <a:br>
              <a:rPr lang="en-US" dirty="0"/>
            </a:br>
            <a:r>
              <a:rPr lang="en-CA" dirty="0"/>
              <a:t>(ECT – Change layout for others)</a:t>
            </a:r>
            <a:endParaRPr lang="en-US" dirty="0"/>
          </a:p>
        </p:txBody>
      </p:sp>
      <p:pic>
        <p:nvPicPr>
          <p:cNvPr id="5" name="Picture 4">
            <a:extLst>
              <a:ext uri="{FF2B5EF4-FFF2-40B4-BE49-F238E27FC236}">
                <a16:creationId xmlns:a16="http://schemas.microsoft.com/office/drawing/2014/main" id="{8A24E58E-6E2D-4C89-93AC-DA5879E1FF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3493391"/>
          </a:xfrm>
          <a:prstGeom prst="rect">
            <a:avLst/>
          </a:prstGeom>
        </p:spPr>
      </p:pic>
    </p:spTree>
    <p:extLst>
      <p:ext uri="{BB962C8B-B14F-4D97-AF65-F5344CB8AC3E}">
        <p14:creationId xmlns:p14="http://schemas.microsoft.com/office/powerpoint/2010/main" val="30984893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AI">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1999" cy="3561900"/>
          </a:xfrm>
          <a:prstGeom prst="rect">
            <a:avLst/>
          </a:prstGeom>
        </p:spPr>
      </p:pic>
      <p:sp>
        <p:nvSpPr>
          <p:cNvPr id="5" name="Text Placeholder 2"/>
          <p:cNvSpPr>
            <a:spLocks noGrp="1"/>
          </p:cNvSpPr>
          <p:nvPr>
            <p:ph type="body" sz="quarter" idx="10" hasCustomPrompt="1"/>
          </p:nvPr>
        </p:nvSpPr>
        <p:spPr>
          <a:xfrm>
            <a:off x="838200" y="3657600"/>
            <a:ext cx="10972800" cy="2438400"/>
          </a:xfrm>
          <a:prstGeom prst="rect">
            <a:avLst/>
          </a:prstGeom>
        </p:spPr>
        <p:txBody>
          <a:bodyPr anchor="ctr"/>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Click to Edit Section Title</a:t>
            </a:r>
            <a:br>
              <a:rPr lang="en-US" dirty="0"/>
            </a:br>
            <a:r>
              <a:rPr lang="en-CA" dirty="0"/>
              <a:t>(AI – Change layout for others)</a:t>
            </a:r>
            <a:endParaRPr lang="en-US" dirty="0"/>
          </a:p>
        </p:txBody>
      </p:sp>
    </p:spTree>
    <p:extLst>
      <p:ext uri="{BB962C8B-B14F-4D97-AF65-F5344CB8AC3E}">
        <p14:creationId xmlns:p14="http://schemas.microsoft.com/office/powerpoint/2010/main" val="36794813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annabis">
    <p:spTree>
      <p:nvGrpSpPr>
        <p:cNvPr id="1" name=""/>
        <p:cNvGrpSpPr/>
        <p:nvPr/>
      </p:nvGrpSpPr>
      <p:grpSpPr>
        <a:xfrm>
          <a:off x="0" y="0"/>
          <a:ext cx="0" cy="0"/>
          <a:chOff x="0" y="0"/>
          <a:chExt cx="0" cy="0"/>
        </a:xfrm>
      </p:grpSpPr>
      <p:sp>
        <p:nvSpPr>
          <p:cNvPr id="5" name="Text Placeholder 2"/>
          <p:cNvSpPr>
            <a:spLocks noGrp="1"/>
          </p:cNvSpPr>
          <p:nvPr>
            <p:ph type="body" sz="quarter" idx="10" hasCustomPrompt="1"/>
          </p:nvPr>
        </p:nvSpPr>
        <p:spPr>
          <a:xfrm>
            <a:off x="838200" y="3657600"/>
            <a:ext cx="10972800" cy="2438400"/>
          </a:xfrm>
          <a:prstGeom prst="rect">
            <a:avLst/>
          </a:prstGeom>
        </p:spPr>
        <p:txBody>
          <a:bodyPr anchor="ctr"/>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Click to Edit Section Title</a:t>
            </a:r>
            <a:br>
              <a:rPr lang="en-US" dirty="0"/>
            </a:br>
            <a:r>
              <a:rPr lang="en-CA" dirty="0"/>
              <a:t>(Cannabis – Change layout for others)</a:t>
            </a:r>
            <a:endParaRPr lang="en-US" dirty="0"/>
          </a:p>
        </p:txBody>
      </p:sp>
      <p:pic>
        <p:nvPicPr>
          <p:cNvPr id="4" name="Picture 3">
            <a:extLst>
              <a:ext uri="{FF2B5EF4-FFF2-40B4-BE49-F238E27FC236}">
                <a16:creationId xmlns:a16="http://schemas.microsoft.com/office/drawing/2014/main" id="{4E675F9C-E35F-4595-81BF-B460256BAF1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8290" y="-1"/>
            <a:ext cx="12210290" cy="3657601"/>
          </a:xfrm>
          <a:prstGeom prst="rect">
            <a:avLst/>
          </a:prstGeom>
        </p:spPr>
      </p:pic>
    </p:spTree>
    <p:extLst>
      <p:ext uri="{BB962C8B-B14F-4D97-AF65-F5344CB8AC3E}">
        <p14:creationId xmlns:p14="http://schemas.microsoft.com/office/powerpoint/2010/main" val="27781569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leanTech">
    <p:spTree>
      <p:nvGrpSpPr>
        <p:cNvPr id="1" name=""/>
        <p:cNvGrpSpPr/>
        <p:nvPr/>
      </p:nvGrpSpPr>
      <p:grpSpPr>
        <a:xfrm>
          <a:off x="0" y="0"/>
          <a:ext cx="0" cy="0"/>
          <a:chOff x="0" y="0"/>
          <a:chExt cx="0" cy="0"/>
        </a:xfrm>
      </p:grpSpPr>
      <p:sp>
        <p:nvSpPr>
          <p:cNvPr id="5" name="Text Placeholder 2"/>
          <p:cNvSpPr>
            <a:spLocks noGrp="1"/>
          </p:cNvSpPr>
          <p:nvPr>
            <p:ph type="body" sz="quarter" idx="10" hasCustomPrompt="1"/>
          </p:nvPr>
        </p:nvSpPr>
        <p:spPr>
          <a:xfrm>
            <a:off x="838200" y="3657600"/>
            <a:ext cx="10972800" cy="2438400"/>
          </a:xfrm>
          <a:prstGeom prst="rect">
            <a:avLst/>
          </a:prstGeom>
        </p:spPr>
        <p:txBody>
          <a:bodyPr anchor="ctr"/>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Click to Edit Section Title</a:t>
            </a:r>
            <a:br>
              <a:rPr lang="en-US" dirty="0"/>
            </a:br>
            <a:r>
              <a:rPr lang="en-CA" dirty="0"/>
              <a:t>(</a:t>
            </a:r>
            <a:r>
              <a:rPr lang="en-CA" dirty="0" err="1"/>
              <a:t>CleanTech</a:t>
            </a:r>
            <a:r>
              <a:rPr lang="en-CA" dirty="0"/>
              <a:t> – Change layout for others)</a:t>
            </a:r>
            <a:endParaRPr lang="en-US" dirty="0"/>
          </a:p>
        </p:txBody>
      </p:sp>
      <p:pic>
        <p:nvPicPr>
          <p:cNvPr id="4" name="Picture 3">
            <a:extLst>
              <a:ext uri="{FF2B5EF4-FFF2-40B4-BE49-F238E27FC236}">
                <a16:creationId xmlns:a16="http://schemas.microsoft.com/office/drawing/2014/main" id="{8C968554-9D85-42CA-88E7-7D667CA8C383}"/>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007" y="0"/>
            <a:ext cx="12187723" cy="3581400"/>
          </a:xfrm>
          <a:prstGeom prst="rect">
            <a:avLst/>
          </a:prstGeom>
        </p:spPr>
      </p:pic>
    </p:spTree>
    <p:extLst>
      <p:ext uri="{BB962C8B-B14F-4D97-AF65-F5344CB8AC3E}">
        <p14:creationId xmlns:p14="http://schemas.microsoft.com/office/powerpoint/2010/main" val="37552446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Life Sciences">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76199"/>
            <a:ext cx="12192000" cy="3754755"/>
          </a:xfrm>
          <a:prstGeom prst="rect">
            <a:avLst/>
          </a:prstGeom>
        </p:spPr>
      </p:pic>
      <p:sp>
        <p:nvSpPr>
          <p:cNvPr id="5" name="Text Placeholder 2"/>
          <p:cNvSpPr>
            <a:spLocks noGrp="1"/>
          </p:cNvSpPr>
          <p:nvPr>
            <p:ph type="body" sz="quarter" idx="10" hasCustomPrompt="1"/>
          </p:nvPr>
        </p:nvSpPr>
        <p:spPr>
          <a:xfrm>
            <a:off x="838200" y="3657600"/>
            <a:ext cx="10972800" cy="2438400"/>
          </a:xfrm>
          <a:prstGeom prst="rect">
            <a:avLst/>
          </a:prstGeom>
        </p:spPr>
        <p:txBody>
          <a:bodyPr anchor="ctr"/>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Click to Edit Section Title</a:t>
            </a:r>
            <a:br>
              <a:rPr lang="en-US" dirty="0"/>
            </a:br>
            <a:r>
              <a:rPr lang="en-CA" dirty="0"/>
              <a:t>(Life Sciences – Change layout for others)</a:t>
            </a:r>
            <a:endParaRPr lang="en-US" dirty="0"/>
          </a:p>
        </p:txBody>
      </p:sp>
    </p:spTree>
    <p:extLst>
      <p:ext uri="{BB962C8B-B14F-4D97-AF65-F5344CB8AC3E}">
        <p14:creationId xmlns:p14="http://schemas.microsoft.com/office/powerpoint/2010/main" val="10816184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hemical">
    <p:spTree>
      <p:nvGrpSpPr>
        <p:cNvPr id="1" name=""/>
        <p:cNvGrpSpPr/>
        <p:nvPr/>
      </p:nvGrpSpPr>
      <p:grpSpPr>
        <a:xfrm>
          <a:off x="0" y="0"/>
          <a:ext cx="0" cy="0"/>
          <a:chOff x="0" y="0"/>
          <a:chExt cx="0" cy="0"/>
        </a:xfrm>
      </p:grpSpPr>
      <p:sp>
        <p:nvSpPr>
          <p:cNvPr id="5" name="Text Placeholder 2"/>
          <p:cNvSpPr>
            <a:spLocks noGrp="1"/>
          </p:cNvSpPr>
          <p:nvPr>
            <p:ph type="body" sz="quarter" idx="10" hasCustomPrompt="1"/>
          </p:nvPr>
        </p:nvSpPr>
        <p:spPr>
          <a:xfrm>
            <a:off x="838200" y="3657600"/>
            <a:ext cx="10972800" cy="2438400"/>
          </a:xfrm>
          <a:prstGeom prst="rect">
            <a:avLst/>
          </a:prstGeom>
        </p:spPr>
        <p:txBody>
          <a:bodyPr anchor="ctr"/>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Click to Edit Section Title</a:t>
            </a:r>
            <a:br>
              <a:rPr lang="en-US" dirty="0"/>
            </a:br>
            <a:r>
              <a:rPr lang="en-CA" dirty="0"/>
              <a:t>(Chemical– Change layout for others)</a:t>
            </a:r>
            <a:endParaRPr lang="en-US" dirty="0"/>
          </a:p>
        </p:txBody>
      </p:sp>
      <p:pic>
        <p:nvPicPr>
          <p:cNvPr id="6" name="Picture 5">
            <a:extLst>
              <a:ext uri="{FF2B5EF4-FFF2-40B4-BE49-F238E27FC236}">
                <a16:creationId xmlns:a16="http://schemas.microsoft.com/office/drawing/2014/main" id="{50F26EA4-D382-48E3-ADD7-C8402E32D8C6}"/>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18290" y="0"/>
            <a:ext cx="12210290" cy="3581400"/>
          </a:xfrm>
          <a:prstGeom prst="rect">
            <a:avLst/>
          </a:prstGeom>
        </p:spPr>
      </p:pic>
    </p:spTree>
    <p:extLst>
      <p:ext uri="{BB962C8B-B14F-4D97-AF65-F5344CB8AC3E}">
        <p14:creationId xmlns:p14="http://schemas.microsoft.com/office/powerpoint/2010/main" val="301260151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Designs">
    <p:spTree>
      <p:nvGrpSpPr>
        <p:cNvPr id="1" name=""/>
        <p:cNvGrpSpPr/>
        <p:nvPr/>
      </p:nvGrpSpPr>
      <p:grpSpPr>
        <a:xfrm>
          <a:off x="0" y="0"/>
          <a:ext cx="0" cy="0"/>
          <a:chOff x="0" y="0"/>
          <a:chExt cx="0" cy="0"/>
        </a:xfrm>
      </p:grpSpPr>
      <p:sp>
        <p:nvSpPr>
          <p:cNvPr id="5" name="Text Placeholder 2"/>
          <p:cNvSpPr>
            <a:spLocks noGrp="1"/>
          </p:cNvSpPr>
          <p:nvPr>
            <p:ph type="body" sz="quarter" idx="10" hasCustomPrompt="1"/>
          </p:nvPr>
        </p:nvSpPr>
        <p:spPr>
          <a:xfrm>
            <a:off x="838200" y="3657600"/>
            <a:ext cx="10972800" cy="2438400"/>
          </a:xfrm>
          <a:prstGeom prst="rect">
            <a:avLst/>
          </a:prstGeom>
        </p:spPr>
        <p:txBody>
          <a:bodyPr anchor="ctr"/>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Click to Edit Section Title</a:t>
            </a:r>
            <a:br>
              <a:rPr lang="en-US" dirty="0"/>
            </a:br>
            <a:r>
              <a:rPr lang="en-CA" dirty="0"/>
              <a:t>(Designs – Change layout for others)</a:t>
            </a:r>
            <a:endParaRPr lang="en-US" dirty="0"/>
          </a:p>
        </p:txBody>
      </p:sp>
      <p:pic>
        <p:nvPicPr>
          <p:cNvPr id="6" name="Picture 5">
            <a:extLst>
              <a:ext uri="{FF2B5EF4-FFF2-40B4-BE49-F238E27FC236}">
                <a16:creationId xmlns:a16="http://schemas.microsoft.com/office/drawing/2014/main" id="{EFFAF731-5BAE-492A-8B33-ECCB1B30AD2E}"/>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7007" y="0"/>
            <a:ext cx="12199008" cy="3581400"/>
          </a:xfrm>
          <a:prstGeom prst="rect">
            <a:avLst/>
          </a:prstGeom>
        </p:spPr>
      </p:pic>
    </p:spTree>
    <p:extLst>
      <p:ext uri="{BB962C8B-B14F-4D97-AF65-F5344CB8AC3E}">
        <p14:creationId xmlns:p14="http://schemas.microsoft.com/office/powerpoint/2010/main" val="82382691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igital Media">
    <p:spTree>
      <p:nvGrpSpPr>
        <p:cNvPr id="1" name=""/>
        <p:cNvGrpSpPr/>
        <p:nvPr/>
      </p:nvGrpSpPr>
      <p:grpSpPr>
        <a:xfrm>
          <a:off x="0" y="0"/>
          <a:ext cx="0" cy="0"/>
          <a:chOff x="0" y="0"/>
          <a:chExt cx="0" cy="0"/>
        </a:xfrm>
      </p:grpSpPr>
      <p:sp>
        <p:nvSpPr>
          <p:cNvPr id="5" name="Text Placeholder 2"/>
          <p:cNvSpPr>
            <a:spLocks noGrp="1"/>
          </p:cNvSpPr>
          <p:nvPr>
            <p:ph type="body" sz="quarter" idx="10" hasCustomPrompt="1"/>
          </p:nvPr>
        </p:nvSpPr>
        <p:spPr>
          <a:xfrm>
            <a:off x="838200" y="3657600"/>
            <a:ext cx="10972800" cy="2438400"/>
          </a:xfrm>
          <a:prstGeom prst="rect">
            <a:avLst/>
          </a:prstGeom>
        </p:spPr>
        <p:txBody>
          <a:bodyPr anchor="ctr"/>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Click to Edit Section Title</a:t>
            </a:r>
            <a:br>
              <a:rPr lang="en-US" dirty="0"/>
            </a:br>
            <a:r>
              <a:rPr lang="en-CA" dirty="0"/>
              <a:t>(Digital Media – Change layout for others)</a:t>
            </a:r>
            <a:endParaRPr lang="en-US" dirty="0"/>
          </a:p>
        </p:txBody>
      </p:sp>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3640182"/>
          </a:xfrm>
          <a:prstGeom prst="rect">
            <a:avLst/>
          </a:prstGeom>
        </p:spPr>
      </p:pic>
      <p:pic>
        <p:nvPicPr>
          <p:cNvPr id="6" name="Picture 5">
            <a:extLst>
              <a:ext uri="{FF2B5EF4-FFF2-40B4-BE49-F238E27FC236}">
                <a16:creationId xmlns:a16="http://schemas.microsoft.com/office/drawing/2014/main" id="{1A4C4E2B-1882-472F-9E22-65F7766E169F}"/>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7007" y="0"/>
            <a:ext cx="12199007" cy="3581400"/>
          </a:xfrm>
          <a:prstGeom prst="rect">
            <a:avLst/>
          </a:prstGeom>
        </p:spPr>
      </p:pic>
    </p:spTree>
    <p:extLst>
      <p:ext uri="{BB962C8B-B14F-4D97-AF65-F5344CB8AC3E}">
        <p14:creationId xmlns:p14="http://schemas.microsoft.com/office/powerpoint/2010/main" val="374609191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pyrigh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3640182"/>
          </a:xfrm>
          <a:prstGeom prst="rect">
            <a:avLst/>
          </a:prstGeom>
        </p:spPr>
      </p:pic>
      <p:sp>
        <p:nvSpPr>
          <p:cNvPr id="5" name="Text Placeholder 2"/>
          <p:cNvSpPr>
            <a:spLocks noGrp="1"/>
          </p:cNvSpPr>
          <p:nvPr>
            <p:ph type="body" sz="quarter" idx="10" hasCustomPrompt="1"/>
          </p:nvPr>
        </p:nvSpPr>
        <p:spPr>
          <a:xfrm>
            <a:off x="838200" y="3657600"/>
            <a:ext cx="10972800" cy="2438400"/>
          </a:xfrm>
          <a:prstGeom prst="rect">
            <a:avLst/>
          </a:prstGeom>
        </p:spPr>
        <p:txBody>
          <a:bodyPr anchor="ctr"/>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Click to Edit Section Title</a:t>
            </a:r>
            <a:br>
              <a:rPr lang="en-US" dirty="0"/>
            </a:br>
            <a:r>
              <a:rPr lang="en-CA" dirty="0"/>
              <a:t>(Copyright – Change layout for others)</a:t>
            </a:r>
            <a:endParaRPr lang="en-US" dirty="0"/>
          </a:p>
        </p:txBody>
      </p:sp>
    </p:spTree>
    <p:extLst>
      <p:ext uri="{BB962C8B-B14F-4D97-AF65-F5344CB8AC3E}">
        <p14:creationId xmlns:p14="http://schemas.microsoft.com/office/powerpoint/2010/main" val="7598592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Litigation">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06" y="-76200"/>
            <a:ext cx="12183788" cy="3713931"/>
          </a:xfrm>
          <a:prstGeom prst="rect">
            <a:avLst/>
          </a:prstGeom>
        </p:spPr>
      </p:pic>
      <p:sp>
        <p:nvSpPr>
          <p:cNvPr id="5" name="Text Placeholder 2"/>
          <p:cNvSpPr>
            <a:spLocks noGrp="1"/>
          </p:cNvSpPr>
          <p:nvPr>
            <p:ph type="body" sz="quarter" idx="10" hasCustomPrompt="1"/>
          </p:nvPr>
        </p:nvSpPr>
        <p:spPr>
          <a:xfrm>
            <a:off x="838200" y="3657600"/>
            <a:ext cx="10972800" cy="2438400"/>
          </a:xfrm>
          <a:prstGeom prst="rect">
            <a:avLst/>
          </a:prstGeom>
        </p:spPr>
        <p:txBody>
          <a:bodyPr anchor="ctr"/>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Click to Edit Section Title</a:t>
            </a:r>
            <a:br>
              <a:rPr lang="en-US" dirty="0"/>
            </a:br>
            <a:r>
              <a:rPr lang="en-CA" dirty="0"/>
              <a:t>(Litigation – Change layout for others)</a:t>
            </a:r>
            <a:endParaRPr lang="en-US" dirty="0"/>
          </a:p>
        </p:txBody>
      </p:sp>
    </p:spTree>
    <p:extLst>
      <p:ext uri="{BB962C8B-B14F-4D97-AF65-F5344CB8AC3E}">
        <p14:creationId xmlns:p14="http://schemas.microsoft.com/office/powerpoint/2010/main" val="61820649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ybersecurity">
    <p:spTree>
      <p:nvGrpSpPr>
        <p:cNvPr id="1" name=""/>
        <p:cNvGrpSpPr/>
        <p:nvPr/>
      </p:nvGrpSpPr>
      <p:grpSpPr>
        <a:xfrm>
          <a:off x="0" y="0"/>
          <a:ext cx="0" cy="0"/>
          <a:chOff x="0" y="0"/>
          <a:chExt cx="0" cy="0"/>
        </a:xfrm>
      </p:grpSpPr>
      <p:sp>
        <p:nvSpPr>
          <p:cNvPr id="5" name="Text Placeholder 2"/>
          <p:cNvSpPr>
            <a:spLocks noGrp="1"/>
          </p:cNvSpPr>
          <p:nvPr>
            <p:ph type="body" sz="quarter" idx="10" hasCustomPrompt="1"/>
          </p:nvPr>
        </p:nvSpPr>
        <p:spPr>
          <a:xfrm>
            <a:off x="838200" y="3657600"/>
            <a:ext cx="10972800" cy="2438400"/>
          </a:xfrm>
          <a:prstGeom prst="rect">
            <a:avLst/>
          </a:prstGeom>
        </p:spPr>
        <p:txBody>
          <a:bodyPr anchor="ctr"/>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Click to Edit Section Title</a:t>
            </a:r>
            <a:br>
              <a:rPr lang="en-US" dirty="0"/>
            </a:br>
            <a:r>
              <a:rPr lang="en-CA" dirty="0"/>
              <a:t>(Cybersecurity – Change layout for others)</a:t>
            </a:r>
            <a:endParaRPr lang="en-US" dirty="0"/>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1" y="-25399"/>
            <a:ext cx="12192000" cy="3581400"/>
          </a:xfrm>
          <a:prstGeom prst="rect">
            <a:avLst/>
          </a:prstGeom>
        </p:spPr>
      </p:pic>
    </p:spTree>
    <p:extLst>
      <p:ext uri="{BB962C8B-B14F-4D97-AF65-F5344CB8AC3E}">
        <p14:creationId xmlns:p14="http://schemas.microsoft.com/office/powerpoint/2010/main" val="141717794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General">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3640182"/>
          </a:xfrm>
          <a:prstGeom prst="rect">
            <a:avLst/>
          </a:prstGeom>
        </p:spPr>
      </p:pic>
      <p:sp>
        <p:nvSpPr>
          <p:cNvPr id="5" name="Text Placeholder 2"/>
          <p:cNvSpPr>
            <a:spLocks noGrp="1"/>
          </p:cNvSpPr>
          <p:nvPr>
            <p:ph type="body" sz="quarter" idx="10" hasCustomPrompt="1"/>
          </p:nvPr>
        </p:nvSpPr>
        <p:spPr>
          <a:xfrm>
            <a:off x="838200" y="3657600"/>
            <a:ext cx="10972800" cy="2438400"/>
          </a:xfrm>
          <a:prstGeom prst="rect">
            <a:avLst/>
          </a:prstGeom>
        </p:spPr>
        <p:txBody>
          <a:bodyPr anchor="ctr"/>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Click to Edit Section Title</a:t>
            </a:r>
            <a:br>
              <a:rPr lang="en-US" dirty="0"/>
            </a:br>
            <a:r>
              <a:rPr lang="en-CA" dirty="0"/>
              <a:t>(General – Change layout for others)</a:t>
            </a:r>
            <a:endParaRPr lang="en-US" dirty="0"/>
          </a:p>
        </p:txBody>
      </p:sp>
    </p:spTree>
    <p:extLst>
      <p:ext uri="{BB962C8B-B14F-4D97-AF65-F5344CB8AC3E}">
        <p14:creationId xmlns:p14="http://schemas.microsoft.com/office/powerpoint/2010/main" val="216162356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General">
    <p:spTree>
      <p:nvGrpSpPr>
        <p:cNvPr id="1" name=""/>
        <p:cNvGrpSpPr/>
        <p:nvPr/>
      </p:nvGrpSpPr>
      <p:grpSpPr>
        <a:xfrm>
          <a:off x="0" y="0"/>
          <a:ext cx="0" cy="0"/>
          <a:chOff x="0" y="0"/>
          <a:chExt cx="0" cy="0"/>
        </a:xfrm>
      </p:grpSpPr>
      <p:sp>
        <p:nvSpPr>
          <p:cNvPr id="4" name="Text Placeholder 2"/>
          <p:cNvSpPr>
            <a:spLocks noGrp="1"/>
          </p:cNvSpPr>
          <p:nvPr>
            <p:ph type="body" sz="quarter" idx="11" hasCustomPrompt="1"/>
          </p:nvPr>
        </p:nvSpPr>
        <p:spPr>
          <a:xfrm>
            <a:off x="838200" y="4724400"/>
            <a:ext cx="10820400" cy="1295400"/>
          </a:xfrm>
          <a:prstGeom prst="rect">
            <a:avLst/>
          </a:prstGeom>
        </p:spPr>
        <p:txBody>
          <a:bodyPr anchor="ct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sp>
        <p:nvSpPr>
          <p:cNvPr id="5" name="Text Placeholder 2"/>
          <p:cNvSpPr>
            <a:spLocks noGrp="1"/>
          </p:cNvSpPr>
          <p:nvPr>
            <p:ph type="body" sz="quarter" idx="10" hasCustomPrompt="1"/>
          </p:nvPr>
        </p:nvSpPr>
        <p:spPr>
          <a:xfrm>
            <a:off x="838200" y="3657600"/>
            <a:ext cx="11049000" cy="10668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Presentation Title </a:t>
            </a:r>
          </a:p>
          <a:p>
            <a:pPr lvl="0"/>
            <a:r>
              <a:rPr lang="en-US" dirty="0"/>
              <a:t>(Generic – Change Layout for Others)</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222480" cy="3517018"/>
          </a:xfrm>
          <a:prstGeom prst="rect">
            <a:avLst/>
          </a:prstGeom>
        </p:spPr>
      </p:pic>
    </p:spTree>
    <p:extLst>
      <p:ext uri="{BB962C8B-B14F-4D97-AF65-F5344CB8AC3E}">
        <p14:creationId xmlns:p14="http://schemas.microsoft.com/office/powerpoint/2010/main" val="34862122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Electrical">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76201"/>
            <a:ext cx="12192000" cy="3689873"/>
          </a:xfrm>
          <a:prstGeom prst="rect">
            <a:avLst/>
          </a:prstGeom>
        </p:spPr>
      </p:pic>
      <p:sp>
        <p:nvSpPr>
          <p:cNvPr id="4" name="Text Placeholder 2"/>
          <p:cNvSpPr>
            <a:spLocks noGrp="1"/>
          </p:cNvSpPr>
          <p:nvPr>
            <p:ph type="body" sz="quarter" idx="11" hasCustomPrompt="1"/>
          </p:nvPr>
        </p:nvSpPr>
        <p:spPr>
          <a:xfrm>
            <a:off x="838200" y="4724400"/>
            <a:ext cx="10820400" cy="1295400"/>
          </a:xfrm>
          <a:prstGeom prst="rect">
            <a:avLst/>
          </a:prstGeom>
        </p:spPr>
        <p:txBody>
          <a:bodyPr anchor="ct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sp>
        <p:nvSpPr>
          <p:cNvPr id="5" name="Text Placeholder 2"/>
          <p:cNvSpPr>
            <a:spLocks noGrp="1"/>
          </p:cNvSpPr>
          <p:nvPr>
            <p:ph type="body" sz="quarter" idx="10" hasCustomPrompt="1"/>
          </p:nvPr>
        </p:nvSpPr>
        <p:spPr>
          <a:xfrm>
            <a:off x="838200" y="3657600"/>
            <a:ext cx="11049000" cy="10668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Presentation Title </a:t>
            </a:r>
          </a:p>
          <a:p>
            <a:pPr lvl="0"/>
            <a:r>
              <a:rPr lang="en-US" dirty="0"/>
              <a:t>(E&amp;T – Change Layout for Others)</a:t>
            </a:r>
          </a:p>
        </p:txBody>
      </p:sp>
    </p:spTree>
    <p:extLst>
      <p:ext uri="{BB962C8B-B14F-4D97-AF65-F5344CB8AC3E}">
        <p14:creationId xmlns:p14="http://schemas.microsoft.com/office/powerpoint/2010/main" val="214501391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ECT">
    <p:spTree>
      <p:nvGrpSpPr>
        <p:cNvPr id="1" name=""/>
        <p:cNvGrpSpPr/>
        <p:nvPr/>
      </p:nvGrpSpPr>
      <p:grpSpPr>
        <a:xfrm>
          <a:off x="0" y="0"/>
          <a:ext cx="0" cy="0"/>
          <a:chOff x="0" y="0"/>
          <a:chExt cx="0" cy="0"/>
        </a:xfrm>
      </p:grpSpPr>
      <p:sp>
        <p:nvSpPr>
          <p:cNvPr id="4" name="Text Placeholder 2"/>
          <p:cNvSpPr>
            <a:spLocks noGrp="1"/>
          </p:cNvSpPr>
          <p:nvPr>
            <p:ph type="body" sz="quarter" idx="11" hasCustomPrompt="1"/>
          </p:nvPr>
        </p:nvSpPr>
        <p:spPr>
          <a:xfrm>
            <a:off x="838200" y="4724400"/>
            <a:ext cx="10820400" cy="1295400"/>
          </a:xfrm>
          <a:prstGeom prst="rect">
            <a:avLst/>
          </a:prstGeom>
        </p:spPr>
        <p:txBody>
          <a:bodyPr anchor="ct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sp>
        <p:nvSpPr>
          <p:cNvPr id="5" name="Text Placeholder 2"/>
          <p:cNvSpPr>
            <a:spLocks noGrp="1"/>
          </p:cNvSpPr>
          <p:nvPr>
            <p:ph type="body" sz="quarter" idx="10" hasCustomPrompt="1"/>
          </p:nvPr>
        </p:nvSpPr>
        <p:spPr>
          <a:xfrm>
            <a:off x="838200" y="3657600"/>
            <a:ext cx="11049000" cy="10668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Presentation Title </a:t>
            </a:r>
          </a:p>
          <a:p>
            <a:pPr lvl="0"/>
            <a:r>
              <a:rPr lang="en-US" dirty="0"/>
              <a:t>(ECT – Change Layout for Others)</a:t>
            </a:r>
          </a:p>
        </p:txBody>
      </p:sp>
      <p:pic>
        <p:nvPicPr>
          <p:cNvPr id="6" name="Picture 5">
            <a:extLst>
              <a:ext uri="{FF2B5EF4-FFF2-40B4-BE49-F238E27FC236}">
                <a16:creationId xmlns:a16="http://schemas.microsoft.com/office/drawing/2014/main" id="{1221C678-93BA-4AC1-AC4F-9B4C37B7EED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3613672"/>
          </a:xfrm>
          <a:prstGeom prst="rect">
            <a:avLst/>
          </a:prstGeom>
        </p:spPr>
      </p:pic>
    </p:spTree>
    <p:extLst>
      <p:ext uri="{BB962C8B-B14F-4D97-AF65-F5344CB8AC3E}">
        <p14:creationId xmlns:p14="http://schemas.microsoft.com/office/powerpoint/2010/main" val="53704551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AI">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65167"/>
            <a:ext cx="12191999" cy="3570367"/>
          </a:xfrm>
          <a:prstGeom prst="rect">
            <a:avLst/>
          </a:prstGeom>
        </p:spPr>
      </p:pic>
      <p:sp>
        <p:nvSpPr>
          <p:cNvPr id="5" name="Text Placeholder 2"/>
          <p:cNvSpPr>
            <a:spLocks noGrp="1"/>
          </p:cNvSpPr>
          <p:nvPr>
            <p:ph type="body" sz="quarter" idx="11" hasCustomPrompt="1"/>
          </p:nvPr>
        </p:nvSpPr>
        <p:spPr>
          <a:xfrm>
            <a:off x="838200" y="4724400"/>
            <a:ext cx="10820400" cy="1295400"/>
          </a:xfrm>
          <a:prstGeom prst="rect">
            <a:avLst/>
          </a:prstGeom>
        </p:spPr>
        <p:txBody>
          <a:bodyPr anchor="ct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sp>
        <p:nvSpPr>
          <p:cNvPr id="6" name="Text Placeholder 2"/>
          <p:cNvSpPr>
            <a:spLocks noGrp="1"/>
          </p:cNvSpPr>
          <p:nvPr>
            <p:ph type="body" sz="quarter" idx="10" hasCustomPrompt="1"/>
          </p:nvPr>
        </p:nvSpPr>
        <p:spPr>
          <a:xfrm>
            <a:off x="838200" y="3657600"/>
            <a:ext cx="11049000" cy="10668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Presentation Title </a:t>
            </a:r>
          </a:p>
          <a:p>
            <a:pPr lvl="0"/>
            <a:r>
              <a:rPr lang="en-US" dirty="0"/>
              <a:t>(AI – Change Layout for Others)</a:t>
            </a:r>
          </a:p>
        </p:txBody>
      </p:sp>
    </p:spTree>
    <p:extLst>
      <p:ext uri="{BB962C8B-B14F-4D97-AF65-F5344CB8AC3E}">
        <p14:creationId xmlns:p14="http://schemas.microsoft.com/office/powerpoint/2010/main" val="243995089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annabis">
    <p:spTree>
      <p:nvGrpSpPr>
        <p:cNvPr id="1" name=""/>
        <p:cNvGrpSpPr/>
        <p:nvPr/>
      </p:nvGrpSpPr>
      <p:grpSpPr>
        <a:xfrm>
          <a:off x="0" y="0"/>
          <a:ext cx="0" cy="0"/>
          <a:chOff x="0" y="0"/>
          <a:chExt cx="0" cy="0"/>
        </a:xfrm>
      </p:grpSpPr>
      <p:sp>
        <p:nvSpPr>
          <p:cNvPr id="5" name="Text Placeholder 2"/>
          <p:cNvSpPr>
            <a:spLocks noGrp="1"/>
          </p:cNvSpPr>
          <p:nvPr>
            <p:ph type="body" sz="quarter" idx="11" hasCustomPrompt="1"/>
          </p:nvPr>
        </p:nvSpPr>
        <p:spPr>
          <a:xfrm>
            <a:off x="838200" y="4724400"/>
            <a:ext cx="10820400" cy="1295400"/>
          </a:xfrm>
          <a:prstGeom prst="rect">
            <a:avLst/>
          </a:prstGeom>
        </p:spPr>
        <p:txBody>
          <a:bodyPr anchor="ct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sp>
        <p:nvSpPr>
          <p:cNvPr id="6" name="Text Placeholder 2"/>
          <p:cNvSpPr>
            <a:spLocks noGrp="1"/>
          </p:cNvSpPr>
          <p:nvPr>
            <p:ph type="body" sz="quarter" idx="10" hasCustomPrompt="1"/>
          </p:nvPr>
        </p:nvSpPr>
        <p:spPr>
          <a:xfrm>
            <a:off x="838200" y="3657600"/>
            <a:ext cx="11049000" cy="10668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Presentation Title </a:t>
            </a:r>
          </a:p>
          <a:p>
            <a:pPr lvl="0"/>
            <a:r>
              <a:rPr lang="en-US" dirty="0"/>
              <a:t>(Cannabis – Change Layout for Others)</a:t>
            </a:r>
          </a:p>
        </p:txBody>
      </p:sp>
      <p:pic>
        <p:nvPicPr>
          <p:cNvPr id="7" name="Picture 6">
            <a:extLst>
              <a:ext uri="{FF2B5EF4-FFF2-40B4-BE49-F238E27FC236}">
                <a16:creationId xmlns:a16="http://schemas.microsoft.com/office/drawing/2014/main" id="{C4DABB71-EC53-4635-990C-489D8C0B4F6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8290" y="-1"/>
            <a:ext cx="12210290" cy="3657601"/>
          </a:xfrm>
          <a:prstGeom prst="rect">
            <a:avLst/>
          </a:prstGeom>
        </p:spPr>
      </p:pic>
    </p:spTree>
    <p:extLst>
      <p:ext uri="{BB962C8B-B14F-4D97-AF65-F5344CB8AC3E}">
        <p14:creationId xmlns:p14="http://schemas.microsoft.com/office/powerpoint/2010/main" val="413785151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leanTech">
    <p:spTree>
      <p:nvGrpSpPr>
        <p:cNvPr id="1" name=""/>
        <p:cNvGrpSpPr/>
        <p:nvPr/>
      </p:nvGrpSpPr>
      <p:grpSpPr>
        <a:xfrm>
          <a:off x="0" y="0"/>
          <a:ext cx="0" cy="0"/>
          <a:chOff x="0" y="0"/>
          <a:chExt cx="0" cy="0"/>
        </a:xfrm>
      </p:grpSpPr>
      <p:sp>
        <p:nvSpPr>
          <p:cNvPr id="5" name="Text Placeholder 2"/>
          <p:cNvSpPr>
            <a:spLocks noGrp="1"/>
          </p:cNvSpPr>
          <p:nvPr>
            <p:ph type="body" sz="quarter" idx="11" hasCustomPrompt="1"/>
          </p:nvPr>
        </p:nvSpPr>
        <p:spPr>
          <a:xfrm>
            <a:off x="838200" y="4724400"/>
            <a:ext cx="10820400" cy="1295400"/>
          </a:xfrm>
          <a:prstGeom prst="rect">
            <a:avLst/>
          </a:prstGeom>
        </p:spPr>
        <p:txBody>
          <a:bodyPr anchor="ct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sp>
        <p:nvSpPr>
          <p:cNvPr id="6" name="Text Placeholder 2"/>
          <p:cNvSpPr>
            <a:spLocks noGrp="1"/>
          </p:cNvSpPr>
          <p:nvPr>
            <p:ph type="body" sz="quarter" idx="10" hasCustomPrompt="1"/>
          </p:nvPr>
        </p:nvSpPr>
        <p:spPr>
          <a:xfrm>
            <a:off x="838200" y="3657600"/>
            <a:ext cx="11049000" cy="10668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Presentation Title </a:t>
            </a:r>
          </a:p>
          <a:p>
            <a:pPr lvl="0"/>
            <a:r>
              <a:rPr lang="en-US" dirty="0"/>
              <a:t>(</a:t>
            </a:r>
            <a:r>
              <a:rPr lang="en-US" dirty="0" err="1"/>
              <a:t>CleanTech</a:t>
            </a:r>
            <a:r>
              <a:rPr lang="en-US" dirty="0"/>
              <a:t> – Change Layout for Others)</a:t>
            </a:r>
          </a:p>
        </p:txBody>
      </p:sp>
      <p:pic>
        <p:nvPicPr>
          <p:cNvPr id="7" name="Picture 6">
            <a:extLst>
              <a:ext uri="{FF2B5EF4-FFF2-40B4-BE49-F238E27FC236}">
                <a16:creationId xmlns:a16="http://schemas.microsoft.com/office/drawing/2014/main" id="{D450F1AE-5FD5-4CD1-B348-7555A756A4A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007" y="0"/>
            <a:ext cx="12187723" cy="3581400"/>
          </a:xfrm>
          <a:prstGeom prst="rect">
            <a:avLst/>
          </a:prstGeom>
        </p:spPr>
      </p:pic>
    </p:spTree>
    <p:extLst>
      <p:ext uri="{BB962C8B-B14F-4D97-AF65-F5344CB8AC3E}">
        <p14:creationId xmlns:p14="http://schemas.microsoft.com/office/powerpoint/2010/main" val="94438267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Life Sciences">
    <p:spTree>
      <p:nvGrpSpPr>
        <p:cNvPr id="1" name=""/>
        <p:cNvGrpSpPr/>
        <p:nvPr/>
      </p:nvGrpSpPr>
      <p:grpSpPr>
        <a:xfrm>
          <a:off x="0" y="0"/>
          <a:ext cx="0" cy="0"/>
          <a:chOff x="0" y="0"/>
          <a:chExt cx="0" cy="0"/>
        </a:xfrm>
      </p:grpSpPr>
      <p:sp>
        <p:nvSpPr>
          <p:cNvPr id="5" name="Text Placeholder 2"/>
          <p:cNvSpPr>
            <a:spLocks noGrp="1"/>
          </p:cNvSpPr>
          <p:nvPr>
            <p:ph type="body" sz="quarter" idx="11" hasCustomPrompt="1"/>
          </p:nvPr>
        </p:nvSpPr>
        <p:spPr>
          <a:xfrm>
            <a:off x="838200" y="4724400"/>
            <a:ext cx="10820400" cy="1295400"/>
          </a:xfrm>
          <a:prstGeom prst="rect">
            <a:avLst/>
          </a:prstGeom>
        </p:spPr>
        <p:txBody>
          <a:bodyPr anchor="ct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sp>
        <p:nvSpPr>
          <p:cNvPr id="6" name="Text Placeholder 2"/>
          <p:cNvSpPr>
            <a:spLocks noGrp="1"/>
          </p:cNvSpPr>
          <p:nvPr>
            <p:ph type="body" sz="quarter" idx="10" hasCustomPrompt="1"/>
          </p:nvPr>
        </p:nvSpPr>
        <p:spPr>
          <a:xfrm>
            <a:off x="838200" y="3657600"/>
            <a:ext cx="11049000" cy="10668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Presentation Title </a:t>
            </a:r>
          </a:p>
          <a:p>
            <a:pPr lvl="0"/>
            <a:r>
              <a:rPr lang="en-US" dirty="0"/>
              <a:t>(Life Sciences – Change Layout for Others)</a:t>
            </a:r>
          </a:p>
        </p:txBody>
      </p:sp>
      <p:pic>
        <p:nvPicPr>
          <p:cNvPr id="7" name="Picture 6">
            <a:extLst>
              <a:ext uri="{FF2B5EF4-FFF2-40B4-BE49-F238E27FC236}">
                <a16:creationId xmlns:a16="http://schemas.microsoft.com/office/drawing/2014/main" id="{FA4FE839-76D1-4139-AD91-120E0BE25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76199"/>
            <a:ext cx="12192000" cy="3754755"/>
          </a:xfrm>
          <a:prstGeom prst="rect">
            <a:avLst/>
          </a:prstGeom>
        </p:spPr>
      </p:pic>
    </p:spTree>
    <p:extLst>
      <p:ext uri="{BB962C8B-B14F-4D97-AF65-F5344CB8AC3E}">
        <p14:creationId xmlns:p14="http://schemas.microsoft.com/office/powerpoint/2010/main" val="361332659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hemistry">
    <p:spTree>
      <p:nvGrpSpPr>
        <p:cNvPr id="1" name=""/>
        <p:cNvGrpSpPr/>
        <p:nvPr/>
      </p:nvGrpSpPr>
      <p:grpSpPr>
        <a:xfrm>
          <a:off x="0" y="0"/>
          <a:ext cx="0" cy="0"/>
          <a:chOff x="0" y="0"/>
          <a:chExt cx="0" cy="0"/>
        </a:xfrm>
      </p:grpSpPr>
      <p:sp>
        <p:nvSpPr>
          <p:cNvPr id="5" name="Text Placeholder 2"/>
          <p:cNvSpPr>
            <a:spLocks noGrp="1"/>
          </p:cNvSpPr>
          <p:nvPr>
            <p:ph type="body" sz="quarter" idx="11" hasCustomPrompt="1"/>
          </p:nvPr>
        </p:nvSpPr>
        <p:spPr>
          <a:xfrm>
            <a:off x="838200" y="4724400"/>
            <a:ext cx="10820400" cy="1295400"/>
          </a:xfrm>
          <a:prstGeom prst="rect">
            <a:avLst/>
          </a:prstGeom>
        </p:spPr>
        <p:txBody>
          <a:bodyPr anchor="ct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sp>
        <p:nvSpPr>
          <p:cNvPr id="6" name="Text Placeholder 2"/>
          <p:cNvSpPr>
            <a:spLocks noGrp="1"/>
          </p:cNvSpPr>
          <p:nvPr>
            <p:ph type="body" sz="quarter" idx="10" hasCustomPrompt="1"/>
          </p:nvPr>
        </p:nvSpPr>
        <p:spPr>
          <a:xfrm>
            <a:off x="838200" y="3657600"/>
            <a:ext cx="11049000" cy="10668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Presentation Title </a:t>
            </a:r>
          </a:p>
          <a:p>
            <a:pPr lvl="0"/>
            <a:r>
              <a:rPr lang="en-US" dirty="0"/>
              <a:t>(Chemical – Change Layout for Others)</a:t>
            </a:r>
          </a:p>
        </p:txBody>
      </p:sp>
      <p:pic>
        <p:nvPicPr>
          <p:cNvPr id="7" name="Picture 6">
            <a:extLst>
              <a:ext uri="{FF2B5EF4-FFF2-40B4-BE49-F238E27FC236}">
                <a16:creationId xmlns:a16="http://schemas.microsoft.com/office/drawing/2014/main" id="{ED477E97-EC5F-4507-825F-4A944708879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18290" y="0"/>
            <a:ext cx="12210290" cy="3581400"/>
          </a:xfrm>
          <a:prstGeom prst="rect">
            <a:avLst/>
          </a:prstGeom>
        </p:spPr>
      </p:pic>
    </p:spTree>
    <p:extLst>
      <p:ext uri="{BB962C8B-B14F-4D97-AF65-F5344CB8AC3E}">
        <p14:creationId xmlns:p14="http://schemas.microsoft.com/office/powerpoint/2010/main" val="28721721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esigns">
    <p:spTree>
      <p:nvGrpSpPr>
        <p:cNvPr id="1" name=""/>
        <p:cNvGrpSpPr/>
        <p:nvPr/>
      </p:nvGrpSpPr>
      <p:grpSpPr>
        <a:xfrm>
          <a:off x="0" y="0"/>
          <a:ext cx="0" cy="0"/>
          <a:chOff x="0" y="0"/>
          <a:chExt cx="0" cy="0"/>
        </a:xfrm>
      </p:grpSpPr>
      <p:sp>
        <p:nvSpPr>
          <p:cNvPr id="5" name="Text Placeholder 2"/>
          <p:cNvSpPr>
            <a:spLocks noGrp="1"/>
          </p:cNvSpPr>
          <p:nvPr>
            <p:ph type="body" sz="quarter" idx="11" hasCustomPrompt="1"/>
          </p:nvPr>
        </p:nvSpPr>
        <p:spPr>
          <a:xfrm>
            <a:off x="838200" y="4724400"/>
            <a:ext cx="10820400" cy="1295400"/>
          </a:xfrm>
          <a:prstGeom prst="rect">
            <a:avLst/>
          </a:prstGeom>
        </p:spPr>
        <p:txBody>
          <a:bodyPr anchor="ct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sp>
        <p:nvSpPr>
          <p:cNvPr id="6" name="Text Placeholder 2"/>
          <p:cNvSpPr>
            <a:spLocks noGrp="1"/>
          </p:cNvSpPr>
          <p:nvPr>
            <p:ph type="body" sz="quarter" idx="10" hasCustomPrompt="1"/>
          </p:nvPr>
        </p:nvSpPr>
        <p:spPr>
          <a:xfrm>
            <a:off x="838200" y="3657600"/>
            <a:ext cx="11049000" cy="10668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Presentation Title (Industrial Design / Automotive</a:t>
            </a:r>
          </a:p>
          <a:p>
            <a:pPr lvl="0"/>
            <a:r>
              <a:rPr lang="en-US" dirty="0"/>
              <a:t> – Change Layout for Others)</a:t>
            </a:r>
          </a:p>
        </p:txBody>
      </p:sp>
      <p:pic>
        <p:nvPicPr>
          <p:cNvPr id="7" name="Picture 6">
            <a:extLst>
              <a:ext uri="{FF2B5EF4-FFF2-40B4-BE49-F238E27FC236}">
                <a16:creationId xmlns:a16="http://schemas.microsoft.com/office/drawing/2014/main" id="{2B1F9923-0EE1-4560-A9B4-E00F882623E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7007" y="0"/>
            <a:ext cx="12199008" cy="3581400"/>
          </a:xfrm>
          <a:prstGeom prst="rect">
            <a:avLst/>
          </a:prstGeom>
        </p:spPr>
      </p:pic>
    </p:spTree>
    <p:extLst>
      <p:ext uri="{BB962C8B-B14F-4D97-AF65-F5344CB8AC3E}">
        <p14:creationId xmlns:p14="http://schemas.microsoft.com/office/powerpoint/2010/main" val="10395888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Digital Media">
    <p:spTree>
      <p:nvGrpSpPr>
        <p:cNvPr id="1" name=""/>
        <p:cNvGrpSpPr/>
        <p:nvPr/>
      </p:nvGrpSpPr>
      <p:grpSpPr>
        <a:xfrm>
          <a:off x="0" y="0"/>
          <a:ext cx="0" cy="0"/>
          <a:chOff x="0" y="0"/>
          <a:chExt cx="0" cy="0"/>
        </a:xfrm>
      </p:grpSpPr>
      <p:sp>
        <p:nvSpPr>
          <p:cNvPr id="5" name="Text Placeholder 2"/>
          <p:cNvSpPr>
            <a:spLocks noGrp="1"/>
          </p:cNvSpPr>
          <p:nvPr>
            <p:ph type="body" sz="quarter" idx="11" hasCustomPrompt="1"/>
          </p:nvPr>
        </p:nvSpPr>
        <p:spPr>
          <a:xfrm>
            <a:off x="838200" y="4724400"/>
            <a:ext cx="10820400" cy="1295400"/>
          </a:xfrm>
          <a:prstGeom prst="rect">
            <a:avLst/>
          </a:prstGeom>
        </p:spPr>
        <p:txBody>
          <a:bodyPr anchor="ct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sp>
        <p:nvSpPr>
          <p:cNvPr id="6" name="Text Placeholder 2"/>
          <p:cNvSpPr>
            <a:spLocks noGrp="1"/>
          </p:cNvSpPr>
          <p:nvPr>
            <p:ph type="body" sz="quarter" idx="10" hasCustomPrompt="1"/>
          </p:nvPr>
        </p:nvSpPr>
        <p:spPr>
          <a:xfrm>
            <a:off x="838200" y="3657600"/>
            <a:ext cx="11049000" cy="10668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Presentation Title </a:t>
            </a:r>
          </a:p>
          <a:p>
            <a:pPr lvl="0"/>
            <a:r>
              <a:rPr lang="en-US" dirty="0"/>
              <a:t>(Digital Media – Change Layout for Others)</a:t>
            </a:r>
          </a:p>
        </p:txBody>
      </p:sp>
      <p:pic>
        <p:nvPicPr>
          <p:cNvPr id="7" name="Picture 6">
            <a:extLst>
              <a:ext uri="{FF2B5EF4-FFF2-40B4-BE49-F238E27FC236}">
                <a16:creationId xmlns:a16="http://schemas.microsoft.com/office/drawing/2014/main" id="{1A4C4E2B-1882-472F-9E22-65F7766E169F}"/>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7007" y="0"/>
            <a:ext cx="12199007" cy="3581400"/>
          </a:xfrm>
          <a:prstGeom prst="rect">
            <a:avLst/>
          </a:prstGeom>
        </p:spPr>
      </p:pic>
    </p:spTree>
    <p:extLst>
      <p:ext uri="{BB962C8B-B14F-4D97-AF65-F5344CB8AC3E}">
        <p14:creationId xmlns:p14="http://schemas.microsoft.com/office/powerpoint/2010/main" val="326589800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pyright">
    <p:spTree>
      <p:nvGrpSpPr>
        <p:cNvPr id="1" name=""/>
        <p:cNvGrpSpPr/>
        <p:nvPr/>
      </p:nvGrpSpPr>
      <p:grpSpPr>
        <a:xfrm>
          <a:off x="0" y="0"/>
          <a:ext cx="0" cy="0"/>
          <a:chOff x="0" y="0"/>
          <a:chExt cx="0" cy="0"/>
        </a:xfrm>
      </p:grpSpPr>
      <p:sp>
        <p:nvSpPr>
          <p:cNvPr id="5" name="Text Placeholder 2"/>
          <p:cNvSpPr>
            <a:spLocks noGrp="1"/>
          </p:cNvSpPr>
          <p:nvPr>
            <p:ph type="body" sz="quarter" idx="11" hasCustomPrompt="1"/>
          </p:nvPr>
        </p:nvSpPr>
        <p:spPr>
          <a:xfrm>
            <a:off x="838200" y="4724400"/>
            <a:ext cx="10820400" cy="1295400"/>
          </a:xfrm>
          <a:prstGeom prst="rect">
            <a:avLst/>
          </a:prstGeom>
        </p:spPr>
        <p:txBody>
          <a:bodyPr anchor="ct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sp>
        <p:nvSpPr>
          <p:cNvPr id="6" name="Text Placeholder 2"/>
          <p:cNvSpPr>
            <a:spLocks noGrp="1"/>
          </p:cNvSpPr>
          <p:nvPr>
            <p:ph type="body" sz="quarter" idx="10" hasCustomPrompt="1"/>
          </p:nvPr>
        </p:nvSpPr>
        <p:spPr>
          <a:xfrm>
            <a:off x="838200" y="3657600"/>
            <a:ext cx="11049000" cy="10668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Presentation Title </a:t>
            </a:r>
          </a:p>
          <a:p>
            <a:pPr lvl="0"/>
            <a:r>
              <a:rPr lang="en-US" dirty="0"/>
              <a:t>(Copyright – Change Layout for Others)</a:t>
            </a:r>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3640182"/>
          </a:xfrm>
          <a:prstGeom prst="rect">
            <a:avLst/>
          </a:prstGeom>
        </p:spPr>
      </p:pic>
    </p:spTree>
    <p:extLst>
      <p:ext uri="{BB962C8B-B14F-4D97-AF65-F5344CB8AC3E}">
        <p14:creationId xmlns:p14="http://schemas.microsoft.com/office/powerpoint/2010/main" val="294511181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Litigation">
    <p:spTree>
      <p:nvGrpSpPr>
        <p:cNvPr id="1" name=""/>
        <p:cNvGrpSpPr/>
        <p:nvPr/>
      </p:nvGrpSpPr>
      <p:grpSpPr>
        <a:xfrm>
          <a:off x="0" y="0"/>
          <a:ext cx="0" cy="0"/>
          <a:chOff x="0" y="0"/>
          <a:chExt cx="0" cy="0"/>
        </a:xfrm>
      </p:grpSpPr>
      <p:sp>
        <p:nvSpPr>
          <p:cNvPr id="5" name="Text Placeholder 2"/>
          <p:cNvSpPr>
            <a:spLocks noGrp="1"/>
          </p:cNvSpPr>
          <p:nvPr>
            <p:ph type="body" sz="quarter" idx="11" hasCustomPrompt="1"/>
          </p:nvPr>
        </p:nvSpPr>
        <p:spPr>
          <a:xfrm>
            <a:off x="838200" y="4724400"/>
            <a:ext cx="10820400" cy="1295400"/>
          </a:xfrm>
          <a:prstGeom prst="rect">
            <a:avLst/>
          </a:prstGeom>
        </p:spPr>
        <p:txBody>
          <a:bodyPr anchor="ct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sp>
        <p:nvSpPr>
          <p:cNvPr id="6" name="Text Placeholder 2"/>
          <p:cNvSpPr>
            <a:spLocks noGrp="1"/>
          </p:cNvSpPr>
          <p:nvPr>
            <p:ph type="body" sz="quarter" idx="10" hasCustomPrompt="1"/>
          </p:nvPr>
        </p:nvSpPr>
        <p:spPr>
          <a:xfrm>
            <a:off x="838200" y="3657600"/>
            <a:ext cx="11049000" cy="10668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Presentation Title </a:t>
            </a:r>
          </a:p>
          <a:p>
            <a:pPr lvl="0"/>
            <a:r>
              <a:rPr lang="en-US" dirty="0"/>
              <a:t>(Litigation – Change Layout for Others)</a:t>
            </a:r>
          </a:p>
        </p:txBody>
      </p:sp>
      <p:pic>
        <p:nvPicPr>
          <p:cNvPr id="8" name="Picture 7">
            <a:extLst>
              <a:ext uri="{FF2B5EF4-FFF2-40B4-BE49-F238E27FC236}">
                <a16:creationId xmlns:a16="http://schemas.microsoft.com/office/drawing/2014/main" id="{A66DB1C8-D188-466E-8350-CCE94F67C93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06" y="-76200"/>
            <a:ext cx="12183788" cy="3713931"/>
          </a:xfrm>
          <a:prstGeom prst="rect">
            <a:avLst/>
          </a:prstGeom>
        </p:spPr>
      </p:pic>
    </p:spTree>
    <p:extLst>
      <p:ext uri="{BB962C8B-B14F-4D97-AF65-F5344CB8AC3E}">
        <p14:creationId xmlns:p14="http://schemas.microsoft.com/office/powerpoint/2010/main" val="148109615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ybersecurity">
    <p:spTree>
      <p:nvGrpSpPr>
        <p:cNvPr id="1" name=""/>
        <p:cNvGrpSpPr/>
        <p:nvPr/>
      </p:nvGrpSpPr>
      <p:grpSpPr>
        <a:xfrm>
          <a:off x="0" y="0"/>
          <a:ext cx="0" cy="0"/>
          <a:chOff x="0" y="0"/>
          <a:chExt cx="0" cy="0"/>
        </a:xfrm>
      </p:grpSpPr>
      <p:sp>
        <p:nvSpPr>
          <p:cNvPr id="5" name="Text Placeholder 2"/>
          <p:cNvSpPr>
            <a:spLocks noGrp="1"/>
          </p:cNvSpPr>
          <p:nvPr>
            <p:ph type="body" sz="quarter" idx="11" hasCustomPrompt="1"/>
          </p:nvPr>
        </p:nvSpPr>
        <p:spPr>
          <a:xfrm>
            <a:off x="838200" y="4724400"/>
            <a:ext cx="10820400" cy="1295400"/>
          </a:xfrm>
          <a:prstGeom prst="rect">
            <a:avLst/>
          </a:prstGeom>
        </p:spPr>
        <p:txBody>
          <a:bodyPr anchor="ct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sp>
        <p:nvSpPr>
          <p:cNvPr id="6" name="Text Placeholder 2"/>
          <p:cNvSpPr>
            <a:spLocks noGrp="1"/>
          </p:cNvSpPr>
          <p:nvPr>
            <p:ph type="body" sz="quarter" idx="10" hasCustomPrompt="1"/>
          </p:nvPr>
        </p:nvSpPr>
        <p:spPr>
          <a:xfrm>
            <a:off x="838200" y="3657600"/>
            <a:ext cx="11049000" cy="10668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Presentation Title </a:t>
            </a:r>
          </a:p>
          <a:p>
            <a:pPr lvl="0"/>
            <a:r>
              <a:rPr lang="en-US" dirty="0"/>
              <a:t>(Litigation – Change Layout for Others)</a:t>
            </a:r>
          </a:p>
        </p:txBody>
      </p:sp>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1" y="-25399"/>
            <a:ext cx="12192000" cy="3581400"/>
          </a:xfrm>
          <a:prstGeom prst="rect">
            <a:avLst/>
          </a:prstGeom>
        </p:spPr>
      </p:pic>
    </p:spTree>
    <p:extLst>
      <p:ext uri="{BB962C8B-B14F-4D97-AF65-F5344CB8AC3E}">
        <p14:creationId xmlns:p14="http://schemas.microsoft.com/office/powerpoint/2010/main" val="161285909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Generic">
    <p:spTree>
      <p:nvGrpSpPr>
        <p:cNvPr id="1" name=""/>
        <p:cNvGrpSpPr/>
        <p:nvPr/>
      </p:nvGrpSpPr>
      <p:grpSpPr>
        <a:xfrm>
          <a:off x="0" y="0"/>
          <a:ext cx="0" cy="0"/>
          <a:chOff x="0" y="0"/>
          <a:chExt cx="0" cy="0"/>
        </a:xfrm>
      </p:grpSpPr>
      <p:sp>
        <p:nvSpPr>
          <p:cNvPr id="5" name="Text Placeholder 2"/>
          <p:cNvSpPr>
            <a:spLocks noGrp="1"/>
          </p:cNvSpPr>
          <p:nvPr>
            <p:ph type="body" sz="quarter" idx="11" hasCustomPrompt="1"/>
          </p:nvPr>
        </p:nvSpPr>
        <p:spPr>
          <a:xfrm>
            <a:off x="838200" y="4724400"/>
            <a:ext cx="10820400" cy="1295400"/>
          </a:xfrm>
          <a:prstGeom prst="rect">
            <a:avLst/>
          </a:prstGeom>
        </p:spPr>
        <p:txBody>
          <a:bodyPr anchor="ct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sp>
        <p:nvSpPr>
          <p:cNvPr id="6" name="Text Placeholder 2"/>
          <p:cNvSpPr>
            <a:spLocks noGrp="1"/>
          </p:cNvSpPr>
          <p:nvPr>
            <p:ph type="body" sz="quarter" idx="10" hasCustomPrompt="1"/>
          </p:nvPr>
        </p:nvSpPr>
        <p:spPr>
          <a:xfrm>
            <a:off x="838200" y="3657600"/>
            <a:ext cx="11049000" cy="10668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Presentation Title </a:t>
            </a:r>
          </a:p>
          <a:p>
            <a:pPr lvl="0"/>
            <a:r>
              <a:rPr lang="en-US" dirty="0"/>
              <a:t>(General – Change Layout for Others)</a:t>
            </a:r>
          </a:p>
        </p:txBody>
      </p:sp>
      <p:pic>
        <p:nvPicPr>
          <p:cNvPr id="7" name="Picture 6">
            <a:extLst>
              <a:ext uri="{FF2B5EF4-FFF2-40B4-BE49-F238E27FC236}">
                <a16:creationId xmlns:a16="http://schemas.microsoft.com/office/drawing/2014/main" id="{D193321A-0C05-4B8C-8E7D-BB8B544AFFB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3640182"/>
          </a:xfrm>
          <a:prstGeom prst="rect">
            <a:avLst/>
          </a:prstGeom>
        </p:spPr>
      </p:pic>
    </p:spTree>
    <p:extLst>
      <p:ext uri="{BB962C8B-B14F-4D97-AF65-F5344CB8AC3E}">
        <p14:creationId xmlns:p14="http://schemas.microsoft.com/office/powerpoint/2010/main" val="348000494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General">
    <p:spTree>
      <p:nvGrpSpPr>
        <p:cNvPr id="1" name=""/>
        <p:cNvGrpSpPr/>
        <p:nvPr/>
      </p:nvGrpSpPr>
      <p:grpSpPr>
        <a:xfrm>
          <a:off x="0" y="0"/>
          <a:ext cx="0" cy="0"/>
          <a:chOff x="0" y="0"/>
          <a:chExt cx="0" cy="0"/>
        </a:xfrm>
      </p:grpSpPr>
      <p:sp>
        <p:nvSpPr>
          <p:cNvPr id="4" name="Text Placeholder 2"/>
          <p:cNvSpPr>
            <a:spLocks noGrp="1"/>
          </p:cNvSpPr>
          <p:nvPr>
            <p:ph type="body" sz="quarter" idx="11" hasCustomPrompt="1"/>
          </p:nvPr>
        </p:nvSpPr>
        <p:spPr>
          <a:xfrm>
            <a:off x="838200" y="4343400"/>
            <a:ext cx="10820400" cy="914400"/>
          </a:xfrm>
          <a:prstGeom prst="rect">
            <a:avLst/>
          </a:prstGeom>
        </p:spPr>
        <p:txBody>
          <a:bodyPr anchor="ct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sp>
        <p:nvSpPr>
          <p:cNvPr id="5" name="Text Placeholder 2"/>
          <p:cNvSpPr>
            <a:spLocks noGrp="1"/>
          </p:cNvSpPr>
          <p:nvPr>
            <p:ph type="body" sz="quarter" idx="10" hasCustomPrompt="1"/>
          </p:nvPr>
        </p:nvSpPr>
        <p:spPr>
          <a:xfrm>
            <a:off x="838200" y="3657600"/>
            <a:ext cx="11049000" cy="6096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Thank You</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222480" cy="3517018"/>
          </a:xfrm>
          <a:prstGeom prst="rect">
            <a:avLst/>
          </a:prstGeom>
        </p:spPr>
      </p:pic>
      <p:sp>
        <p:nvSpPr>
          <p:cNvPr id="7" name="Text Placeholder 2"/>
          <p:cNvSpPr>
            <a:spLocks noGrp="1"/>
          </p:cNvSpPr>
          <p:nvPr>
            <p:ph type="body" sz="quarter" idx="12" hasCustomPrompt="1"/>
          </p:nvPr>
        </p:nvSpPr>
        <p:spPr>
          <a:xfrm>
            <a:off x="838200" y="5486400"/>
            <a:ext cx="11049000" cy="609600"/>
          </a:xfrm>
          <a:prstGeom prst="rect">
            <a:avLst/>
          </a:prstGeom>
        </p:spPr>
        <p:txBody>
          <a:bodyPr anchor="b"/>
          <a:lstStyle>
            <a:lvl1pPr marL="0" indent="0">
              <a:spcBef>
                <a:spcPts val="0"/>
              </a:spcBef>
              <a:buNone/>
              <a:defRPr sz="20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CA" dirty="0"/>
              <a:t>www.bereskinparr.com</a:t>
            </a:r>
            <a:endParaRPr lang="en-US" dirty="0"/>
          </a:p>
        </p:txBody>
      </p:sp>
    </p:spTree>
    <p:extLst>
      <p:ext uri="{BB962C8B-B14F-4D97-AF65-F5344CB8AC3E}">
        <p14:creationId xmlns:p14="http://schemas.microsoft.com/office/powerpoint/2010/main" val="158512649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Electrical">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76201"/>
            <a:ext cx="12192000" cy="3689873"/>
          </a:xfrm>
          <a:prstGeom prst="rect">
            <a:avLst/>
          </a:prstGeom>
        </p:spPr>
      </p:pic>
      <p:sp>
        <p:nvSpPr>
          <p:cNvPr id="6" name="Text Placeholder 2"/>
          <p:cNvSpPr>
            <a:spLocks noGrp="1"/>
          </p:cNvSpPr>
          <p:nvPr>
            <p:ph type="body" sz="quarter" idx="11" hasCustomPrompt="1"/>
          </p:nvPr>
        </p:nvSpPr>
        <p:spPr>
          <a:xfrm>
            <a:off x="838200" y="4343400"/>
            <a:ext cx="10820400" cy="914400"/>
          </a:xfrm>
          <a:prstGeom prst="rect">
            <a:avLst/>
          </a:prstGeom>
        </p:spPr>
        <p:txBody>
          <a:bodyPr anchor="ct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sp>
        <p:nvSpPr>
          <p:cNvPr id="7" name="Text Placeholder 2"/>
          <p:cNvSpPr>
            <a:spLocks noGrp="1"/>
          </p:cNvSpPr>
          <p:nvPr>
            <p:ph type="body" sz="quarter" idx="10" hasCustomPrompt="1"/>
          </p:nvPr>
        </p:nvSpPr>
        <p:spPr>
          <a:xfrm>
            <a:off x="838200" y="3657600"/>
            <a:ext cx="11049000" cy="6096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Thank You</a:t>
            </a:r>
          </a:p>
        </p:txBody>
      </p:sp>
      <p:sp>
        <p:nvSpPr>
          <p:cNvPr id="8" name="Text Placeholder 2"/>
          <p:cNvSpPr>
            <a:spLocks noGrp="1"/>
          </p:cNvSpPr>
          <p:nvPr>
            <p:ph type="body" sz="quarter" idx="12" hasCustomPrompt="1"/>
          </p:nvPr>
        </p:nvSpPr>
        <p:spPr>
          <a:xfrm>
            <a:off x="838200" y="5486400"/>
            <a:ext cx="11049000" cy="609600"/>
          </a:xfrm>
          <a:prstGeom prst="rect">
            <a:avLst/>
          </a:prstGeom>
        </p:spPr>
        <p:txBody>
          <a:bodyPr anchor="b"/>
          <a:lstStyle>
            <a:lvl1pPr marL="0" indent="0">
              <a:spcBef>
                <a:spcPts val="0"/>
              </a:spcBef>
              <a:buNone/>
              <a:defRPr sz="20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CA" dirty="0"/>
              <a:t>www.bereskinparr.com</a:t>
            </a:r>
            <a:endParaRPr lang="en-US" dirty="0"/>
          </a:p>
        </p:txBody>
      </p:sp>
    </p:spTree>
    <p:extLst>
      <p:ext uri="{BB962C8B-B14F-4D97-AF65-F5344CB8AC3E}">
        <p14:creationId xmlns:p14="http://schemas.microsoft.com/office/powerpoint/2010/main" val="335014156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EC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221C678-93BA-4AC1-AC4F-9B4C37B7EED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3613672"/>
          </a:xfrm>
          <a:prstGeom prst="rect">
            <a:avLst/>
          </a:prstGeom>
        </p:spPr>
      </p:pic>
      <p:sp>
        <p:nvSpPr>
          <p:cNvPr id="7" name="Text Placeholder 2"/>
          <p:cNvSpPr>
            <a:spLocks noGrp="1"/>
          </p:cNvSpPr>
          <p:nvPr>
            <p:ph type="body" sz="quarter" idx="11" hasCustomPrompt="1"/>
          </p:nvPr>
        </p:nvSpPr>
        <p:spPr>
          <a:xfrm>
            <a:off x="838200" y="4343400"/>
            <a:ext cx="10820400" cy="914400"/>
          </a:xfrm>
          <a:prstGeom prst="rect">
            <a:avLst/>
          </a:prstGeom>
        </p:spPr>
        <p:txBody>
          <a:bodyPr anchor="ct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sp>
        <p:nvSpPr>
          <p:cNvPr id="8" name="Text Placeholder 2"/>
          <p:cNvSpPr>
            <a:spLocks noGrp="1"/>
          </p:cNvSpPr>
          <p:nvPr>
            <p:ph type="body" sz="quarter" idx="10" hasCustomPrompt="1"/>
          </p:nvPr>
        </p:nvSpPr>
        <p:spPr>
          <a:xfrm>
            <a:off x="838200" y="3657600"/>
            <a:ext cx="11049000" cy="6096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Thank You</a:t>
            </a:r>
          </a:p>
        </p:txBody>
      </p:sp>
      <p:sp>
        <p:nvSpPr>
          <p:cNvPr id="9" name="Text Placeholder 2"/>
          <p:cNvSpPr>
            <a:spLocks noGrp="1"/>
          </p:cNvSpPr>
          <p:nvPr>
            <p:ph type="body" sz="quarter" idx="12" hasCustomPrompt="1"/>
          </p:nvPr>
        </p:nvSpPr>
        <p:spPr>
          <a:xfrm>
            <a:off x="838200" y="5486400"/>
            <a:ext cx="11049000" cy="609600"/>
          </a:xfrm>
          <a:prstGeom prst="rect">
            <a:avLst/>
          </a:prstGeom>
        </p:spPr>
        <p:txBody>
          <a:bodyPr anchor="b"/>
          <a:lstStyle>
            <a:lvl1pPr marL="0" indent="0">
              <a:spcBef>
                <a:spcPts val="0"/>
              </a:spcBef>
              <a:buNone/>
              <a:defRPr sz="20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CA" dirty="0"/>
              <a:t>www.bereskinparr.com</a:t>
            </a:r>
            <a:endParaRPr lang="en-US" dirty="0"/>
          </a:p>
        </p:txBody>
      </p:sp>
    </p:spTree>
    <p:extLst>
      <p:ext uri="{BB962C8B-B14F-4D97-AF65-F5344CB8AC3E}">
        <p14:creationId xmlns:p14="http://schemas.microsoft.com/office/powerpoint/2010/main" val="28233947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AI">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65167"/>
            <a:ext cx="12191999" cy="3570367"/>
          </a:xfrm>
          <a:prstGeom prst="rect">
            <a:avLst/>
          </a:prstGeom>
        </p:spPr>
      </p:pic>
      <p:sp>
        <p:nvSpPr>
          <p:cNvPr id="13" name="Text Placeholder 2"/>
          <p:cNvSpPr>
            <a:spLocks noGrp="1"/>
          </p:cNvSpPr>
          <p:nvPr>
            <p:ph type="body" sz="quarter" idx="11" hasCustomPrompt="1"/>
          </p:nvPr>
        </p:nvSpPr>
        <p:spPr>
          <a:xfrm>
            <a:off x="838200" y="4343400"/>
            <a:ext cx="10820400" cy="914400"/>
          </a:xfrm>
          <a:prstGeom prst="rect">
            <a:avLst/>
          </a:prstGeom>
        </p:spPr>
        <p:txBody>
          <a:bodyPr anchor="ct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sp>
        <p:nvSpPr>
          <p:cNvPr id="14" name="Text Placeholder 2"/>
          <p:cNvSpPr>
            <a:spLocks noGrp="1"/>
          </p:cNvSpPr>
          <p:nvPr>
            <p:ph type="body" sz="quarter" idx="10" hasCustomPrompt="1"/>
          </p:nvPr>
        </p:nvSpPr>
        <p:spPr>
          <a:xfrm>
            <a:off x="838200" y="3657600"/>
            <a:ext cx="11049000" cy="6096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Thank You</a:t>
            </a:r>
          </a:p>
        </p:txBody>
      </p:sp>
      <p:sp>
        <p:nvSpPr>
          <p:cNvPr id="15" name="Text Placeholder 2"/>
          <p:cNvSpPr>
            <a:spLocks noGrp="1"/>
          </p:cNvSpPr>
          <p:nvPr>
            <p:ph type="body" sz="quarter" idx="12" hasCustomPrompt="1"/>
          </p:nvPr>
        </p:nvSpPr>
        <p:spPr>
          <a:xfrm>
            <a:off x="838200" y="5486400"/>
            <a:ext cx="11049000" cy="609600"/>
          </a:xfrm>
          <a:prstGeom prst="rect">
            <a:avLst/>
          </a:prstGeom>
        </p:spPr>
        <p:txBody>
          <a:bodyPr anchor="b"/>
          <a:lstStyle>
            <a:lvl1pPr marL="0" indent="0">
              <a:spcBef>
                <a:spcPts val="0"/>
              </a:spcBef>
              <a:buNone/>
              <a:defRPr sz="20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CA" dirty="0"/>
              <a:t>www.bereskinparr.com</a:t>
            </a:r>
            <a:endParaRPr lang="en-US" dirty="0"/>
          </a:p>
        </p:txBody>
      </p:sp>
    </p:spTree>
    <p:extLst>
      <p:ext uri="{BB962C8B-B14F-4D97-AF65-F5344CB8AC3E}">
        <p14:creationId xmlns:p14="http://schemas.microsoft.com/office/powerpoint/2010/main" val="295518570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annabis">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4DABB71-EC53-4635-990C-489D8C0B4F6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8290" y="-1"/>
            <a:ext cx="12210290" cy="3657601"/>
          </a:xfrm>
          <a:prstGeom prst="rect">
            <a:avLst/>
          </a:prstGeom>
        </p:spPr>
      </p:pic>
      <p:sp>
        <p:nvSpPr>
          <p:cNvPr id="8" name="Text Placeholder 2"/>
          <p:cNvSpPr>
            <a:spLocks noGrp="1"/>
          </p:cNvSpPr>
          <p:nvPr>
            <p:ph type="body" sz="quarter" idx="11" hasCustomPrompt="1"/>
          </p:nvPr>
        </p:nvSpPr>
        <p:spPr>
          <a:xfrm>
            <a:off x="838200" y="4343400"/>
            <a:ext cx="10820400" cy="914400"/>
          </a:xfrm>
          <a:prstGeom prst="rect">
            <a:avLst/>
          </a:prstGeom>
        </p:spPr>
        <p:txBody>
          <a:bodyPr anchor="ct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sp>
        <p:nvSpPr>
          <p:cNvPr id="9" name="Text Placeholder 2"/>
          <p:cNvSpPr>
            <a:spLocks noGrp="1"/>
          </p:cNvSpPr>
          <p:nvPr>
            <p:ph type="body" sz="quarter" idx="10" hasCustomPrompt="1"/>
          </p:nvPr>
        </p:nvSpPr>
        <p:spPr>
          <a:xfrm>
            <a:off x="838200" y="3657600"/>
            <a:ext cx="11049000" cy="6096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Thank You</a:t>
            </a:r>
          </a:p>
        </p:txBody>
      </p:sp>
      <p:sp>
        <p:nvSpPr>
          <p:cNvPr id="10" name="Text Placeholder 2"/>
          <p:cNvSpPr>
            <a:spLocks noGrp="1"/>
          </p:cNvSpPr>
          <p:nvPr>
            <p:ph type="body" sz="quarter" idx="12" hasCustomPrompt="1"/>
          </p:nvPr>
        </p:nvSpPr>
        <p:spPr>
          <a:xfrm>
            <a:off x="838200" y="5486400"/>
            <a:ext cx="11049000" cy="609600"/>
          </a:xfrm>
          <a:prstGeom prst="rect">
            <a:avLst/>
          </a:prstGeom>
        </p:spPr>
        <p:txBody>
          <a:bodyPr anchor="b"/>
          <a:lstStyle>
            <a:lvl1pPr marL="0" indent="0">
              <a:spcBef>
                <a:spcPts val="0"/>
              </a:spcBef>
              <a:buNone/>
              <a:defRPr sz="20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CA" dirty="0"/>
              <a:t>www.bereskinparr.com</a:t>
            </a:r>
            <a:endParaRPr lang="en-US" dirty="0"/>
          </a:p>
        </p:txBody>
      </p:sp>
    </p:spTree>
    <p:extLst>
      <p:ext uri="{BB962C8B-B14F-4D97-AF65-F5344CB8AC3E}">
        <p14:creationId xmlns:p14="http://schemas.microsoft.com/office/powerpoint/2010/main" val="265737197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leanTech">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450F1AE-5FD5-4CD1-B348-7555A756A4A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007" y="0"/>
            <a:ext cx="12187723" cy="3581400"/>
          </a:xfrm>
          <a:prstGeom prst="rect">
            <a:avLst/>
          </a:prstGeom>
        </p:spPr>
      </p:pic>
      <p:sp>
        <p:nvSpPr>
          <p:cNvPr id="8" name="Text Placeholder 2"/>
          <p:cNvSpPr>
            <a:spLocks noGrp="1"/>
          </p:cNvSpPr>
          <p:nvPr>
            <p:ph type="body" sz="quarter" idx="11" hasCustomPrompt="1"/>
          </p:nvPr>
        </p:nvSpPr>
        <p:spPr>
          <a:xfrm>
            <a:off x="838200" y="4343400"/>
            <a:ext cx="10820400" cy="914400"/>
          </a:xfrm>
          <a:prstGeom prst="rect">
            <a:avLst/>
          </a:prstGeom>
        </p:spPr>
        <p:txBody>
          <a:bodyPr anchor="ct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sp>
        <p:nvSpPr>
          <p:cNvPr id="9" name="Text Placeholder 2"/>
          <p:cNvSpPr>
            <a:spLocks noGrp="1"/>
          </p:cNvSpPr>
          <p:nvPr>
            <p:ph type="body" sz="quarter" idx="10" hasCustomPrompt="1"/>
          </p:nvPr>
        </p:nvSpPr>
        <p:spPr>
          <a:xfrm>
            <a:off x="838200" y="3657600"/>
            <a:ext cx="11049000" cy="6096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Thank You</a:t>
            </a:r>
          </a:p>
        </p:txBody>
      </p:sp>
      <p:sp>
        <p:nvSpPr>
          <p:cNvPr id="10" name="Text Placeholder 2"/>
          <p:cNvSpPr>
            <a:spLocks noGrp="1"/>
          </p:cNvSpPr>
          <p:nvPr>
            <p:ph type="body" sz="quarter" idx="12" hasCustomPrompt="1"/>
          </p:nvPr>
        </p:nvSpPr>
        <p:spPr>
          <a:xfrm>
            <a:off x="838200" y="5486400"/>
            <a:ext cx="11049000" cy="609600"/>
          </a:xfrm>
          <a:prstGeom prst="rect">
            <a:avLst/>
          </a:prstGeom>
        </p:spPr>
        <p:txBody>
          <a:bodyPr anchor="b"/>
          <a:lstStyle>
            <a:lvl1pPr marL="0" indent="0">
              <a:spcBef>
                <a:spcPts val="0"/>
              </a:spcBef>
              <a:buNone/>
              <a:defRPr sz="20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CA" dirty="0"/>
              <a:t>www.bereskinparr.com</a:t>
            </a:r>
            <a:endParaRPr lang="en-US" dirty="0"/>
          </a:p>
        </p:txBody>
      </p:sp>
    </p:spTree>
    <p:extLst>
      <p:ext uri="{BB962C8B-B14F-4D97-AF65-F5344CB8AC3E}">
        <p14:creationId xmlns:p14="http://schemas.microsoft.com/office/powerpoint/2010/main" val="249250348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Life Sciences">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A4FE839-76D1-4139-AD91-120E0BE25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76199"/>
            <a:ext cx="12192000" cy="3754755"/>
          </a:xfrm>
          <a:prstGeom prst="rect">
            <a:avLst/>
          </a:prstGeom>
        </p:spPr>
      </p:pic>
      <p:sp>
        <p:nvSpPr>
          <p:cNvPr id="8" name="Text Placeholder 2"/>
          <p:cNvSpPr>
            <a:spLocks noGrp="1"/>
          </p:cNvSpPr>
          <p:nvPr>
            <p:ph type="body" sz="quarter" idx="11" hasCustomPrompt="1"/>
          </p:nvPr>
        </p:nvSpPr>
        <p:spPr>
          <a:xfrm>
            <a:off x="838200" y="4343400"/>
            <a:ext cx="10820400" cy="914400"/>
          </a:xfrm>
          <a:prstGeom prst="rect">
            <a:avLst/>
          </a:prstGeom>
        </p:spPr>
        <p:txBody>
          <a:bodyPr anchor="ct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sp>
        <p:nvSpPr>
          <p:cNvPr id="9" name="Text Placeholder 2"/>
          <p:cNvSpPr>
            <a:spLocks noGrp="1"/>
          </p:cNvSpPr>
          <p:nvPr>
            <p:ph type="body" sz="quarter" idx="10" hasCustomPrompt="1"/>
          </p:nvPr>
        </p:nvSpPr>
        <p:spPr>
          <a:xfrm>
            <a:off x="838200" y="3657600"/>
            <a:ext cx="11049000" cy="6096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Thank You</a:t>
            </a:r>
          </a:p>
        </p:txBody>
      </p:sp>
      <p:sp>
        <p:nvSpPr>
          <p:cNvPr id="10" name="Text Placeholder 2"/>
          <p:cNvSpPr>
            <a:spLocks noGrp="1"/>
          </p:cNvSpPr>
          <p:nvPr>
            <p:ph type="body" sz="quarter" idx="12" hasCustomPrompt="1"/>
          </p:nvPr>
        </p:nvSpPr>
        <p:spPr>
          <a:xfrm>
            <a:off x="838200" y="5486400"/>
            <a:ext cx="11049000" cy="609600"/>
          </a:xfrm>
          <a:prstGeom prst="rect">
            <a:avLst/>
          </a:prstGeom>
        </p:spPr>
        <p:txBody>
          <a:bodyPr anchor="b"/>
          <a:lstStyle>
            <a:lvl1pPr marL="0" indent="0">
              <a:spcBef>
                <a:spcPts val="0"/>
              </a:spcBef>
              <a:buNone/>
              <a:defRPr sz="20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CA" dirty="0"/>
              <a:t>www.bereskinparr.com</a:t>
            </a:r>
            <a:endParaRPr lang="en-US" dirty="0"/>
          </a:p>
        </p:txBody>
      </p:sp>
    </p:spTree>
    <p:extLst>
      <p:ext uri="{BB962C8B-B14F-4D97-AF65-F5344CB8AC3E}">
        <p14:creationId xmlns:p14="http://schemas.microsoft.com/office/powerpoint/2010/main" val="23527904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hemistry">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D477E97-EC5F-4507-825F-4A944708879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18290" y="0"/>
            <a:ext cx="12210290" cy="3581400"/>
          </a:xfrm>
          <a:prstGeom prst="rect">
            <a:avLst/>
          </a:prstGeom>
        </p:spPr>
      </p:pic>
      <p:sp>
        <p:nvSpPr>
          <p:cNvPr id="8" name="Text Placeholder 2"/>
          <p:cNvSpPr>
            <a:spLocks noGrp="1"/>
          </p:cNvSpPr>
          <p:nvPr>
            <p:ph type="body" sz="quarter" idx="11" hasCustomPrompt="1"/>
          </p:nvPr>
        </p:nvSpPr>
        <p:spPr>
          <a:xfrm>
            <a:off x="838200" y="4343400"/>
            <a:ext cx="10820400" cy="914400"/>
          </a:xfrm>
          <a:prstGeom prst="rect">
            <a:avLst/>
          </a:prstGeom>
        </p:spPr>
        <p:txBody>
          <a:bodyPr anchor="ct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sp>
        <p:nvSpPr>
          <p:cNvPr id="9" name="Text Placeholder 2"/>
          <p:cNvSpPr>
            <a:spLocks noGrp="1"/>
          </p:cNvSpPr>
          <p:nvPr>
            <p:ph type="body" sz="quarter" idx="10" hasCustomPrompt="1"/>
          </p:nvPr>
        </p:nvSpPr>
        <p:spPr>
          <a:xfrm>
            <a:off x="838200" y="3657600"/>
            <a:ext cx="11049000" cy="6096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Thank You</a:t>
            </a:r>
          </a:p>
        </p:txBody>
      </p:sp>
      <p:sp>
        <p:nvSpPr>
          <p:cNvPr id="10" name="Text Placeholder 2"/>
          <p:cNvSpPr>
            <a:spLocks noGrp="1"/>
          </p:cNvSpPr>
          <p:nvPr>
            <p:ph type="body" sz="quarter" idx="12" hasCustomPrompt="1"/>
          </p:nvPr>
        </p:nvSpPr>
        <p:spPr>
          <a:xfrm>
            <a:off x="838200" y="5486400"/>
            <a:ext cx="11049000" cy="609600"/>
          </a:xfrm>
          <a:prstGeom prst="rect">
            <a:avLst/>
          </a:prstGeom>
        </p:spPr>
        <p:txBody>
          <a:bodyPr anchor="b"/>
          <a:lstStyle>
            <a:lvl1pPr marL="0" indent="0">
              <a:spcBef>
                <a:spcPts val="0"/>
              </a:spcBef>
              <a:buNone/>
              <a:defRPr sz="20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CA" dirty="0"/>
              <a:t>www.bereskinparr.com</a:t>
            </a:r>
            <a:endParaRPr lang="en-US" dirty="0"/>
          </a:p>
        </p:txBody>
      </p:sp>
    </p:spTree>
    <p:extLst>
      <p:ext uri="{BB962C8B-B14F-4D97-AF65-F5344CB8AC3E}">
        <p14:creationId xmlns:p14="http://schemas.microsoft.com/office/powerpoint/2010/main" val="371354357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Designs">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B1F9923-0EE1-4560-A9B4-E00F882623E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7007" y="0"/>
            <a:ext cx="12199008" cy="3581400"/>
          </a:xfrm>
          <a:prstGeom prst="rect">
            <a:avLst/>
          </a:prstGeom>
        </p:spPr>
      </p:pic>
      <p:sp>
        <p:nvSpPr>
          <p:cNvPr id="8" name="Text Placeholder 2"/>
          <p:cNvSpPr>
            <a:spLocks noGrp="1"/>
          </p:cNvSpPr>
          <p:nvPr>
            <p:ph type="body" sz="quarter" idx="11" hasCustomPrompt="1"/>
          </p:nvPr>
        </p:nvSpPr>
        <p:spPr>
          <a:xfrm>
            <a:off x="838200" y="4343400"/>
            <a:ext cx="10820400" cy="914400"/>
          </a:xfrm>
          <a:prstGeom prst="rect">
            <a:avLst/>
          </a:prstGeom>
        </p:spPr>
        <p:txBody>
          <a:bodyPr anchor="ct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sp>
        <p:nvSpPr>
          <p:cNvPr id="9" name="Text Placeholder 2"/>
          <p:cNvSpPr>
            <a:spLocks noGrp="1"/>
          </p:cNvSpPr>
          <p:nvPr>
            <p:ph type="body" sz="quarter" idx="10" hasCustomPrompt="1"/>
          </p:nvPr>
        </p:nvSpPr>
        <p:spPr>
          <a:xfrm>
            <a:off x="838200" y="3657600"/>
            <a:ext cx="11049000" cy="6096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Thank You</a:t>
            </a:r>
          </a:p>
        </p:txBody>
      </p:sp>
      <p:sp>
        <p:nvSpPr>
          <p:cNvPr id="10" name="Text Placeholder 2"/>
          <p:cNvSpPr>
            <a:spLocks noGrp="1"/>
          </p:cNvSpPr>
          <p:nvPr>
            <p:ph type="body" sz="quarter" idx="12" hasCustomPrompt="1"/>
          </p:nvPr>
        </p:nvSpPr>
        <p:spPr>
          <a:xfrm>
            <a:off x="838200" y="5486400"/>
            <a:ext cx="11049000" cy="609600"/>
          </a:xfrm>
          <a:prstGeom prst="rect">
            <a:avLst/>
          </a:prstGeom>
        </p:spPr>
        <p:txBody>
          <a:bodyPr anchor="b"/>
          <a:lstStyle>
            <a:lvl1pPr marL="0" indent="0">
              <a:spcBef>
                <a:spcPts val="0"/>
              </a:spcBef>
              <a:buNone/>
              <a:defRPr sz="20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CA" dirty="0"/>
              <a:t>www.bereskinparr.com</a:t>
            </a:r>
            <a:endParaRPr lang="en-US" dirty="0"/>
          </a:p>
        </p:txBody>
      </p:sp>
    </p:spTree>
    <p:extLst>
      <p:ext uri="{BB962C8B-B14F-4D97-AF65-F5344CB8AC3E}">
        <p14:creationId xmlns:p14="http://schemas.microsoft.com/office/powerpoint/2010/main" val="95621439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Digital Media">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A4C4E2B-1882-472F-9E22-65F7766E169F}"/>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7007" y="0"/>
            <a:ext cx="12199007" cy="3581400"/>
          </a:xfrm>
          <a:prstGeom prst="rect">
            <a:avLst/>
          </a:prstGeom>
        </p:spPr>
      </p:pic>
      <p:sp>
        <p:nvSpPr>
          <p:cNvPr id="8" name="Text Placeholder 2"/>
          <p:cNvSpPr>
            <a:spLocks noGrp="1"/>
          </p:cNvSpPr>
          <p:nvPr>
            <p:ph type="body" sz="quarter" idx="11" hasCustomPrompt="1"/>
          </p:nvPr>
        </p:nvSpPr>
        <p:spPr>
          <a:xfrm>
            <a:off x="838200" y="4343400"/>
            <a:ext cx="10820400" cy="914400"/>
          </a:xfrm>
          <a:prstGeom prst="rect">
            <a:avLst/>
          </a:prstGeom>
        </p:spPr>
        <p:txBody>
          <a:bodyPr anchor="ct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sp>
        <p:nvSpPr>
          <p:cNvPr id="9" name="Text Placeholder 2"/>
          <p:cNvSpPr>
            <a:spLocks noGrp="1"/>
          </p:cNvSpPr>
          <p:nvPr>
            <p:ph type="body" sz="quarter" idx="10" hasCustomPrompt="1"/>
          </p:nvPr>
        </p:nvSpPr>
        <p:spPr>
          <a:xfrm>
            <a:off x="838200" y="3657600"/>
            <a:ext cx="11049000" cy="6096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Thank You</a:t>
            </a:r>
          </a:p>
        </p:txBody>
      </p:sp>
      <p:sp>
        <p:nvSpPr>
          <p:cNvPr id="10" name="Text Placeholder 2"/>
          <p:cNvSpPr>
            <a:spLocks noGrp="1"/>
          </p:cNvSpPr>
          <p:nvPr>
            <p:ph type="body" sz="quarter" idx="12" hasCustomPrompt="1"/>
          </p:nvPr>
        </p:nvSpPr>
        <p:spPr>
          <a:xfrm>
            <a:off x="838200" y="5486400"/>
            <a:ext cx="11049000" cy="609600"/>
          </a:xfrm>
          <a:prstGeom prst="rect">
            <a:avLst/>
          </a:prstGeom>
        </p:spPr>
        <p:txBody>
          <a:bodyPr anchor="b"/>
          <a:lstStyle>
            <a:lvl1pPr marL="0" indent="0">
              <a:spcBef>
                <a:spcPts val="0"/>
              </a:spcBef>
              <a:buNone/>
              <a:defRPr sz="20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CA" dirty="0"/>
              <a:t>www.bereskinparr.com</a:t>
            </a:r>
            <a:endParaRPr lang="en-US" dirty="0"/>
          </a:p>
        </p:txBody>
      </p:sp>
    </p:spTree>
    <p:extLst>
      <p:ext uri="{BB962C8B-B14F-4D97-AF65-F5344CB8AC3E}">
        <p14:creationId xmlns:p14="http://schemas.microsoft.com/office/powerpoint/2010/main" val="184017671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pyrigh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3640182"/>
          </a:xfrm>
          <a:prstGeom prst="rect">
            <a:avLst/>
          </a:prstGeom>
        </p:spPr>
      </p:pic>
      <p:sp>
        <p:nvSpPr>
          <p:cNvPr id="7" name="Text Placeholder 2"/>
          <p:cNvSpPr>
            <a:spLocks noGrp="1"/>
          </p:cNvSpPr>
          <p:nvPr>
            <p:ph type="body" sz="quarter" idx="11" hasCustomPrompt="1"/>
          </p:nvPr>
        </p:nvSpPr>
        <p:spPr>
          <a:xfrm>
            <a:off x="838200" y="4343400"/>
            <a:ext cx="10820400" cy="914400"/>
          </a:xfrm>
          <a:prstGeom prst="rect">
            <a:avLst/>
          </a:prstGeom>
        </p:spPr>
        <p:txBody>
          <a:bodyPr anchor="ct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sp>
        <p:nvSpPr>
          <p:cNvPr id="9" name="Text Placeholder 2"/>
          <p:cNvSpPr>
            <a:spLocks noGrp="1"/>
          </p:cNvSpPr>
          <p:nvPr>
            <p:ph type="body" sz="quarter" idx="10" hasCustomPrompt="1"/>
          </p:nvPr>
        </p:nvSpPr>
        <p:spPr>
          <a:xfrm>
            <a:off x="838200" y="3657600"/>
            <a:ext cx="11049000" cy="6096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Thank You</a:t>
            </a:r>
          </a:p>
        </p:txBody>
      </p:sp>
      <p:sp>
        <p:nvSpPr>
          <p:cNvPr id="10" name="Text Placeholder 2"/>
          <p:cNvSpPr>
            <a:spLocks noGrp="1"/>
          </p:cNvSpPr>
          <p:nvPr>
            <p:ph type="body" sz="quarter" idx="12" hasCustomPrompt="1"/>
          </p:nvPr>
        </p:nvSpPr>
        <p:spPr>
          <a:xfrm>
            <a:off x="838200" y="5486400"/>
            <a:ext cx="11049000" cy="609600"/>
          </a:xfrm>
          <a:prstGeom prst="rect">
            <a:avLst/>
          </a:prstGeom>
        </p:spPr>
        <p:txBody>
          <a:bodyPr anchor="b"/>
          <a:lstStyle>
            <a:lvl1pPr marL="0" indent="0">
              <a:spcBef>
                <a:spcPts val="0"/>
              </a:spcBef>
              <a:buNone/>
              <a:defRPr sz="20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CA" dirty="0"/>
              <a:t>www.bereskinparr.com</a:t>
            </a:r>
            <a:endParaRPr lang="en-US" dirty="0"/>
          </a:p>
        </p:txBody>
      </p:sp>
    </p:spTree>
    <p:extLst>
      <p:ext uri="{BB962C8B-B14F-4D97-AF65-F5344CB8AC3E}">
        <p14:creationId xmlns:p14="http://schemas.microsoft.com/office/powerpoint/2010/main" val="303442136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Litiga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66DB1C8-D188-466E-8350-CCE94F67C93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06" y="-76200"/>
            <a:ext cx="12183788" cy="3713931"/>
          </a:xfrm>
          <a:prstGeom prst="rect">
            <a:avLst/>
          </a:prstGeom>
        </p:spPr>
      </p:pic>
      <p:sp>
        <p:nvSpPr>
          <p:cNvPr id="7" name="Text Placeholder 2"/>
          <p:cNvSpPr>
            <a:spLocks noGrp="1"/>
          </p:cNvSpPr>
          <p:nvPr>
            <p:ph type="body" sz="quarter" idx="11" hasCustomPrompt="1"/>
          </p:nvPr>
        </p:nvSpPr>
        <p:spPr>
          <a:xfrm>
            <a:off x="838200" y="4343400"/>
            <a:ext cx="10820400" cy="914400"/>
          </a:xfrm>
          <a:prstGeom prst="rect">
            <a:avLst/>
          </a:prstGeom>
        </p:spPr>
        <p:txBody>
          <a:bodyPr anchor="ct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sp>
        <p:nvSpPr>
          <p:cNvPr id="9" name="Text Placeholder 2"/>
          <p:cNvSpPr>
            <a:spLocks noGrp="1"/>
          </p:cNvSpPr>
          <p:nvPr>
            <p:ph type="body" sz="quarter" idx="10" hasCustomPrompt="1"/>
          </p:nvPr>
        </p:nvSpPr>
        <p:spPr>
          <a:xfrm>
            <a:off x="838200" y="3657600"/>
            <a:ext cx="11049000" cy="6096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Thank You</a:t>
            </a:r>
          </a:p>
        </p:txBody>
      </p:sp>
      <p:sp>
        <p:nvSpPr>
          <p:cNvPr id="10" name="Text Placeholder 2"/>
          <p:cNvSpPr>
            <a:spLocks noGrp="1"/>
          </p:cNvSpPr>
          <p:nvPr>
            <p:ph type="body" sz="quarter" idx="12" hasCustomPrompt="1"/>
          </p:nvPr>
        </p:nvSpPr>
        <p:spPr>
          <a:xfrm>
            <a:off x="838200" y="5486400"/>
            <a:ext cx="11049000" cy="609600"/>
          </a:xfrm>
          <a:prstGeom prst="rect">
            <a:avLst/>
          </a:prstGeom>
        </p:spPr>
        <p:txBody>
          <a:bodyPr anchor="b"/>
          <a:lstStyle>
            <a:lvl1pPr marL="0" indent="0">
              <a:spcBef>
                <a:spcPts val="0"/>
              </a:spcBef>
              <a:buNone/>
              <a:defRPr sz="20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CA" dirty="0"/>
              <a:t>www.bereskinparr.com</a:t>
            </a:r>
            <a:endParaRPr lang="en-US" dirty="0"/>
          </a:p>
        </p:txBody>
      </p:sp>
    </p:spTree>
    <p:extLst>
      <p:ext uri="{BB962C8B-B14F-4D97-AF65-F5344CB8AC3E}">
        <p14:creationId xmlns:p14="http://schemas.microsoft.com/office/powerpoint/2010/main" val="281864327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ybersecurity">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1" y="-25399"/>
            <a:ext cx="12192000" cy="3581400"/>
          </a:xfrm>
          <a:prstGeom prst="rect">
            <a:avLst/>
          </a:prstGeom>
        </p:spPr>
      </p:pic>
      <p:sp>
        <p:nvSpPr>
          <p:cNvPr id="8" name="Text Placeholder 2"/>
          <p:cNvSpPr>
            <a:spLocks noGrp="1"/>
          </p:cNvSpPr>
          <p:nvPr>
            <p:ph type="body" sz="quarter" idx="11" hasCustomPrompt="1"/>
          </p:nvPr>
        </p:nvSpPr>
        <p:spPr>
          <a:xfrm>
            <a:off x="838200" y="4343400"/>
            <a:ext cx="10820400" cy="914400"/>
          </a:xfrm>
          <a:prstGeom prst="rect">
            <a:avLst/>
          </a:prstGeom>
        </p:spPr>
        <p:txBody>
          <a:bodyPr anchor="ct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sp>
        <p:nvSpPr>
          <p:cNvPr id="9" name="Text Placeholder 2"/>
          <p:cNvSpPr>
            <a:spLocks noGrp="1"/>
          </p:cNvSpPr>
          <p:nvPr>
            <p:ph type="body" sz="quarter" idx="10" hasCustomPrompt="1"/>
          </p:nvPr>
        </p:nvSpPr>
        <p:spPr>
          <a:xfrm>
            <a:off x="838200" y="3657600"/>
            <a:ext cx="11049000" cy="6096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Thank You</a:t>
            </a:r>
          </a:p>
        </p:txBody>
      </p:sp>
      <p:sp>
        <p:nvSpPr>
          <p:cNvPr id="10" name="Text Placeholder 2"/>
          <p:cNvSpPr>
            <a:spLocks noGrp="1"/>
          </p:cNvSpPr>
          <p:nvPr>
            <p:ph type="body" sz="quarter" idx="12" hasCustomPrompt="1"/>
          </p:nvPr>
        </p:nvSpPr>
        <p:spPr>
          <a:xfrm>
            <a:off x="838200" y="5486400"/>
            <a:ext cx="11049000" cy="609600"/>
          </a:xfrm>
          <a:prstGeom prst="rect">
            <a:avLst/>
          </a:prstGeom>
        </p:spPr>
        <p:txBody>
          <a:bodyPr anchor="b"/>
          <a:lstStyle>
            <a:lvl1pPr marL="0" indent="0">
              <a:spcBef>
                <a:spcPts val="0"/>
              </a:spcBef>
              <a:buNone/>
              <a:defRPr sz="20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CA" dirty="0"/>
              <a:t>www.bereskinparr.com</a:t>
            </a:r>
            <a:endParaRPr lang="en-US" dirty="0"/>
          </a:p>
        </p:txBody>
      </p:sp>
    </p:spTree>
    <p:extLst>
      <p:ext uri="{BB962C8B-B14F-4D97-AF65-F5344CB8AC3E}">
        <p14:creationId xmlns:p14="http://schemas.microsoft.com/office/powerpoint/2010/main" val="38369837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Generic">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193321A-0C05-4B8C-8E7D-BB8B544AFFB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3640182"/>
          </a:xfrm>
          <a:prstGeom prst="rect">
            <a:avLst/>
          </a:prstGeom>
        </p:spPr>
      </p:pic>
      <p:sp>
        <p:nvSpPr>
          <p:cNvPr id="8" name="Text Placeholder 2"/>
          <p:cNvSpPr>
            <a:spLocks noGrp="1"/>
          </p:cNvSpPr>
          <p:nvPr>
            <p:ph type="body" sz="quarter" idx="11" hasCustomPrompt="1"/>
          </p:nvPr>
        </p:nvSpPr>
        <p:spPr>
          <a:xfrm>
            <a:off x="838200" y="4343400"/>
            <a:ext cx="10820400" cy="914400"/>
          </a:xfrm>
          <a:prstGeom prst="rect">
            <a:avLst/>
          </a:prstGeom>
        </p:spPr>
        <p:txBody>
          <a:bodyPr anchor="ctr"/>
          <a:lstStyle>
            <a:lvl1pPr marL="0" indent="0">
              <a:spcBef>
                <a:spcPts val="0"/>
              </a:spcBef>
              <a:buNone/>
              <a:defRPr sz="2000" b="1" baseline="0">
                <a:solidFill>
                  <a:srgbClr val="A2AACE"/>
                </a:solidFill>
                <a:latin typeface="Arial" panose="020B0604020202020204" pitchFamily="34" charset="0"/>
                <a:cs typeface="Arial" panose="020B0604020202020204" pitchFamily="34" charset="0"/>
              </a:defRPr>
            </a:lvl1pPr>
            <a:lvl5pPr marL="1828800" indent="0">
              <a:buNone/>
              <a:defRPr/>
            </a:lvl5pPr>
          </a:lstStyle>
          <a:p>
            <a:pPr lvl="0"/>
            <a:r>
              <a:rPr lang="en-US" dirty="0"/>
              <a:t>Name, Title</a:t>
            </a:r>
            <a:br>
              <a:rPr lang="en-US" dirty="0"/>
            </a:br>
            <a:r>
              <a:rPr lang="en-CA" dirty="0"/>
              <a:t>E-mail Address</a:t>
            </a:r>
            <a:endParaRPr lang="en-US" dirty="0"/>
          </a:p>
        </p:txBody>
      </p:sp>
      <p:sp>
        <p:nvSpPr>
          <p:cNvPr id="9" name="Text Placeholder 2"/>
          <p:cNvSpPr>
            <a:spLocks noGrp="1"/>
          </p:cNvSpPr>
          <p:nvPr>
            <p:ph type="body" sz="quarter" idx="10" hasCustomPrompt="1"/>
          </p:nvPr>
        </p:nvSpPr>
        <p:spPr>
          <a:xfrm>
            <a:off x="838200" y="3657600"/>
            <a:ext cx="11049000" cy="609600"/>
          </a:xfrm>
          <a:prstGeom prst="rect">
            <a:avLst/>
          </a:prstGeom>
        </p:spPr>
        <p:txBody>
          <a:bodyPr anchor="b"/>
          <a:lstStyle>
            <a:lvl1pPr marL="0" indent="0">
              <a:spcBef>
                <a:spcPts val="0"/>
              </a:spcBef>
              <a:buNone/>
              <a:defRPr sz="34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US" dirty="0"/>
              <a:t>Thank You</a:t>
            </a:r>
          </a:p>
        </p:txBody>
      </p:sp>
      <p:sp>
        <p:nvSpPr>
          <p:cNvPr id="10" name="Text Placeholder 2"/>
          <p:cNvSpPr>
            <a:spLocks noGrp="1"/>
          </p:cNvSpPr>
          <p:nvPr>
            <p:ph type="body" sz="quarter" idx="12" hasCustomPrompt="1"/>
          </p:nvPr>
        </p:nvSpPr>
        <p:spPr>
          <a:xfrm>
            <a:off x="838200" y="5486400"/>
            <a:ext cx="11049000" cy="609600"/>
          </a:xfrm>
          <a:prstGeom prst="rect">
            <a:avLst/>
          </a:prstGeom>
        </p:spPr>
        <p:txBody>
          <a:bodyPr anchor="b"/>
          <a:lstStyle>
            <a:lvl1pPr marL="0" indent="0">
              <a:spcBef>
                <a:spcPts val="0"/>
              </a:spcBef>
              <a:buNone/>
              <a:defRPr sz="2000" b="1" baseline="0">
                <a:solidFill>
                  <a:schemeClr val="tx2"/>
                </a:solidFill>
                <a:latin typeface="Arial" panose="020B0604020202020204" pitchFamily="34" charset="0"/>
                <a:cs typeface="Arial" panose="020B0604020202020204" pitchFamily="34" charset="0"/>
              </a:defRPr>
            </a:lvl1pPr>
            <a:lvl5pPr marL="1828800" indent="0">
              <a:buNone/>
              <a:defRPr/>
            </a:lvl5pPr>
          </a:lstStyle>
          <a:p>
            <a:pPr lvl="0"/>
            <a:r>
              <a:rPr lang="en-CA" dirty="0"/>
              <a:t>www.bereskinparr.com</a:t>
            </a:r>
            <a:endParaRPr lang="en-US" dirty="0"/>
          </a:p>
        </p:txBody>
      </p:sp>
    </p:spTree>
    <p:extLst>
      <p:ext uri="{BB962C8B-B14F-4D97-AF65-F5344CB8AC3E}">
        <p14:creationId xmlns:p14="http://schemas.microsoft.com/office/powerpoint/2010/main" val="2478471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slideLayout" Target="../slideLayouts/slideLayout19.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slideLayout" Target="../slideLayouts/slideLayout18.xml"/><Relationship Id="rId17" Type="http://schemas.openxmlformats.org/officeDocument/2006/relationships/image" Target="../media/image2.jpeg"/><Relationship Id="rId2" Type="http://schemas.openxmlformats.org/officeDocument/2006/relationships/slideLayout" Target="../slideLayouts/slideLayout8.xml"/><Relationship Id="rId16"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5" Type="http://schemas.openxmlformats.org/officeDocument/2006/relationships/theme" Target="../theme/theme2.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4"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image" Target="../media/image2.jpeg"/><Relationship Id="rId2" Type="http://schemas.openxmlformats.org/officeDocument/2006/relationships/slideLayout" Target="../slideLayouts/slideLayout22.xml"/><Relationship Id="rId16" Type="http://schemas.openxmlformats.org/officeDocument/2006/relationships/image" Target="../media/image1.png"/><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theme" Target="../theme/theme3.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image" Target="../media/image2.jpeg"/><Relationship Id="rId2" Type="http://schemas.openxmlformats.org/officeDocument/2006/relationships/slideLayout" Target="../slideLayouts/slideLayout36.xml"/><Relationship Id="rId16" Type="http://schemas.openxmlformats.org/officeDocument/2006/relationships/image" Target="../media/image1.png"/><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theme" Target="../theme/theme4.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image" Target="../media/image2.jpeg"/><Relationship Id="rId2" Type="http://schemas.openxmlformats.org/officeDocument/2006/relationships/slideLayout" Target="../slideLayouts/slideLayout50.xml"/><Relationship Id="rId16" Type="http://schemas.openxmlformats.org/officeDocument/2006/relationships/image" Target="../media/image1.png"/><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theme" Target="../theme/theme5.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p:cNvPicPr>
            <a:picLocks/>
          </p:cNvPicPr>
          <p:nvPr userDrawn="1"/>
        </p:nvPicPr>
        <p:blipFill>
          <a:blip r:embed="rId8" cstate="email">
            <a:extLst>
              <a:ext uri="{28A0092B-C50C-407E-A947-70E740481C1C}">
                <a14:useLocalDpi xmlns:a14="http://schemas.microsoft.com/office/drawing/2010/main"/>
              </a:ext>
            </a:extLst>
          </a:blip>
          <a:stretch>
            <a:fillRect/>
          </a:stretch>
        </p:blipFill>
        <p:spPr>
          <a:xfrm>
            <a:off x="-3085" y="6126480"/>
            <a:ext cx="12195085" cy="731520"/>
          </a:xfrm>
          <a:prstGeom prst="rect">
            <a:avLst/>
          </a:prstGeom>
        </p:spPr>
      </p:pic>
      <p:sp>
        <p:nvSpPr>
          <p:cNvPr id="1026" name="Title Placeholder 1"/>
          <p:cNvSpPr>
            <a:spLocks noGrp="1"/>
          </p:cNvSpPr>
          <p:nvPr>
            <p:ph type="title"/>
          </p:nvPr>
        </p:nvSpPr>
        <p:spPr bwMode="auto">
          <a:xfrm>
            <a:off x="381000" y="228600"/>
            <a:ext cx="11356007"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1027" name="Text Placeholder 2"/>
          <p:cNvSpPr>
            <a:spLocks noGrp="1"/>
          </p:cNvSpPr>
          <p:nvPr>
            <p:ph type="body" idx="1"/>
          </p:nvPr>
        </p:nvSpPr>
        <p:spPr bwMode="auto">
          <a:xfrm>
            <a:off x="381000" y="1405127"/>
            <a:ext cx="11356007" cy="4721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 name="Slide Number Placeholder 5"/>
          <p:cNvSpPr>
            <a:spLocks noGrp="1"/>
          </p:cNvSpPr>
          <p:nvPr>
            <p:ph type="sldNum" sz="quarter" idx="4"/>
          </p:nvPr>
        </p:nvSpPr>
        <p:spPr>
          <a:xfrm>
            <a:off x="11635407" y="6400800"/>
            <a:ext cx="556593" cy="457200"/>
          </a:xfrm>
          <a:prstGeom prst="rect">
            <a:avLst/>
          </a:prstGeom>
        </p:spPr>
        <p:txBody>
          <a:bodyPr vert="horz" lIns="91440" tIns="45720" rIns="91440" bIns="45720" rtlCol="0" anchor="ctr"/>
          <a:lstStyle>
            <a:lvl1pPr algn="r" fontAlgn="auto">
              <a:spcBef>
                <a:spcPts val="0"/>
              </a:spcBef>
              <a:spcAft>
                <a:spcPts val="0"/>
              </a:spcAft>
              <a:defRPr sz="1100">
                <a:solidFill>
                  <a:schemeClr val="bg1"/>
                </a:solidFill>
                <a:latin typeface="Arial" panose="020B0604020202020204" pitchFamily="34" charset="0"/>
                <a:cs typeface="Arial" panose="020B0604020202020204" pitchFamily="34" charset="0"/>
              </a:defRPr>
            </a:lvl1pPr>
          </a:lstStyle>
          <a:p>
            <a:pPr>
              <a:defRPr/>
            </a:pPr>
            <a:fld id="{202A5A07-8775-41F6-A814-A1AF7527A768}" type="slidenum">
              <a:rPr lang="en-CA" smtClean="0"/>
              <a:pPr>
                <a:defRPr/>
              </a:pPr>
              <a:t>‹#›</a:t>
            </a:fld>
            <a:endParaRPr lang="en-CA" dirty="0"/>
          </a:p>
        </p:txBody>
      </p:sp>
      <p:pic>
        <p:nvPicPr>
          <p:cNvPr id="11" name="Picture 10"/>
          <p:cNvPicPr>
            <a:picLocks/>
          </p:cNvPicPr>
          <p:nvPr userDrawn="1"/>
        </p:nvPicPr>
        <p:blipFill>
          <a:blip r:embed="rId9" cstate="print">
            <a:extLst>
              <a:ext uri="{28A0092B-C50C-407E-A947-70E740481C1C}">
                <a14:useLocalDpi xmlns:a14="http://schemas.microsoft.com/office/drawing/2010/main" val="0"/>
              </a:ext>
            </a:extLst>
          </a:blip>
          <a:stretch>
            <a:fillRect/>
          </a:stretch>
        </p:blipFill>
        <p:spPr>
          <a:xfrm>
            <a:off x="-3085" y="6126480"/>
            <a:ext cx="731520" cy="731520"/>
          </a:xfrm>
          <a:prstGeom prst="rect">
            <a:avLst/>
          </a:prstGeom>
        </p:spPr>
      </p:pic>
    </p:spTree>
  </p:cSld>
  <p:clrMap bg1="lt1" tx1="dk1" bg2="lt2" tx2="dk2" accent1="accent1" accent2="accent2" accent3="accent3" accent4="accent4" accent5="accent5" accent6="accent6" hlink="hlink" folHlink="folHlink"/>
  <p:sldLayoutIdLst>
    <p:sldLayoutId id="2147483797" r:id="rId1"/>
    <p:sldLayoutId id="2147483795" r:id="rId2"/>
    <p:sldLayoutId id="2147483855" r:id="rId3"/>
    <p:sldLayoutId id="2147483802" r:id="rId4"/>
    <p:sldLayoutId id="2147483856" r:id="rId5"/>
    <p:sldLayoutId id="2147483857" r:id="rId6"/>
  </p:sldLayoutIdLst>
  <p:hf hdr="0" ftr="0" dt="0"/>
  <p:txStyles>
    <p:titleStyle>
      <a:lvl1pPr algn="l" rtl="0" eaLnBrk="1" fontAlgn="base" hangingPunct="1">
        <a:spcBef>
          <a:spcPct val="0"/>
        </a:spcBef>
        <a:spcAft>
          <a:spcPct val="0"/>
        </a:spcAft>
        <a:defRPr sz="2800" b="1" kern="1200">
          <a:solidFill>
            <a:schemeClr val="tx2">
              <a:lumMod val="75000"/>
            </a:schemeClr>
          </a:solidFill>
          <a:latin typeface="Arial" panose="020B0604020202020204" pitchFamily="34" charset="0"/>
          <a:ea typeface="+mj-ea"/>
          <a:cs typeface="Arial" panose="020B0604020202020204" pitchFamily="34" charset="0"/>
        </a:defRPr>
      </a:lvl1pPr>
      <a:lvl2pPr algn="ctr" rtl="0" eaLnBrk="1" fontAlgn="base" hangingPunct="1">
        <a:spcBef>
          <a:spcPct val="0"/>
        </a:spcBef>
        <a:spcAft>
          <a:spcPct val="0"/>
        </a:spcAft>
        <a:defRPr sz="4400">
          <a:solidFill>
            <a:srgbClr val="0C1975"/>
          </a:solidFill>
          <a:latin typeface="Calibri" pitchFamily="34" charset="0"/>
        </a:defRPr>
      </a:lvl2pPr>
      <a:lvl3pPr algn="ctr" rtl="0" eaLnBrk="1" fontAlgn="base" hangingPunct="1">
        <a:spcBef>
          <a:spcPct val="0"/>
        </a:spcBef>
        <a:spcAft>
          <a:spcPct val="0"/>
        </a:spcAft>
        <a:defRPr sz="4400">
          <a:solidFill>
            <a:srgbClr val="0C1975"/>
          </a:solidFill>
          <a:latin typeface="Calibri" pitchFamily="34" charset="0"/>
        </a:defRPr>
      </a:lvl3pPr>
      <a:lvl4pPr algn="ctr" rtl="0" eaLnBrk="1" fontAlgn="base" hangingPunct="1">
        <a:spcBef>
          <a:spcPct val="0"/>
        </a:spcBef>
        <a:spcAft>
          <a:spcPct val="0"/>
        </a:spcAft>
        <a:defRPr sz="4400">
          <a:solidFill>
            <a:srgbClr val="0C1975"/>
          </a:solidFill>
          <a:latin typeface="Calibri" pitchFamily="34" charset="0"/>
        </a:defRPr>
      </a:lvl4pPr>
      <a:lvl5pPr algn="ctr" rtl="0" eaLnBrk="1" fontAlgn="base" hangingPunct="1">
        <a:spcBef>
          <a:spcPct val="0"/>
        </a:spcBef>
        <a:spcAft>
          <a:spcPct val="0"/>
        </a:spcAft>
        <a:defRPr sz="4400">
          <a:solidFill>
            <a:srgbClr val="0C1975"/>
          </a:solidFill>
          <a:latin typeface="Calibri" pitchFamily="34" charset="0"/>
        </a:defRPr>
      </a:lvl5pPr>
      <a:lvl6pPr marL="457200" algn="ctr" rtl="0" eaLnBrk="1" fontAlgn="base" hangingPunct="1">
        <a:spcBef>
          <a:spcPct val="0"/>
        </a:spcBef>
        <a:spcAft>
          <a:spcPct val="0"/>
        </a:spcAft>
        <a:defRPr sz="4400">
          <a:solidFill>
            <a:srgbClr val="0C1975"/>
          </a:solidFill>
          <a:latin typeface="Calibri" pitchFamily="34" charset="0"/>
        </a:defRPr>
      </a:lvl6pPr>
      <a:lvl7pPr marL="914400" algn="ctr" rtl="0" eaLnBrk="1" fontAlgn="base" hangingPunct="1">
        <a:spcBef>
          <a:spcPct val="0"/>
        </a:spcBef>
        <a:spcAft>
          <a:spcPct val="0"/>
        </a:spcAft>
        <a:defRPr sz="4400">
          <a:solidFill>
            <a:srgbClr val="0C1975"/>
          </a:solidFill>
          <a:latin typeface="Calibri" pitchFamily="34" charset="0"/>
        </a:defRPr>
      </a:lvl7pPr>
      <a:lvl8pPr marL="1371600" algn="ctr" rtl="0" eaLnBrk="1" fontAlgn="base" hangingPunct="1">
        <a:spcBef>
          <a:spcPct val="0"/>
        </a:spcBef>
        <a:spcAft>
          <a:spcPct val="0"/>
        </a:spcAft>
        <a:defRPr sz="4400">
          <a:solidFill>
            <a:srgbClr val="0C1975"/>
          </a:solidFill>
          <a:latin typeface="Calibri" pitchFamily="34" charset="0"/>
        </a:defRPr>
      </a:lvl8pPr>
      <a:lvl9pPr marL="1828800" algn="ctr" rtl="0" eaLnBrk="1" fontAlgn="base" hangingPunct="1">
        <a:spcBef>
          <a:spcPct val="0"/>
        </a:spcBef>
        <a:spcAft>
          <a:spcPct val="0"/>
        </a:spcAft>
        <a:defRPr sz="4400">
          <a:solidFill>
            <a:srgbClr val="0C1975"/>
          </a:solidFill>
          <a:latin typeface="Calibri" pitchFamily="34" charset="0"/>
        </a:defRPr>
      </a:lvl9pPr>
    </p:titleStyle>
    <p:bodyStyle>
      <a:lvl1pPr marL="342900" indent="-342900" algn="l" rtl="0" eaLnBrk="1" fontAlgn="base" hangingPunct="1">
        <a:spcBef>
          <a:spcPts val="1000"/>
        </a:spcBef>
        <a:spcAft>
          <a:spcPct val="0"/>
        </a:spcAft>
        <a:buFont typeface="Wingdings" panose="05000000000000000000" pitchFamily="2" charset="2"/>
        <a:buChar char="§"/>
        <a:defRPr sz="2400" kern="1200">
          <a:solidFill>
            <a:schemeClr val="tx1">
              <a:lumMod val="85000"/>
              <a:lumOff val="15000"/>
            </a:schemeClr>
          </a:solidFill>
          <a:latin typeface="Arial" panose="020B0604020202020204" pitchFamily="34" charset="0"/>
          <a:ea typeface="+mn-ea"/>
          <a:cs typeface="Arial" panose="020B0604020202020204" pitchFamily="34" charset="0"/>
        </a:defRPr>
      </a:lvl1pPr>
      <a:lvl2pPr marL="742950" indent="-285750" algn="l" rtl="0" eaLnBrk="1" fontAlgn="base" hangingPunct="1">
        <a:spcBef>
          <a:spcPts val="1000"/>
        </a:spcBef>
        <a:spcAft>
          <a:spcPct val="0"/>
        </a:spcAft>
        <a:buFont typeface="Wingdings" panose="05000000000000000000" pitchFamily="2" charset="2"/>
        <a:buChar char="§"/>
        <a:defRPr sz="24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143000" indent="-228600" algn="l" rtl="0" eaLnBrk="1" fontAlgn="base" hangingPunct="1">
        <a:spcBef>
          <a:spcPts val="1000"/>
        </a:spcBef>
        <a:spcAft>
          <a:spcPct val="0"/>
        </a:spcAft>
        <a:buFont typeface="Wingdings" panose="05000000000000000000" pitchFamily="2" charset="2"/>
        <a:buChar char="§"/>
        <a:defRPr sz="220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600200" indent="-228600" algn="l" rtl="0" eaLnBrk="1" fontAlgn="base" hangingPunct="1">
        <a:spcBef>
          <a:spcPts val="1000"/>
        </a:spcBef>
        <a:spcAft>
          <a:spcPct val="0"/>
        </a:spcAft>
        <a:buFont typeface="Wingdings" panose="05000000000000000000" pitchFamily="2" charset="2"/>
        <a:buChar char="§"/>
        <a:defRPr sz="20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057400" indent="-228600" algn="l" rtl="0" eaLnBrk="1" fontAlgn="base" hangingPunct="1">
        <a:spcBef>
          <a:spcPts val="1000"/>
        </a:spcBef>
        <a:spcAft>
          <a:spcPct val="0"/>
        </a:spcAft>
        <a:buFont typeface="Wingdings" panose="05000000000000000000"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p:cNvPicPr>
            <a:picLocks/>
          </p:cNvPicPr>
          <p:nvPr userDrawn="1"/>
        </p:nvPicPr>
        <p:blipFill>
          <a:blip r:embed="rId16" cstate="email">
            <a:extLst>
              <a:ext uri="{28A0092B-C50C-407E-A947-70E740481C1C}">
                <a14:useLocalDpi xmlns:a14="http://schemas.microsoft.com/office/drawing/2010/main"/>
              </a:ext>
            </a:extLst>
          </a:blip>
          <a:stretch>
            <a:fillRect/>
          </a:stretch>
        </p:blipFill>
        <p:spPr>
          <a:xfrm>
            <a:off x="-3085" y="6126480"/>
            <a:ext cx="12195085" cy="731520"/>
          </a:xfrm>
          <a:prstGeom prst="rect">
            <a:avLst/>
          </a:prstGeom>
        </p:spPr>
      </p:pic>
      <p:sp>
        <p:nvSpPr>
          <p:cNvPr id="12" name="Rectangle 11"/>
          <p:cNvSpPr/>
          <p:nvPr userDrawn="1"/>
        </p:nvSpPr>
        <p:spPr>
          <a:xfrm>
            <a:off x="812800" y="6400800"/>
            <a:ext cx="7620000" cy="276999"/>
          </a:xfrm>
          <a:prstGeom prst="rect">
            <a:avLst/>
          </a:prstGeom>
        </p:spPr>
        <p:txBody>
          <a:bodyPr wrap="square">
            <a:spAutoFit/>
          </a:bodyPr>
          <a:lstStyle/>
          <a:p>
            <a:pPr lvl="0"/>
            <a:r>
              <a:rPr lang="en-CA" sz="1200" dirty="0">
                <a:solidFill>
                  <a:schemeClr val="bg1"/>
                </a:solidFill>
                <a:latin typeface="Arial" panose="020B0604020202020204" pitchFamily="34" charset="0"/>
                <a:cs typeface="Arial" panose="020B0604020202020204" pitchFamily="34" charset="0"/>
              </a:rPr>
              <a:t>Bereskin &amp; Parr LLP | </a:t>
            </a:r>
            <a:r>
              <a:rPr lang="en-US" sz="1200" dirty="0">
                <a:solidFill>
                  <a:schemeClr val="bg1"/>
                </a:solidFill>
                <a:latin typeface="Arial" panose="020B0604020202020204" pitchFamily="34" charset="0"/>
                <a:cs typeface="Arial" panose="020B0604020202020204" pitchFamily="34" charset="0"/>
              </a:rPr>
              <a:t>Bereskin &amp; Parr S.E.N.C.R.L., s.r.l.</a:t>
            </a:r>
          </a:p>
        </p:txBody>
      </p:sp>
      <p:pic>
        <p:nvPicPr>
          <p:cNvPr id="4" name="Picture 3"/>
          <p:cNvPicPr>
            <a:picLocks/>
          </p:cNvPicPr>
          <p:nvPr userDrawn="1"/>
        </p:nvPicPr>
        <p:blipFill>
          <a:blip r:embed="rId17" cstate="print">
            <a:extLst>
              <a:ext uri="{28A0092B-C50C-407E-A947-70E740481C1C}">
                <a14:useLocalDpi xmlns:a14="http://schemas.microsoft.com/office/drawing/2010/main" val="0"/>
              </a:ext>
            </a:extLst>
          </a:blip>
          <a:stretch>
            <a:fillRect/>
          </a:stretch>
        </p:blipFill>
        <p:spPr>
          <a:xfrm>
            <a:off x="-3085" y="6126480"/>
            <a:ext cx="731520" cy="731520"/>
          </a:xfrm>
          <a:prstGeom prst="rect">
            <a:avLst/>
          </a:prstGeom>
        </p:spPr>
      </p:pic>
    </p:spTree>
    <p:extLst>
      <p:ext uri="{BB962C8B-B14F-4D97-AF65-F5344CB8AC3E}">
        <p14:creationId xmlns:p14="http://schemas.microsoft.com/office/powerpoint/2010/main" val="4062376789"/>
      </p:ext>
    </p:extLst>
  </p:cSld>
  <p:clrMap bg1="lt1" tx1="dk1" bg2="lt2" tx2="dk2" accent1="accent1" accent2="accent2" accent3="accent3" accent4="accent4" accent5="accent5" accent6="accent6" hlink="hlink" folHlink="folHlink"/>
  <p:sldLayoutIdLst>
    <p:sldLayoutId id="2147483826" r:id="rId1"/>
    <p:sldLayoutId id="2147483872" r:id="rId2"/>
    <p:sldLayoutId id="2147483842" r:id="rId3"/>
    <p:sldLayoutId id="2147483838" r:id="rId4"/>
    <p:sldLayoutId id="2147483839" r:id="rId5"/>
    <p:sldLayoutId id="2147483841" r:id="rId6"/>
    <p:sldLayoutId id="2147483852" r:id="rId7"/>
    <p:sldLayoutId id="2147483840" r:id="rId8"/>
    <p:sldLayoutId id="2147483845" r:id="rId9"/>
    <p:sldLayoutId id="2147483843" r:id="rId10"/>
    <p:sldLayoutId id="2147483867" r:id="rId11"/>
    <p:sldLayoutId id="2147483851" r:id="rId12"/>
    <p:sldLayoutId id="2147483875" r:id="rId13"/>
    <p:sldLayoutId id="214748385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Picture 8"/>
          <p:cNvPicPr>
            <a:picLocks/>
          </p:cNvPicPr>
          <p:nvPr userDrawn="1"/>
        </p:nvPicPr>
        <p:blipFill>
          <a:blip r:embed="rId16" cstate="email">
            <a:extLst>
              <a:ext uri="{28A0092B-C50C-407E-A947-70E740481C1C}">
                <a14:useLocalDpi xmlns:a14="http://schemas.microsoft.com/office/drawing/2010/main"/>
              </a:ext>
            </a:extLst>
          </a:blip>
          <a:stretch>
            <a:fillRect/>
          </a:stretch>
        </p:blipFill>
        <p:spPr>
          <a:xfrm>
            <a:off x="-3085" y="6126480"/>
            <a:ext cx="12195085" cy="731520"/>
          </a:xfrm>
          <a:prstGeom prst="rect">
            <a:avLst/>
          </a:prstGeom>
        </p:spPr>
      </p:pic>
      <p:pic>
        <p:nvPicPr>
          <p:cNvPr id="8" name="Picture 7"/>
          <p:cNvPicPr>
            <a:picLocks/>
          </p:cNvPicPr>
          <p:nvPr userDrawn="1"/>
        </p:nvPicPr>
        <p:blipFill>
          <a:blip r:embed="rId17" cstate="print">
            <a:extLst>
              <a:ext uri="{28A0092B-C50C-407E-A947-70E740481C1C}">
                <a14:useLocalDpi xmlns:a14="http://schemas.microsoft.com/office/drawing/2010/main" val="0"/>
              </a:ext>
            </a:extLst>
          </a:blip>
          <a:stretch>
            <a:fillRect/>
          </a:stretch>
        </p:blipFill>
        <p:spPr>
          <a:xfrm>
            <a:off x="-3085" y="6126480"/>
            <a:ext cx="731520" cy="731520"/>
          </a:xfrm>
          <a:prstGeom prst="rect">
            <a:avLst/>
          </a:prstGeom>
        </p:spPr>
      </p:pic>
    </p:spTree>
    <p:extLst>
      <p:ext uri="{BB962C8B-B14F-4D97-AF65-F5344CB8AC3E}">
        <p14:creationId xmlns:p14="http://schemas.microsoft.com/office/powerpoint/2010/main" val="769606610"/>
      </p:ext>
    </p:extLst>
  </p:cSld>
  <p:clrMap bg1="lt1" tx1="dk1" bg2="lt2" tx2="dk2" accent1="accent1" accent2="accent2" accent3="accent3" accent4="accent4" accent5="accent5" accent6="accent6" hlink="hlink" folHlink="folHlink"/>
  <p:sldLayoutIdLst>
    <p:sldLayoutId id="2147483833" r:id="rId1"/>
    <p:sldLayoutId id="2147483874" r:id="rId2"/>
    <p:sldLayoutId id="2147483847" r:id="rId3"/>
    <p:sldLayoutId id="2147483829" r:id="rId4"/>
    <p:sldLayoutId id="2147483849" r:id="rId5"/>
    <p:sldLayoutId id="2147483850" r:id="rId6"/>
    <p:sldLayoutId id="2147483832" r:id="rId7"/>
    <p:sldLayoutId id="2147483854" r:id="rId8"/>
    <p:sldLayoutId id="2147483848" r:id="rId9"/>
    <p:sldLayoutId id="2147483869" r:id="rId10"/>
    <p:sldLayoutId id="2147483831" r:id="rId11"/>
    <p:sldLayoutId id="2147483834" r:id="rId12"/>
    <p:sldLayoutId id="2147483876" r:id="rId13"/>
    <p:sldLayoutId id="2147483828"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1" name="Picture 10"/>
          <p:cNvPicPr>
            <a:picLocks/>
          </p:cNvPicPr>
          <p:nvPr userDrawn="1"/>
        </p:nvPicPr>
        <p:blipFill>
          <a:blip r:embed="rId16" cstate="email">
            <a:extLst>
              <a:ext uri="{28A0092B-C50C-407E-A947-70E740481C1C}">
                <a14:useLocalDpi xmlns:a14="http://schemas.microsoft.com/office/drawing/2010/main"/>
              </a:ext>
            </a:extLst>
          </a:blip>
          <a:stretch>
            <a:fillRect/>
          </a:stretch>
        </p:blipFill>
        <p:spPr>
          <a:xfrm>
            <a:off x="-3085" y="6126480"/>
            <a:ext cx="12195085" cy="731520"/>
          </a:xfrm>
          <a:prstGeom prst="rect">
            <a:avLst/>
          </a:prstGeom>
        </p:spPr>
      </p:pic>
      <p:pic>
        <p:nvPicPr>
          <p:cNvPr id="10" name="Picture 9"/>
          <p:cNvPicPr>
            <a:picLocks/>
          </p:cNvPicPr>
          <p:nvPr userDrawn="1"/>
        </p:nvPicPr>
        <p:blipFill>
          <a:blip r:embed="rId17" cstate="print">
            <a:extLst>
              <a:ext uri="{28A0092B-C50C-407E-A947-70E740481C1C}">
                <a14:useLocalDpi xmlns:a14="http://schemas.microsoft.com/office/drawing/2010/main" val="0"/>
              </a:ext>
            </a:extLst>
          </a:blip>
          <a:stretch>
            <a:fillRect/>
          </a:stretch>
        </p:blipFill>
        <p:spPr>
          <a:xfrm>
            <a:off x="-3085" y="6126480"/>
            <a:ext cx="731520" cy="731520"/>
          </a:xfrm>
          <a:prstGeom prst="rect">
            <a:avLst/>
          </a:prstGeom>
        </p:spPr>
      </p:pic>
      <p:sp>
        <p:nvSpPr>
          <p:cNvPr id="12" name="Rectangle 11"/>
          <p:cNvSpPr/>
          <p:nvPr userDrawn="1"/>
        </p:nvSpPr>
        <p:spPr>
          <a:xfrm>
            <a:off x="812800" y="6324600"/>
            <a:ext cx="7620000" cy="276999"/>
          </a:xfrm>
          <a:prstGeom prst="rect">
            <a:avLst/>
          </a:prstGeom>
        </p:spPr>
        <p:txBody>
          <a:bodyPr wrap="square" anchor="ctr">
            <a:spAutoFit/>
          </a:bodyPr>
          <a:lstStyle/>
          <a:p>
            <a:pPr lvl="0"/>
            <a:r>
              <a:rPr lang="en-CA" sz="1200" dirty="0">
                <a:solidFill>
                  <a:schemeClr val="bg1"/>
                </a:solidFill>
                <a:latin typeface="Arial" panose="020B0604020202020204" pitchFamily="34" charset="0"/>
                <a:cs typeface="Arial" panose="020B0604020202020204" pitchFamily="34" charset="0"/>
              </a:rPr>
              <a:t>Bereskin &amp; Parr LLP | </a:t>
            </a:r>
            <a:r>
              <a:rPr lang="en-US" sz="1200" dirty="0">
                <a:solidFill>
                  <a:schemeClr val="bg1"/>
                </a:solidFill>
                <a:latin typeface="Arial" panose="020B0604020202020204" pitchFamily="34" charset="0"/>
                <a:cs typeface="Arial" panose="020B0604020202020204" pitchFamily="34" charset="0"/>
              </a:rPr>
              <a:t>Bereskin &amp; Parr S.E.N.C.R.L., s.r.l.</a:t>
            </a:r>
          </a:p>
        </p:txBody>
      </p:sp>
    </p:spTree>
    <p:extLst>
      <p:ext uri="{BB962C8B-B14F-4D97-AF65-F5344CB8AC3E}">
        <p14:creationId xmlns:p14="http://schemas.microsoft.com/office/powerpoint/2010/main" val="754523770"/>
      </p:ext>
    </p:extLst>
  </p:cSld>
  <p:clrMap bg1="lt1" tx1="dk1" bg2="lt2" tx2="dk2" accent1="accent1" accent2="accent2" accent3="accent3" accent4="accent4" accent5="accent5" accent6="accent6" hlink="hlink" folHlink="folHlink"/>
  <p:sldLayoutIdLst>
    <p:sldLayoutId id="2147483836" r:id="rId1"/>
    <p:sldLayoutId id="2147483873" r:id="rId2"/>
    <p:sldLayoutId id="2147483858" r:id="rId3"/>
    <p:sldLayoutId id="2147483837" r:id="rId4"/>
    <p:sldLayoutId id="2147483859" r:id="rId5"/>
    <p:sldLayoutId id="2147483860" r:id="rId6"/>
    <p:sldLayoutId id="2147483861" r:id="rId7"/>
    <p:sldLayoutId id="2147483862" r:id="rId8"/>
    <p:sldLayoutId id="2147483863" r:id="rId9"/>
    <p:sldLayoutId id="2147483864" r:id="rId10"/>
    <p:sldLayoutId id="2147483868" r:id="rId11"/>
    <p:sldLayoutId id="2147483865" r:id="rId12"/>
    <p:sldLayoutId id="2147483877" r:id="rId13"/>
    <p:sldLayoutId id="2147483866"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1" name="Picture 10"/>
          <p:cNvPicPr>
            <a:picLocks/>
          </p:cNvPicPr>
          <p:nvPr userDrawn="1"/>
        </p:nvPicPr>
        <p:blipFill>
          <a:blip r:embed="rId16" cstate="email">
            <a:extLst>
              <a:ext uri="{28A0092B-C50C-407E-A947-70E740481C1C}">
                <a14:useLocalDpi xmlns:a14="http://schemas.microsoft.com/office/drawing/2010/main"/>
              </a:ext>
            </a:extLst>
          </a:blip>
          <a:stretch>
            <a:fillRect/>
          </a:stretch>
        </p:blipFill>
        <p:spPr>
          <a:xfrm>
            <a:off x="-3085" y="6126480"/>
            <a:ext cx="12195085" cy="731520"/>
          </a:xfrm>
          <a:prstGeom prst="rect">
            <a:avLst/>
          </a:prstGeom>
        </p:spPr>
      </p:pic>
      <p:pic>
        <p:nvPicPr>
          <p:cNvPr id="10" name="Picture 9"/>
          <p:cNvPicPr>
            <a:picLocks/>
          </p:cNvPicPr>
          <p:nvPr userDrawn="1"/>
        </p:nvPicPr>
        <p:blipFill>
          <a:blip r:embed="rId17" cstate="print">
            <a:extLst>
              <a:ext uri="{28A0092B-C50C-407E-A947-70E740481C1C}">
                <a14:useLocalDpi xmlns:a14="http://schemas.microsoft.com/office/drawing/2010/main" val="0"/>
              </a:ext>
            </a:extLst>
          </a:blip>
          <a:stretch>
            <a:fillRect/>
          </a:stretch>
        </p:blipFill>
        <p:spPr>
          <a:xfrm>
            <a:off x="-3085" y="6126480"/>
            <a:ext cx="731520" cy="731520"/>
          </a:xfrm>
          <a:prstGeom prst="rect">
            <a:avLst/>
          </a:prstGeom>
        </p:spPr>
      </p:pic>
      <p:sp>
        <p:nvSpPr>
          <p:cNvPr id="12" name="Rectangle 11"/>
          <p:cNvSpPr/>
          <p:nvPr userDrawn="1"/>
        </p:nvSpPr>
        <p:spPr>
          <a:xfrm>
            <a:off x="812800" y="6324600"/>
            <a:ext cx="7620000" cy="276999"/>
          </a:xfrm>
          <a:prstGeom prst="rect">
            <a:avLst/>
          </a:prstGeom>
        </p:spPr>
        <p:txBody>
          <a:bodyPr wrap="square" anchor="ctr">
            <a:spAutoFit/>
          </a:bodyPr>
          <a:lstStyle/>
          <a:p>
            <a:pPr lvl="0"/>
            <a:r>
              <a:rPr lang="en-CA" sz="1200" dirty="0">
                <a:solidFill>
                  <a:schemeClr val="bg1"/>
                </a:solidFill>
                <a:latin typeface="Arial" panose="020B0604020202020204" pitchFamily="34" charset="0"/>
                <a:cs typeface="Arial" panose="020B0604020202020204" pitchFamily="34" charset="0"/>
              </a:rPr>
              <a:t>Bereskin &amp; Parr LLP | </a:t>
            </a:r>
            <a:r>
              <a:rPr lang="en-US" sz="1200" dirty="0">
                <a:solidFill>
                  <a:schemeClr val="bg1"/>
                </a:solidFill>
                <a:latin typeface="Arial" panose="020B0604020202020204" pitchFamily="34" charset="0"/>
                <a:cs typeface="Arial" panose="020B0604020202020204" pitchFamily="34" charset="0"/>
              </a:rPr>
              <a:t>Bereskin &amp; Parr S.E.N.C.R.L., s.r.l.</a:t>
            </a:r>
          </a:p>
        </p:txBody>
      </p:sp>
    </p:spTree>
    <p:extLst>
      <p:ext uri="{BB962C8B-B14F-4D97-AF65-F5344CB8AC3E}">
        <p14:creationId xmlns:p14="http://schemas.microsoft.com/office/powerpoint/2010/main" val="2256885881"/>
      </p:ext>
    </p:extLst>
  </p:cSld>
  <p:clrMap bg1="lt1" tx1="dk1" bg2="lt2" tx2="dk2" accent1="accent1" accent2="accent2" accent3="accent3" accent4="accent4" accent5="accent5" accent6="accent6" hlink="hlink" folHlink="folHlink"/>
  <p:sldLayoutIdLst>
    <p:sldLayoutId id="2147483879" r:id="rId1"/>
    <p:sldLayoutId id="2147483880" r:id="rId2"/>
    <p:sldLayoutId id="2147483881" r:id="rId3"/>
    <p:sldLayoutId id="2147483882" r:id="rId4"/>
    <p:sldLayoutId id="2147483883" r:id="rId5"/>
    <p:sldLayoutId id="2147483884" r:id="rId6"/>
    <p:sldLayoutId id="2147483885" r:id="rId7"/>
    <p:sldLayoutId id="2147483886" r:id="rId8"/>
    <p:sldLayoutId id="2147483887" r:id="rId9"/>
    <p:sldLayoutId id="2147483888" r:id="rId10"/>
    <p:sldLayoutId id="2147483889" r:id="rId11"/>
    <p:sldLayoutId id="2147483890" r:id="rId12"/>
    <p:sldLayoutId id="2147483891" r:id="rId13"/>
    <p:sldLayoutId id="214748389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cgale@bereskinparr.com" TargetMode="Externa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oleObject" Target="../embeddings/oleObject1.bin"/><Relationship Id="rId1" Type="http://schemas.openxmlformats.org/officeDocument/2006/relationships/slideLayout" Target="../slideLayouts/slideLayout2.xml"/><Relationship Id="rId5" Type="http://schemas.openxmlformats.org/officeDocument/2006/relationships/image" Target="../media/image19.wmf"/><Relationship Id="rId4" Type="http://schemas.openxmlformats.org/officeDocument/2006/relationships/oleObject" Target="../embeddings/oleObject2.bin"/></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oleObject" Target="../embeddings/oleObject3.bin"/><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oleObject" Target="../embeddings/oleObject4.bin"/><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oleObject" Target="../embeddings/oleObject5.bin"/><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oleObject" Target="../embeddings/oleObject6.bin"/><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04800" y="3657600"/>
            <a:ext cx="11582400" cy="1066800"/>
          </a:xfrm>
        </p:spPr>
        <p:txBody>
          <a:bodyPr/>
          <a:lstStyle/>
          <a:p>
            <a:r>
              <a:rPr kumimoji="0" lang="en-US" altLang="en-US" sz="3100" b="1" i="0" u="none" strike="noStrike" kern="1200" cap="none" spc="0" normalizeH="0" baseline="0" noProof="0" dirty="0">
                <a:ln>
                  <a:noFill/>
                </a:ln>
                <a:solidFill>
                  <a:srgbClr val="1F497D"/>
                </a:solidFill>
                <a:effectLst/>
                <a:uLnTx/>
                <a:uFillTx/>
                <a:latin typeface="Arial" charset="0"/>
                <a:ea typeface="+mj-ea"/>
                <a:cs typeface="Arial" panose="020B0604020202020204" pitchFamily="34" charset="0"/>
              </a:rPr>
              <a:t>Software Related Inventions</a:t>
            </a:r>
            <a:br>
              <a:rPr kumimoji="0" lang="en-US" altLang="en-US" sz="3100" b="1" i="0" u="none" strike="noStrike" kern="1200" cap="none" spc="0" normalizeH="0" baseline="0" noProof="0" dirty="0">
                <a:ln>
                  <a:noFill/>
                </a:ln>
                <a:solidFill>
                  <a:srgbClr val="1F497D"/>
                </a:solidFill>
                <a:effectLst/>
                <a:uLnTx/>
                <a:uFillTx/>
                <a:latin typeface="Arial" charset="0"/>
                <a:ea typeface="+mj-ea"/>
                <a:cs typeface="Arial" panose="020B0604020202020204" pitchFamily="34" charset="0"/>
              </a:rPr>
            </a:br>
            <a:r>
              <a:rPr kumimoji="0" lang="en-US" altLang="en-US" sz="2900" b="1" i="0" u="none" strike="noStrike" kern="1200" cap="none" spc="0" normalizeH="0" baseline="0" noProof="0" dirty="0">
                <a:ln>
                  <a:noFill/>
                </a:ln>
                <a:solidFill>
                  <a:srgbClr val="1F497D"/>
                </a:solidFill>
                <a:effectLst/>
                <a:uLnTx/>
                <a:uFillTx/>
                <a:latin typeface="Arial" charset="0"/>
                <a:ea typeface="+mj-ea"/>
                <a:cs typeface="Arial" panose="020B0604020202020204" pitchFamily="34" charset="0"/>
              </a:rPr>
              <a:t>Patentable Subject Matter</a:t>
            </a:r>
            <a:endParaRPr lang="en-US" sz="2400" dirty="0"/>
          </a:p>
        </p:txBody>
      </p:sp>
      <p:sp>
        <p:nvSpPr>
          <p:cNvPr id="3" name="Text Placeholder 2"/>
          <p:cNvSpPr>
            <a:spLocks noGrp="1"/>
          </p:cNvSpPr>
          <p:nvPr>
            <p:ph type="body" sz="quarter" idx="11"/>
          </p:nvPr>
        </p:nvSpPr>
        <p:spPr>
          <a:xfrm>
            <a:off x="304800" y="4865624"/>
            <a:ext cx="11582400" cy="1001776"/>
          </a:xfrm>
        </p:spPr>
        <p:txBody>
          <a:bodyPr/>
          <a:lstStyle/>
          <a:p>
            <a:pPr>
              <a:tabLst>
                <a:tab pos="3086100" algn="l"/>
                <a:tab pos="5715000" algn="l"/>
                <a:tab pos="8343900" algn="l"/>
              </a:tabLst>
            </a:pPr>
            <a:r>
              <a:rPr lang="en-US" dirty="0">
                <a:solidFill>
                  <a:srgbClr val="0070C0"/>
                </a:solidFill>
              </a:rPr>
              <a:t>Don Cameron</a:t>
            </a:r>
          </a:p>
          <a:p>
            <a:pPr>
              <a:tabLst>
                <a:tab pos="3086100" algn="l"/>
                <a:tab pos="5715000" algn="l"/>
                <a:tab pos="8343900" algn="l"/>
              </a:tabLst>
            </a:pPr>
            <a:r>
              <a:rPr lang="en-US" sz="1200" dirty="0">
                <a:hlinkClick r:id="rId2"/>
              </a:rPr>
              <a:t>dcameron@bereskinparr.com</a:t>
            </a:r>
            <a:endParaRPr lang="en-US" sz="1200" dirty="0"/>
          </a:p>
        </p:txBody>
      </p:sp>
      <p:sp>
        <p:nvSpPr>
          <p:cNvPr id="4" name="Text Placeholder 3"/>
          <p:cNvSpPr>
            <a:spLocks noGrp="1"/>
          </p:cNvSpPr>
          <p:nvPr>
            <p:ph type="body" sz="quarter" idx="12"/>
          </p:nvPr>
        </p:nvSpPr>
        <p:spPr/>
        <p:txBody>
          <a:bodyPr/>
          <a:lstStyle/>
          <a:p>
            <a:r>
              <a:rPr lang="en-CA" dirty="0"/>
              <a:t>May 2, 2023</a:t>
            </a:r>
            <a:endParaRPr lang="en-US" dirty="0"/>
          </a:p>
        </p:txBody>
      </p:sp>
    </p:spTree>
    <p:extLst>
      <p:ext uri="{BB962C8B-B14F-4D97-AF65-F5344CB8AC3E}">
        <p14:creationId xmlns:p14="http://schemas.microsoft.com/office/powerpoint/2010/main" val="1290174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Statutory definition of </a:t>
            </a:r>
            <a:r>
              <a:rPr lang="en-US" i="1" dirty="0"/>
              <a:t>invention</a:t>
            </a:r>
          </a:p>
        </p:txBody>
      </p:sp>
      <p:sp>
        <p:nvSpPr>
          <p:cNvPr id="3" name="Content Placeholder 2"/>
          <p:cNvSpPr>
            <a:spLocks noGrp="1"/>
          </p:cNvSpPr>
          <p:nvPr>
            <p:ph idx="1"/>
          </p:nvPr>
        </p:nvSpPr>
        <p:spPr/>
        <p:txBody>
          <a:bodyPr>
            <a:normAutofit/>
          </a:bodyPr>
          <a:lstStyle/>
          <a:p>
            <a:r>
              <a:rPr lang="en-US" dirty="0"/>
              <a:t>“</a:t>
            </a:r>
            <a:r>
              <a:rPr lang="en-US" dirty="0">
                <a:effectLst>
                  <a:glow rad="101600">
                    <a:schemeClr val="accent6">
                      <a:satMod val="175000"/>
                      <a:alpha val="40000"/>
                    </a:schemeClr>
                  </a:glow>
                </a:effectLst>
              </a:rPr>
              <a:t>Invention</a:t>
            </a:r>
            <a:r>
              <a:rPr lang="en-US" dirty="0"/>
              <a:t>” means any new and useful</a:t>
            </a:r>
          </a:p>
          <a:p>
            <a:pPr lvl="1"/>
            <a:r>
              <a:rPr lang="en-US" dirty="0"/>
              <a:t>Art;</a:t>
            </a:r>
          </a:p>
          <a:p>
            <a:pPr lvl="1"/>
            <a:r>
              <a:rPr lang="en-US" dirty="0"/>
              <a:t>Process;</a:t>
            </a:r>
          </a:p>
          <a:p>
            <a:pPr lvl="1"/>
            <a:r>
              <a:rPr lang="en-US" dirty="0"/>
              <a:t>Machine;</a:t>
            </a:r>
          </a:p>
          <a:p>
            <a:pPr lvl="1"/>
            <a:r>
              <a:rPr lang="en-US" dirty="0"/>
              <a:t>Manufacture; or,</a:t>
            </a:r>
          </a:p>
          <a:p>
            <a:pPr lvl="1"/>
            <a:r>
              <a:rPr lang="en-US" dirty="0"/>
              <a:t>Composition of matter</a:t>
            </a:r>
          </a:p>
          <a:p>
            <a:r>
              <a:rPr lang="en-US" i="1" dirty="0"/>
              <a:t>Patent Act</a:t>
            </a:r>
            <a:r>
              <a:rPr lang="en-US" dirty="0"/>
              <a:t>, s. 2</a:t>
            </a:r>
          </a:p>
        </p:txBody>
      </p:sp>
    </p:spTree>
    <p:extLst>
      <p:ext uri="{BB962C8B-B14F-4D97-AF65-F5344CB8AC3E}">
        <p14:creationId xmlns:p14="http://schemas.microsoft.com/office/powerpoint/2010/main" val="5160270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Art or process</a:t>
            </a:r>
          </a:p>
        </p:txBody>
      </p:sp>
      <p:sp>
        <p:nvSpPr>
          <p:cNvPr id="3" name="Content Placeholder 2"/>
          <p:cNvSpPr>
            <a:spLocks noGrp="1"/>
          </p:cNvSpPr>
          <p:nvPr>
            <p:ph idx="1"/>
          </p:nvPr>
        </p:nvSpPr>
        <p:spPr/>
        <p:txBody>
          <a:bodyPr/>
          <a:lstStyle/>
          <a:p>
            <a:r>
              <a:rPr lang="en-US" i="1" dirty="0"/>
              <a:t>Art</a:t>
            </a:r>
            <a:r>
              <a:rPr lang="en-US" dirty="0"/>
              <a:t> means a method of doing something</a:t>
            </a:r>
          </a:p>
          <a:p>
            <a:pPr lvl="1"/>
            <a:r>
              <a:rPr lang="en-US" dirty="0"/>
              <a:t>“A computer-implemented method of placing an order for an item”</a:t>
            </a:r>
          </a:p>
          <a:p>
            <a:r>
              <a:rPr lang="en-US" i="1" dirty="0"/>
              <a:t>Process</a:t>
            </a:r>
            <a:r>
              <a:rPr lang="en-US" dirty="0"/>
              <a:t> means doing something </a:t>
            </a:r>
            <a:r>
              <a:rPr lang="en-US" u="sng" dirty="0"/>
              <a:t>to a material or materials</a:t>
            </a:r>
          </a:p>
          <a:p>
            <a:pPr lvl="1"/>
            <a:r>
              <a:rPr lang="en-US" dirty="0"/>
              <a:t>“A method of operating a rubber-molding press for precision molded compounds with the aid of a digital computer”</a:t>
            </a:r>
          </a:p>
          <a:p>
            <a:endParaRPr lang="en-US" dirty="0"/>
          </a:p>
        </p:txBody>
      </p:sp>
    </p:spTree>
    <p:extLst>
      <p:ext uri="{BB962C8B-B14F-4D97-AF65-F5344CB8AC3E}">
        <p14:creationId xmlns:p14="http://schemas.microsoft.com/office/powerpoint/2010/main" val="11016610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Machine or manufacture</a:t>
            </a:r>
          </a:p>
        </p:txBody>
      </p:sp>
      <p:sp>
        <p:nvSpPr>
          <p:cNvPr id="3" name="Content Placeholder 2"/>
          <p:cNvSpPr>
            <a:spLocks noGrp="1"/>
          </p:cNvSpPr>
          <p:nvPr>
            <p:ph idx="1"/>
          </p:nvPr>
        </p:nvSpPr>
        <p:spPr/>
        <p:txBody>
          <a:bodyPr/>
          <a:lstStyle/>
          <a:p>
            <a:r>
              <a:rPr lang="en-US" dirty="0"/>
              <a:t>Machine</a:t>
            </a:r>
          </a:p>
          <a:p>
            <a:pPr lvl="1"/>
            <a:r>
              <a:rPr lang="en-US" dirty="0"/>
              <a:t>“A mobile computing device”</a:t>
            </a:r>
          </a:p>
          <a:p>
            <a:endParaRPr lang="en-US" dirty="0"/>
          </a:p>
          <a:p>
            <a:r>
              <a:rPr lang="en-US" dirty="0"/>
              <a:t>Manufacture means a product that is made by some process</a:t>
            </a:r>
          </a:p>
          <a:p>
            <a:pPr lvl="1"/>
            <a:r>
              <a:rPr lang="en-US" dirty="0"/>
              <a:t>“A computer-readable medium having stored thereon computer-executable instructions for performing a method for </a:t>
            </a:r>
            <a:r>
              <a:rPr lang="mr-IN" dirty="0"/>
              <a:t>…</a:t>
            </a:r>
            <a:r>
              <a:rPr lang="en-CA" dirty="0"/>
              <a:t>”</a:t>
            </a:r>
            <a:endParaRPr lang="en-US" dirty="0"/>
          </a:p>
        </p:txBody>
      </p:sp>
    </p:spTree>
    <p:extLst>
      <p:ext uri="{BB962C8B-B14F-4D97-AF65-F5344CB8AC3E}">
        <p14:creationId xmlns:p14="http://schemas.microsoft.com/office/powerpoint/2010/main" val="19061856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Statutory exclusions</a:t>
            </a:r>
          </a:p>
        </p:txBody>
      </p:sp>
      <p:sp>
        <p:nvSpPr>
          <p:cNvPr id="3" name="Content Placeholder 2"/>
          <p:cNvSpPr>
            <a:spLocks noGrp="1"/>
          </p:cNvSpPr>
          <p:nvPr>
            <p:ph idx="1"/>
          </p:nvPr>
        </p:nvSpPr>
        <p:spPr>
          <a:ln>
            <a:solidFill>
              <a:schemeClr val="accent1"/>
            </a:solidFill>
          </a:ln>
        </p:spPr>
        <p:txBody>
          <a:bodyPr>
            <a:normAutofit/>
          </a:bodyPr>
          <a:lstStyle/>
          <a:p>
            <a:r>
              <a:rPr lang="en-US" dirty="0"/>
              <a:t>No patents for mere formulas, scientific principles, abstract theorems</a:t>
            </a:r>
          </a:p>
          <a:p>
            <a:pPr lvl="1"/>
            <a:r>
              <a:rPr lang="en-US" dirty="0"/>
              <a:t>“No patent shall be granted for any mere scientific principle or abstract theorem” - </a:t>
            </a:r>
            <a:r>
              <a:rPr lang="en-US" i="1" dirty="0"/>
              <a:t>Patent Act</a:t>
            </a:r>
            <a:r>
              <a:rPr lang="en-US" dirty="0"/>
              <a:t>, ss. 27(8)</a:t>
            </a:r>
          </a:p>
          <a:p>
            <a:pPr lvl="1"/>
            <a:endParaRPr lang="en-US" dirty="0"/>
          </a:p>
          <a:p>
            <a:r>
              <a:rPr lang="en-US" dirty="0">
                <a:effectLst>
                  <a:glow rad="101600">
                    <a:schemeClr val="accent6">
                      <a:satMod val="175000"/>
                      <a:alpha val="40000"/>
                    </a:schemeClr>
                  </a:glow>
                </a:effectLst>
              </a:rPr>
              <a:t>Why are these explicitly excluded?</a:t>
            </a:r>
          </a:p>
        </p:txBody>
      </p:sp>
    </p:spTree>
    <p:extLst>
      <p:ext uri="{BB962C8B-B14F-4D97-AF65-F5344CB8AC3E}">
        <p14:creationId xmlns:p14="http://schemas.microsoft.com/office/powerpoint/2010/main" val="18370761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BB5A9-2FAF-9C4F-84CC-C708893BC3E7}"/>
              </a:ext>
            </a:extLst>
          </p:cNvPr>
          <p:cNvSpPr>
            <a:spLocks noGrp="1"/>
          </p:cNvSpPr>
          <p:nvPr>
            <p:ph type="title"/>
          </p:nvPr>
        </p:nvSpPr>
        <p:spPr/>
        <p:txBody>
          <a:bodyPr/>
          <a:lstStyle/>
          <a:p>
            <a:r>
              <a:rPr lang="en-US" dirty="0"/>
              <a:t>Justifications</a:t>
            </a:r>
          </a:p>
        </p:txBody>
      </p:sp>
      <p:sp>
        <p:nvSpPr>
          <p:cNvPr id="3" name="Content Placeholder 2">
            <a:extLst>
              <a:ext uri="{FF2B5EF4-FFF2-40B4-BE49-F238E27FC236}">
                <a16:creationId xmlns:a16="http://schemas.microsoft.com/office/drawing/2014/main" id="{32BEFD67-F8D4-B744-AC7D-D2F4983D7F9B}"/>
              </a:ext>
            </a:extLst>
          </p:cNvPr>
          <p:cNvSpPr>
            <a:spLocks noGrp="1"/>
          </p:cNvSpPr>
          <p:nvPr>
            <p:ph idx="1"/>
          </p:nvPr>
        </p:nvSpPr>
        <p:spPr/>
        <p:txBody>
          <a:bodyPr>
            <a:normAutofit lnSpcReduction="10000"/>
          </a:bodyPr>
          <a:lstStyle/>
          <a:p>
            <a:r>
              <a:rPr lang="en-US" dirty="0"/>
              <a:t>Patents exist to promote progress</a:t>
            </a:r>
          </a:p>
          <a:p>
            <a:endParaRPr lang="en-US" dirty="0"/>
          </a:p>
          <a:p>
            <a:r>
              <a:rPr lang="en-US" dirty="0"/>
              <a:t>Patents are granted to “useful” inventions (“applied science”)</a:t>
            </a:r>
          </a:p>
          <a:p>
            <a:endParaRPr lang="en-US" dirty="0"/>
          </a:p>
          <a:p>
            <a:r>
              <a:rPr lang="en-US" dirty="0"/>
              <a:t>An abstract theorem or scientific principle, by itself, is not useful</a:t>
            </a:r>
          </a:p>
          <a:p>
            <a:pPr lvl="1"/>
            <a:r>
              <a:rPr lang="en-US" dirty="0"/>
              <a:t>Needs a practical application to be useful</a:t>
            </a:r>
          </a:p>
          <a:p>
            <a:endParaRPr lang="en-US" dirty="0"/>
          </a:p>
          <a:p>
            <a:r>
              <a:rPr lang="en-US" dirty="0"/>
              <a:t>To allow patents for just theorems/principles would lock up scientific progress</a:t>
            </a:r>
          </a:p>
          <a:p>
            <a:pPr lvl="1"/>
            <a:r>
              <a:rPr lang="en-US" dirty="0"/>
              <a:t>This is bad</a:t>
            </a:r>
          </a:p>
        </p:txBody>
      </p:sp>
      <p:sp>
        <p:nvSpPr>
          <p:cNvPr id="4" name="Slide Number Placeholder 3">
            <a:extLst>
              <a:ext uri="{FF2B5EF4-FFF2-40B4-BE49-F238E27FC236}">
                <a16:creationId xmlns:a16="http://schemas.microsoft.com/office/drawing/2014/main" id="{43BBA1F9-1DD2-4745-81F1-26735DA9F4CE}"/>
              </a:ext>
            </a:extLst>
          </p:cNvPr>
          <p:cNvSpPr>
            <a:spLocks noGrp="1"/>
          </p:cNvSpPr>
          <p:nvPr>
            <p:ph type="sldNum" sz="quarter" idx="4"/>
          </p:nvPr>
        </p:nvSpPr>
        <p:spPr/>
        <p:txBody>
          <a:bodyPr/>
          <a:lstStyle/>
          <a:p>
            <a:pPr>
              <a:defRPr/>
            </a:pPr>
            <a:fld id="{202A5A07-8775-41F6-A814-A1AF7527A768}" type="slidenum">
              <a:rPr lang="en-CA" smtClean="0"/>
              <a:pPr>
                <a:defRPr/>
              </a:pPr>
              <a:t>6</a:t>
            </a:fld>
            <a:endParaRPr lang="en-CA" dirty="0"/>
          </a:p>
        </p:txBody>
      </p:sp>
    </p:spTree>
    <p:extLst>
      <p:ext uri="{BB962C8B-B14F-4D97-AF65-F5344CB8AC3E}">
        <p14:creationId xmlns:p14="http://schemas.microsoft.com/office/powerpoint/2010/main" val="36275966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does software fit in?</a:t>
            </a:r>
          </a:p>
        </p:txBody>
      </p:sp>
      <p:sp>
        <p:nvSpPr>
          <p:cNvPr id="3" name="Content Placeholder 2"/>
          <p:cNvSpPr>
            <a:spLocks noGrp="1"/>
          </p:cNvSpPr>
          <p:nvPr>
            <p:ph idx="1"/>
          </p:nvPr>
        </p:nvSpPr>
        <p:spPr/>
        <p:txBody>
          <a:bodyPr/>
          <a:lstStyle/>
          <a:p>
            <a:r>
              <a:rPr lang="en-US" dirty="0"/>
              <a:t>If A &amp; B then C …</a:t>
            </a:r>
          </a:p>
          <a:p>
            <a:endParaRPr lang="en-US" dirty="0"/>
          </a:p>
          <a:p>
            <a:pPr lvl="1"/>
            <a:r>
              <a:rPr lang="en-US" b="1" dirty="0"/>
              <a:t>If</a:t>
            </a:r>
            <a:r>
              <a:rPr lang="en-US" dirty="0"/>
              <a:t> computers are glorified calculators</a:t>
            </a:r>
          </a:p>
          <a:p>
            <a:pPr lvl="1"/>
            <a:endParaRPr lang="en-US" dirty="0"/>
          </a:p>
          <a:p>
            <a:pPr lvl="1"/>
            <a:r>
              <a:rPr lang="en-US" b="1" dirty="0"/>
              <a:t>&amp;</a:t>
            </a:r>
            <a:r>
              <a:rPr lang="en-US" dirty="0"/>
              <a:t> everything a computer does is based on computer code (which is a very detailed mathematical formula)</a:t>
            </a:r>
          </a:p>
          <a:p>
            <a:pPr lvl="1"/>
            <a:endParaRPr lang="en-US" dirty="0"/>
          </a:p>
          <a:p>
            <a:pPr lvl="1"/>
            <a:r>
              <a:rPr lang="en-US" b="1" dirty="0"/>
              <a:t>Then</a:t>
            </a:r>
            <a:r>
              <a:rPr lang="en-US" dirty="0"/>
              <a:t>, isn’t all software a “mathematical formula” of sorts?</a:t>
            </a:r>
          </a:p>
          <a:p>
            <a:endParaRPr lang="en-US" dirty="0"/>
          </a:p>
        </p:txBody>
      </p:sp>
    </p:spTree>
    <p:extLst>
      <p:ext uri="{BB962C8B-B14F-4D97-AF65-F5344CB8AC3E}">
        <p14:creationId xmlns:p14="http://schemas.microsoft.com/office/powerpoint/2010/main" val="10117515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2097155" y="228600"/>
            <a:ext cx="8077200" cy="1066800"/>
          </a:xfrm>
        </p:spPr>
        <p:txBody>
          <a:bodyPr>
            <a:normAutofit/>
          </a:bodyPr>
          <a:lstStyle/>
          <a:p>
            <a:r>
              <a:rPr lang="en-US" altLang="x-none" dirty="0"/>
              <a:t>Against…</a:t>
            </a:r>
          </a:p>
        </p:txBody>
      </p:sp>
      <p:sp>
        <p:nvSpPr>
          <p:cNvPr id="16387" name="Content Placeholder 2"/>
          <p:cNvSpPr>
            <a:spLocks noGrp="1"/>
          </p:cNvSpPr>
          <p:nvPr>
            <p:ph idx="1"/>
          </p:nvPr>
        </p:nvSpPr>
        <p:spPr/>
        <p:txBody>
          <a:bodyPr>
            <a:normAutofit/>
          </a:bodyPr>
          <a:lstStyle/>
          <a:p>
            <a:r>
              <a:rPr lang="en-US" altLang="x-none" dirty="0"/>
              <a:t>Software is a glorified algorithm; it just makes more numbers</a:t>
            </a:r>
          </a:p>
          <a:p>
            <a:r>
              <a:rPr lang="en-US" altLang="x-none" dirty="0"/>
              <a:t>Software isn’t a machine or an art</a:t>
            </a:r>
          </a:p>
          <a:p>
            <a:r>
              <a:rPr lang="en-US" altLang="x-none" dirty="0"/>
              <a:t>Copyright already exists to cover software code</a:t>
            </a:r>
          </a:p>
          <a:p>
            <a:r>
              <a:rPr lang="en-US" altLang="x-none" dirty="0"/>
              <a:t>Patent terms are too long and impede progress</a:t>
            </a:r>
          </a:p>
          <a:p>
            <a:r>
              <a:rPr lang="en-US" altLang="x-none" dirty="0"/>
              <a:t>“Information wants to be free”</a:t>
            </a:r>
          </a:p>
          <a:p>
            <a:r>
              <a:rPr lang="en-US" altLang="x-none" dirty="0"/>
              <a:t>Not necessary</a:t>
            </a:r>
          </a:p>
          <a:p>
            <a:r>
              <a:rPr lang="en-US" altLang="x-none" dirty="0"/>
              <a:t>Creates risks for small business</a:t>
            </a:r>
          </a:p>
        </p:txBody>
      </p:sp>
    </p:spTree>
    <p:extLst>
      <p:ext uri="{BB962C8B-B14F-4D97-AF65-F5344CB8AC3E}">
        <p14:creationId xmlns:p14="http://schemas.microsoft.com/office/powerpoint/2010/main" val="4700035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normAutofit/>
          </a:bodyPr>
          <a:lstStyle/>
          <a:p>
            <a:r>
              <a:rPr lang="en-US" altLang="x-none" dirty="0"/>
              <a:t>In favour…</a:t>
            </a:r>
          </a:p>
        </p:txBody>
      </p:sp>
      <p:sp>
        <p:nvSpPr>
          <p:cNvPr id="16387" name="Content Placeholder 2"/>
          <p:cNvSpPr>
            <a:spLocks noGrp="1"/>
          </p:cNvSpPr>
          <p:nvPr>
            <p:ph idx="1"/>
          </p:nvPr>
        </p:nvSpPr>
        <p:spPr/>
        <p:txBody>
          <a:bodyPr>
            <a:normAutofit lnSpcReduction="10000"/>
          </a:bodyPr>
          <a:lstStyle/>
          <a:p>
            <a:r>
              <a:rPr lang="en-US" altLang="x-none" dirty="0"/>
              <a:t>Software is inherently useful (must produce an output)</a:t>
            </a:r>
          </a:p>
          <a:p>
            <a:r>
              <a:rPr lang="en-US" altLang="x-none" dirty="0"/>
              <a:t>Software makes a computer into a particular machine (sometimes it performs better)</a:t>
            </a:r>
          </a:p>
          <a:p>
            <a:r>
              <a:rPr lang="en-US" altLang="x-none" dirty="0"/>
              <a:t>Copyright does not protect functionality, or against reverse-engineering</a:t>
            </a:r>
          </a:p>
          <a:p>
            <a:r>
              <a:rPr lang="en-US" altLang="x-none" dirty="0"/>
              <a:t>Software is the modern steam engine, and is found in all areas of industry</a:t>
            </a:r>
            <a:endParaRPr lang="en-CA" altLang="x-none" dirty="0"/>
          </a:p>
          <a:p>
            <a:r>
              <a:rPr lang="en-CA" altLang="x-none" dirty="0"/>
              <a:t>Software is enabling completely new industries: artificial intelligence, blockchain, etc.</a:t>
            </a:r>
          </a:p>
          <a:p>
            <a:r>
              <a:rPr lang="en-CA" altLang="x-none" dirty="0"/>
              <a:t>Critical for small business to defend against copycats</a:t>
            </a:r>
          </a:p>
        </p:txBody>
      </p:sp>
    </p:spTree>
    <p:extLst>
      <p:ext uri="{BB962C8B-B14F-4D97-AF65-F5344CB8AC3E}">
        <p14:creationId xmlns:p14="http://schemas.microsoft.com/office/powerpoint/2010/main" val="20090957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222CC-607F-8091-97D8-1950232083C4}"/>
              </a:ext>
            </a:extLst>
          </p:cNvPr>
          <p:cNvSpPr>
            <a:spLocks noGrp="1"/>
          </p:cNvSpPr>
          <p:nvPr>
            <p:ph type="title"/>
          </p:nvPr>
        </p:nvSpPr>
        <p:spPr/>
        <p:txBody>
          <a:bodyPr>
            <a:normAutofit fontScale="90000"/>
          </a:bodyPr>
          <a:lstStyle/>
          <a:p>
            <a:r>
              <a:rPr lang="en-CA" dirty="0"/>
              <a:t>Should it matter what kind of numbers are being processed?</a:t>
            </a:r>
          </a:p>
        </p:txBody>
      </p:sp>
      <p:sp>
        <p:nvSpPr>
          <p:cNvPr id="3" name="Content Placeholder 2">
            <a:extLst>
              <a:ext uri="{FF2B5EF4-FFF2-40B4-BE49-F238E27FC236}">
                <a16:creationId xmlns:a16="http://schemas.microsoft.com/office/drawing/2014/main" id="{E91C7F22-E81C-1FF2-BEB6-7C622358525F}"/>
              </a:ext>
            </a:extLst>
          </p:cNvPr>
          <p:cNvSpPr>
            <a:spLocks noGrp="1"/>
          </p:cNvSpPr>
          <p:nvPr>
            <p:ph idx="1"/>
          </p:nvPr>
        </p:nvSpPr>
        <p:spPr/>
        <p:txBody>
          <a:bodyPr/>
          <a:lstStyle/>
          <a:p>
            <a:r>
              <a:rPr lang="en-CA" dirty="0"/>
              <a:t>Numbers symbolizing “real” things:</a:t>
            </a:r>
          </a:p>
          <a:p>
            <a:pPr lvl="1"/>
            <a:r>
              <a:rPr lang="en-CA" dirty="0"/>
              <a:t>Cardiograms (electrical current from heart)</a:t>
            </a:r>
          </a:p>
          <a:p>
            <a:pPr lvl="1"/>
            <a:r>
              <a:rPr lang="en-CA" dirty="0"/>
              <a:t>Signal enhancing (light from a star, static-y radio or TV signal)</a:t>
            </a:r>
          </a:p>
          <a:p>
            <a:pPr lvl="1"/>
            <a:endParaRPr lang="en-CA" dirty="0"/>
          </a:p>
          <a:p>
            <a:r>
              <a:rPr lang="en-CA" dirty="0"/>
              <a:t>Numbers signifying more abstract concepts:</a:t>
            </a:r>
          </a:p>
          <a:p>
            <a:pPr lvl="1"/>
            <a:r>
              <a:rPr lang="en-CA" dirty="0"/>
              <a:t>The value of currency or a stock portfolio</a:t>
            </a:r>
          </a:p>
          <a:p>
            <a:pPr lvl="1"/>
            <a:r>
              <a:rPr lang="en-CA" dirty="0"/>
              <a:t>Massaging survey data/public opinion polls</a:t>
            </a:r>
          </a:p>
        </p:txBody>
      </p:sp>
      <p:sp>
        <p:nvSpPr>
          <p:cNvPr id="4" name="Slide Number Placeholder 3">
            <a:extLst>
              <a:ext uri="{FF2B5EF4-FFF2-40B4-BE49-F238E27FC236}">
                <a16:creationId xmlns:a16="http://schemas.microsoft.com/office/drawing/2014/main" id="{628F7B1C-8455-D74F-61F2-B035C8DE1063}"/>
              </a:ext>
            </a:extLst>
          </p:cNvPr>
          <p:cNvSpPr>
            <a:spLocks noGrp="1"/>
          </p:cNvSpPr>
          <p:nvPr>
            <p:ph type="sldNum" sz="quarter" idx="4"/>
          </p:nvPr>
        </p:nvSpPr>
        <p:spPr/>
        <p:txBody>
          <a:bodyPr/>
          <a:lstStyle/>
          <a:p>
            <a:pPr>
              <a:defRPr/>
            </a:pPr>
            <a:fld id="{202A5A07-8775-41F6-A814-A1AF7527A768}" type="slidenum">
              <a:rPr lang="en-CA" smtClean="0"/>
              <a:pPr>
                <a:defRPr/>
              </a:pPr>
              <a:t>10</a:t>
            </a:fld>
            <a:endParaRPr lang="en-CA" dirty="0"/>
          </a:p>
        </p:txBody>
      </p:sp>
    </p:spTree>
    <p:extLst>
      <p:ext uri="{BB962C8B-B14F-4D97-AF65-F5344CB8AC3E}">
        <p14:creationId xmlns:p14="http://schemas.microsoft.com/office/powerpoint/2010/main" val="37001568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normAutofit/>
          </a:bodyPr>
          <a:lstStyle/>
          <a:p>
            <a:r>
              <a:rPr lang="en-US" dirty="0"/>
              <a:t>A framework for thinking about subject matter</a:t>
            </a:r>
            <a:endParaRPr lang="en-US" altLang="x-none" dirty="0"/>
          </a:p>
        </p:txBody>
      </p:sp>
      <p:sp>
        <p:nvSpPr>
          <p:cNvPr id="4" name="Rectangle 14"/>
          <p:cNvSpPr>
            <a:spLocks noChangeArrowheads="1"/>
          </p:cNvSpPr>
          <p:nvPr/>
        </p:nvSpPr>
        <p:spPr bwMode="auto">
          <a:xfrm>
            <a:off x="2438400" y="1676400"/>
            <a:ext cx="36957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buClr>
                <a:schemeClr val="accent2"/>
              </a:buClr>
              <a:buFont typeface="Wingdings" charset="2"/>
              <a:buChar char="w"/>
            </a:pPr>
            <a:r>
              <a:rPr lang="en-US" altLang="en-US" sz="2000" dirty="0">
                <a:latin typeface="+mn-lt"/>
              </a:rPr>
              <a:t>You </a:t>
            </a:r>
            <a:r>
              <a:rPr lang="en-US" altLang="en-US" sz="2000" b="1" i="1" dirty="0">
                <a:latin typeface="+mn-lt"/>
              </a:rPr>
              <a:t>can’t</a:t>
            </a:r>
            <a:r>
              <a:rPr lang="en-US" altLang="en-US" sz="2000" dirty="0">
                <a:latin typeface="+mn-lt"/>
              </a:rPr>
              <a:t> patent math or science</a:t>
            </a:r>
          </a:p>
        </p:txBody>
      </p:sp>
      <p:sp>
        <p:nvSpPr>
          <p:cNvPr id="5" name="Rectangle 15"/>
          <p:cNvSpPr>
            <a:spLocks noChangeArrowheads="1"/>
          </p:cNvSpPr>
          <p:nvPr/>
        </p:nvSpPr>
        <p:spPr bwMode="auto">
          <a:xfrm>
            <a:off x="6096000" y="1676400"/>
            <a:ext cx="36957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buClr>
                <a:schemeClr val="accent2"/>
              </a:buClr>
              <a:buFont typeface="Wingdings" charset="2"/>
              <a:buChar char="w"/>
            </a:pPr>
            <a:r>
              <a:rPr lang="en-US" altLang="en-US" sz="2000" dirty="0">
                <a:latin typeface="+mn-lt"/>
              </a:rPr>
              <a:t>You </a:t>
            </a:r>
            <a:r>
              <a:rPr lang="en-US" altLang="en-US" sz="2000" b="1" i="1" dirty="0">
                <a:latin typeface="+mn-lt"/>
              </a:rPr>
              <a:t>can</a:t>
            </a:r>
            <a:r>
              <a:rPr lang="en-US" altLang="en-US" sz="2000" dirty="0">
                <a:latin typeface="+mn-lt"/>
              </a:rPr>
              <a:t> patent applied science</a:t>
            </a:r>
          </a:p>
        </p:txBody>
      </p:sp>
      <p:graphicFrame>
        <p:nvGraphicFramePr>
          <p:cNvPr id="6" name="Object 16"/>
          <p:cNvGraphicFramePr>
            <a:graphicFrameLocks noChangeAspect="1"/>
          </p:cNvGraphicFramePr>
          <p:nvPr/>
        </p:nvGraphicFramePr>
        <p:xfrm>
          <a:off x="2819400" y="2590800"/>
          <a:ext cx="2065338" cy="2014538"/>
        </p:xfrm>
        <a:graphic>
          <a:graphicData uri="http://schemas.openxmlformats.org/presentationml/2006/ole">
            <mc:AlternateContent xmlns:mc="http://schemas.openxmlformats.org/markup-compatibility/2006">
              <mc:Choice xmlns:v="urn:schemas-microsoft-com:vml" Requires="v">
                <p:oleObj name="Microsoft ClipArt Gallery" r:id="rId2" imgW="4435475" imgH="4327525" progId="MS_ClipArt_Gallery">
                  <p:embed/>
                </p:oleObj>
              </mc:Choice>
              <mc:Fallback>
                <p:oleObj name="Microsoft ClipArt Gallery" r:id="rId2" imgW="4435475" imgH="4327525" progId="MS_ClipArt_Gallery">
                  <p:embed/>
                  <p:pic>
                    <p:nvPicPr>
                      <p:cNvPr id="6" name="Object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2590800"/>
                        <a:ext cx="2065338" cy="2014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7" name="Object 17"/>
          <p:cNvGraphicFramePr>
            <a:graphicFrameLocks noChangeAspect="1"/>
          </p:cNvGraphicFramePr>
          <p:nvPr/>
        </p:nvGraphicFramePr>
        <p:xfrm>
          <a:off x="6477001" y="2743200"/>
          <a:ext cx="2322513" cy="1570038"/>
        </p:xfrm>
        <a:graphic>
          <a:graphicData uri="http://schemas.openxmlformats.org/presentationml/2006/ole">
            <mc:AlternateContent xmlns:mc="http://schemas.openxmlformats.org/markup-compatibility/2006">
              <mc:Choice xmlns:v="urn:schemas-microsoft-com:vml" Requires="v">
                <p:oleObj name="Microsoft ClipArt Gallery" r:id="rId4" imgW="950026" imgH="644008" progId="MS_ClipArt_Gallery">
                  <p:embed/>
                </p:oleObj>
              </mc:Choice>
              <mc:Fallback>
                <p:oleObj name="Microsoft ClipArt Gallery" r:id="rId4" imgW="950026" imgH="644008" progId="MS_ClipArt_Gallery">
                  <p:embed/>
                  <p:pic>
                    <p:nvPicPr>
                      <p:cNvPr id="7" name="Object 1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77001" y="2743200"/>
                        <a:ext cx="2322513" cy="15700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8" name="Line 18"/>
          <p:cNvSpPr>
            <a:spLocks noChangeShapeType="1"/>
          </p:cNvSpPr>
          <p:nvPr/>
        </p:nvSpPr>
        <p:spPr bwMode="auto">
          <a:xfrm>
            <a:off x="2895600" y="4800600"/>
            <a:ext cx="6248400" cy="0"/>
          </a:xfrm>
          <a:prstGeom prst="line">
            <a:avLst/>
          </a:prstGeom>
          <a:noFill/>
          <a:ln w="762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n-lt"/>
            </a:endParaRPr>
          </a:p>
        </p:txBody>
      </p:sp>
      <p:grpSp>
        <p:nvGrpSpPr>
          <p:cNvPr id="9" name="Group 19"/>
          <p:cNvGrpSpPr>
            <a:grpSpLocks/>
          </p:cNvGrpSpPr>
          <p:nvPr/>
        </p:nvGrpSpPr>
        <p:grpSpPr bwMode="auto">
          <a:xfrm>
            <a:off x="4648200" y="4724401"/>
            <a:ext cx="2514600" cy="1006475"/>
            <a:chOff x="1920" y="3552"/>
            <a:chExt cx="1584" cy="634"/>
          </a:xfrm>
        </p:grpSpPr>
        <p:sp>
          <p:nvSpPr>
            <p:cNvPr id="10" name="Text Box 20"/>
            <p:cNvSpPr txBox="1">
              <a:spLocks noChangeArrowheads="1"/>
            </p:cNvSpPr>
            <p:nvPr/>
          </p:nvSpPr>
          <p:spPr bwMode="auto">
            <a:xfrm>
              <a:off x="2544" y="3552"/>
              <a:ext cx="336" cy="6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a:spcBef>
                  <a:spcPct val="50000"/>
                </a:spcBef>
                <a:buFontTx/>
                <a:buNone/>
              </a:pPr>
              <a:r>
                <a:rPr lang="en-US" altLang="en-US" sz="6000" dirty="0">
                  <a:latin typeface="+mn-lt"/>
                </a:rPr>
                <a:t>?</a:t>
              </a:r>
              <a:endParaRPr lang="en-US" altLang="en-US" sz="3000" dirty="0">
                <a:latin typeface="+mn-lt"/>
              </a:endParaRPr>
            </a:p>
          </p:txBody>
        </p:sp>
        <p:sp>
          <p:nvSpPr>
            <p:cNvPr id="11" name="Line 21"/>
            <p:cNvSpPr>
              <a:spLocks noChangeShapeType="1"/>
            </p:cNvSpPr>
            <p:nvPr/>
          </p:nvSpPr>
          <p:spPr bwMode="auto">
            <a:xfrm>
              <a:off x="2928" y="3888"/>
              <a:ext cx="576" cy="0"/>
            </a:xfrm>
            <a:prstGeom prst="line">
              <a:avLst/>
            </a:prstGeom>
            <a:noFill/>
            <a:ln w="2857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n-lt"/>
              </a:endParaRPr>
            </a:p>
          </p:txBody>
        </p:sp>
        <p:sp>
          <p:nvSpPr>
            <p:cNvPr id="12" name="Line 22"/>
            <p:cNvSpPr>
              <a:spLocks noChangeShapeType="1"/>
            </p:cNvSpPr>
            <p:nvPr/>
          </p:nvSpPr>
          <p:spPr bwMode="auto">
            <a:xfrm flipH="1">
              <a:off x="1920" y="3888"/>
              <a:ext cx="528" cy="0"/>
            </a:xfrm>
            <a:prstGeom prst="line">
              <a:avLst/>
            </a:prstGeom>
            <a:noFill/>
            <a:ln w="2857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n-lt"/>
              </a:endParaRPr>
            </a:p>
          </p:txBody>
        </p:sp>
      </p:grpSp>
    </p:spTree>
    <p:extLst>
      <p:ext uri="{BB962C8B-B14F-4D97-AF65-F5344CB8AC3E}">
        <p14:creationId xmlns:p14="http://schemas.microsoft.com/office/powerpoint/2010/main" val="2565775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dissolve">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5">
                                            <p:txEl>
                                              <p:pRg st="0" end="0"/>
                                            </p:txEl>
                                          </p:spTgt>
                                        </p:tgtEl>
                                        <p:attrNameLst>
                                          <p:attrName>style.visibility</p:attrName>
                                        </p:attrNameLst>
                                      </p:cBhvr>
                                      <p:to>
                                        <p:strVal val="visible"/>
                                      </p:to>
                                    </p:set>
                                    <p:animEffect transition="in" filter="dissolve">
                                      <p:cBhvr>
                                        <p:cTn id="16" dur="500"/>
                                        <p:tgtEl>
                                          <p:spTgt spid="5">
                                            <p:txEl>
                                              <p:pRg st="0" end="0"/>
                                            </p:txEl>
                                          </p:spTgt>
                                        </p:tgtEl>
                                      </p:cBhvr>
                                    </p:animEffect>
                                  </p:childTnLst>
                                </p:cTn>
                              </p:par>
                            </p:childTnLst>
                          </p:cTn>
                        </p:par>
                        <p:par>
                          <p:cTn id="17" fill="hold">
                            <p:stCondLst>
                              <p:cond delay="500"/>
                            </p:stCondLst>
                            <p:childTnLst>
                              <p:par>
                                <p:cTn id="18" presetID="9" presetClass="entr" presetSubtype="0"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dissolve">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dissolve">
                                      <p:cBhvr>
                                        <p:cTn id="25" dur="500"/>
                                        <p:tgtEl>
                                          <p:spTgt spid="8"/>
                                        </p:tgtEl>
                                      </p:cBhvr>
                                    </p:animEffect>
                                  </p:childTnLst>
                                </p:cTn>
                              </p:par>
                            </p:childTnLst>
                          </p:cTn>
                        </p:par>
                        <p:par>
                          <p:cTn id="26" fill="hold">
                            <p:stCondLst>
                              <p:cond delay="500"/>
                            </p:stCondLst>
                            <p:childTnLst>
                              <p:par>
                                <p:cTn id="27" presetID="9" presetClass="entr" presetSubtype="0"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dissolve">
                                      <p:cBhvr>
                                        <p:cTn id="2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utoUpdateAnimBg="0"/>
      <p:bldP spid="5" grpId="0" build="p" autoUpdateAnimBg="0"/>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Consider</a:t>
            </a:r>
          </a:p>
        </p:txBody>
      </p:sp>
      <p:sp>
        <p:nvSpPr>
          <p:cNvPr id="3" name="Content Placeholder 2"/>
          <p:cNvSpPr>
            <a:spLocks noGrp="1"/>
          </p:cNvSpPr>
          <p:nvPr>
            <p:ph idx="1"/>
          </p:nvPr>
        </p:nvSpPr>
        <p:spPr/>
        <p:txBody>
          <a:bodyPr>
            <a:normAutofit fontScale="85000" lnSpcReduction="20000"/>
          </a:bodyPr>
          <a:lstStyle/>
          <a:p>
            <a:r>
              <a:rPr lang="en-US" dirty="0"/>
              <a:t>Claim 8.  A method for calculating value “f”, comprising the step of:</a:t>
            </a:r>
          </a:p>
          <a:p>
            <a:pPr lvl="1"/>
            <a:r>
              <a:rPr lang="en-US" dirty="0"/>
              <a:t>calculating f = m · a</a:t>
            </a:r>
          </a:p>
          <a:p>
            <a:endParaRPr lang="en-US" dirty="0"/>
          </a:p>
          <a:p>
            <a:r>
              <a:rPr lang="en-US" dirty="0"/>
              <a:t>Claim 9.  A computer implemented method for determining the force “f” provided by a moving brick, comprising the steps of:</a:t>
            </a:r>
          </a:p>
          <a:p>
            <a:pPr lvl="1"/>
            <a:r>
              <a:rPr lang="en-US" dirty="0"/>
              <a:t>determining variable “m”, where “m” is the mass of the moving brick measured in kilograms;</a:t>
            </a:r>
          </a:p>
          <a:p>
            <a:pPr lvl="1"/>
            <a:r>
              <a:rPr lang="en-US" dirty="0"/>
              <a:t>inputting variable “a”, where a is the acceleration of the moving brick measured in meters per second per second;</a:t>
            </a:r>
          </a:p>
          <a:p>
            <a:pPr lvl="1"/>
            <a:r>
              <a:rPr lang="en-US" dirty="0"/>
              <a:t>automatically calculating f = m · a, where “f” is the force provided by the moving brick in newtons; and</a:t>
            </a:r>
          </a:p>
          <a:p>
            <a:pPr lvl="1"/>
            <a:r>
              <a:rPr lang="en-US" dirty="0"/>
              <a:t>displaying variable “f”.</a:t>
            </a:r>
          </a:p>
          <a:p>
            <a:endParaRPr lang="en-US" dirty="0"/>
          </a:p>
          <a:p>
            <a:r>
              <a:rPr lang="en-US" dirty="0"/>
              <a:t>Is this applied science?</a:t>
            </a:r>
          </a:p>
        </p:txBody>
      </p:sp>
    </p:spTree>
    <p:extLst>
      <p:ext uri="{BB962C8B-B14F-4D97-AF65-F5344CB8AC3E}">
        <p14:creationId xmlns:p14="http://schemas.microsoft.com/office/powerpoint/2010/main" val="4753241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Consider</a:t>
            </a:r>
          </a:p>
        </p:txBody>
      </p:sp>
      <p:sp>
        <p:nvSpPr>
          <p:cNvPr id="3" name="Content Placeholder 2"/>
          <p:cNvSpPr>
            <a:spLocks noGrp="1"/>
          </p:cNvSpPr>
          <p:nvPr>
            <p:ph idx="1"/>
          </p:nvPr>
        </p:nvSpPr>
        <p:spPr/>
        <p:txBody>
          <a:bodyPr>
            <a:normAutofit/>
          </a:bodyPr>
          <a:lstStyle/>
          <a:p>
            <a:r>
              <a:rPr lang="en-US" dirty="0"/>
              <a:t>Claim 10.  A method for automatically lifting bricks, comprising:</a:t>
            </a:r>
          </a:p>
          <a:p>
            <a:pPr lvl="1"/>
            <a:r>
              <a:rPr lang="en-US" dirty="0"/>
              <a:t>measuring a mass of a brick;</a:t>
            </a:r>
          </a:p>
          <a:p>
            <a:pPr lvl="1"/>
            <a:r>
              <a:rPr lang="en-US" dirty="0"/>
              <a:t>determining an acceleration of the brick;</a:t>
            </a:r>
          </a:p>
          <a:p>
            <a:pPr lvl="1"/>
            <a:r>
              <a:rPr lang="en-US" dirty="0"/>
              <a:t>computing a force of gravity on the brick according to the formula F=m*a, where “m” is the mass and ”a” is the acceleration of the brick;</a:t>
            </a:r>
          </a:p>
          <a:p>
            <a:pPr lvl="1"/>
            <a:r>
              <a:rPr lang="en-US" dirty="0"/>
              <a:t>applying a second force to the brick using a robotic arm, the second force greater than the force of gravity and opposed to the force of gravity to lift the brick.</a:t>
            </a:r>
          </a:p>
        </p:txBody>
      </p:sp>
    </p:spTree>
    <p:extLst>
      <p:ext uri="{BB962C8B-B14F-4D97-AF65-F5344CB8AC3E}">
        <p14:creationId xmlns:p14="http://schemas.microsoft.com/office/powerpoint/2010/main" val="16653742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normAutofit/>
          </a:bodyPr>
          <a:lstStyle/>
          <a:p>
            <a:r>
              <a:rPr lang="en-US" dirty="0"/>
              <a:t>Where’s the dividing line?</a:t>
            </a:r>
            <a:endParaRPr lang="en-US" altLang="x-none" dirty="0"/>
          </a:p>
        </p:txBody>
      </p:sp>
      <p:sp>
        <p:nvSpPr>
          <p:cNvPr id="13" name="Rectangle 15"/>
          <p:cNvSpPr>
            <a:spLocks noChangeArrowheads="1"/>
          </p:cNvSpPr>
          <p:nvPr/>
        </p:nvSpPr>
        <p:spPr bwMode="auto">
          <a:xfrm>
            <a:off x="7453314" y="4816475"/>
            <a:ext cx="1506537" cy="471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buClr>
                <a:schemeClr val="accent2"/>
              </a:buClr>
              <a:buFont typeface="Wingdings" charset="2"/>
              <a:buNone/>
            </a:pPr>
            <a:r>
              <a:rPr lang="en-US" altLang="en-US" sz="1600" dirty="0">
                <a:latin typeface="Arial" charset="0"/>
              </a:rPr>
              <a:t>Hardware</a:t>
            </a:r>
            <a:endParaRPr lang="en-US" altLang="en-US" sz="2000" dirty="0">
              <a:latin typeface="Arial" charset="0"/>
            </a:endParaRPr>
          </a:p>
        </p:txBody>
      </p:sp>
      <p:graphicFrame>
        <p:nvGraphicFramePr>
          <p:cNvPr id="14" name="Object 16"/>
          <p:cNvGraphicFramePr>
            <a:graphicFrameLocks noChangeAspect="1"/>
          </p:cNvGraphicFramePr>
          <p:nvPr/>
        </p:nvGraphicFramePr>
        <p:xfrm>
          <a:off x="2819400" y="2590800"/>
          <a:ext cx="1828800" cy="2014538"/>
        </p:xfrm>
        <a:graphic>
          <a:graphicData uri="http://schemas.openxmlformats.org/presentationml/2006/ole">
            <mc:AlternateContent xmlns:mc="http://schemas.openxmlformats.org/markup-compatibility/2006">
              <mc:Choice xmlns:v="urn:schemas-microsoft-com:vml" Requires="v">
                <p:oleObj name="Microsoft ClipArt Gallery" r:id="rId2" imgW="4435475" imgH="4327525" progId="MS_ClipArt_Gallery">
                  <p:embed/>
                </p:oleObj>
              </mc:Choice>
              <mc:Fallback>
                <p:oleObj name="Microsoft ClipArt Gallery" r:id="rId2" imgW="4435475" imgH="4327525" progId="MS_ClipArt_Gallery">
                  <p:embed/>
                  <p:pic>
                    <p:nvPicPr>
                      <p:cNvPr id="14" name="Object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2590800"/>
                        <a:ext cx="1828800" cy="201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 name="Line 17"/>
          <p:cNvSpPr>
            <a:spLocks noChangeShapeType="1"/>
          </p:cNvSpPr>
          <p:nvPr/>
        </p:nvSpPr>
        <p:spPr bwMode="auto">
          <a:xfrm>
            <a:off x="2895600" y="4800600"/>
            <a:ext cx="6248400" cy="0"/>
          </a:xfrm>
          <a:prstGeom prst="line">
            <a:avLst/>
          </a:prstGeom>
          <a:noFill/>
          <a:ln w="762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6" name="AutoShape 19"/>
          <p:cNvSpPr>
            <a:spLocks noChangeArrowheads="1"/>
          </p:cNvSpPr>
          <p:nvPr/>
        </p:nvSpPr>
        <p:spPr bwMode="auto">
          <a:xfrm>
            <a:off x="7924800" y="3429000"/>
            <a:ext cx="533400" cy="1295400"/>
          </a:xfrm>
          <a:prstGeom prst="downArrow">
            <a:avLst>
              <a:gd name="adj1" fmla="val 50000"/>
              <a:gd name="adj2" fmla="val 6071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endParaRPr lang="en-CA" altLang="en-US" sz="2400" dirty="0">
              <a:latin typeface="Arial" charset="0"/>
            </a:endParaRPr>
          </a:p>
        </p:txBody>
      </p:sp>
      <p:sp>
        <p:nvSpPr>
          <p:cNvPr id="17" name="AutoShape 20"/>
          <p:cNvSpPr>
            <a:spLocks noChangeArrowheads="1"/>
          </p:cNvSpPr>
          <p:nvPr/>
        </p:nvSpPr>
        <p:spPr bwMode="auto">
          <a:xfrm>
            <a:off x="6781800" y="3429000"/>
            <a:ext cx="533400" cy="1295400"/>
          </a:xfrm>
          <a:prstGeom prst="downArrow">
            <a:avLst>
              <a:gd name="adj1" fmla="val 50000"/>
              <a:gd name="adj2" fmla="val 6071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endParaRPr lang="en-CA" altLang="en-US" sz="2400" dirty="0">
              <a:latin typeface="Arial" charset="0"/>
            </a:endParaRPr>
          </a:p>
        </p:txBody>
      </p:sp>
      <p:sp>
        <p:nvSpPr>
          <p:cNvPr id="18" name="Rectangle 21"/>
          <p:cNvSpPr>
            <a:spLocks noChangeArrowheads="1"/>
          </p:cNvSpPr>
          <p:nvPr/>
        </p:nvSpPr>
        <p:spPr bwMode="auto">
          <a:xfrm>
            <a:off x="6019800" y="4648200"/>
            <a:ext cx="16764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blurRad="63500" dist="81320" dir="2319588" algn="ctr" rotWithShape="0">
                    <a:srgbClr val="000000">
                      <a:alpha val="74998"/>
                    </a:srgbClr>
                  </a:outerShdw>
                </a:effectLst>
              </a14:hiddenEffects>
            </a:ext>
          </a:extLst>
        </p:spPr>
        <p:txBody>
          <a:bodyPr/>
          <a:lstStyle>
            <a:lvl1pPr marL="342900" indent="-342900"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buClr>
                <a:schemeClr val="accent2"/>
              </a:buClr>
              <a:buFont typeface="Wingdings" charset="2"/>
              <a:buNone/>
            </a:pPr>
            <a:r>
              <a:rPr lang="en-US" altLang="en-US" sz="2900" dirty="0">
                <a:latin typeface="Times New Roman" charset="0"/>
              </a:rPr>
              <a:t>   </a:t>
            </a:r>
            <a:r>
              <a:rPr lang="en-US" altLang="en-US" sz="1600" dirty="0">
                <a:latin typeface="Arial" charset="0"/>
              </a:rPr>
              <a:t>Software control system</a:t>
            </a:r>
            <a:endParaRPr lang="en-US" altLang="en-US" sz="2000" dirty="0">
              <a:latin typeface="Arial" charset="0"/>
            </a:endParaRPr>
          </a:p>
        </p:txBody>
      </p:sp>
      <p:sp>
        <p:nvSpPr>
          <p:cNvPr id="19" name="AutoShape 22"/>
          <p:cNvSpPr>
            <a:spLocks noChangeArrowheads="1"/>
          </p:cNvSpPr>
          <p:nvPr/>
        </p:nvSpPr>
        <p:spPr bwMode="auto">
          <a:xfrm>
            <a:off x="5715000" y="3429000"/>
            <a:ext cx="533400" cy="1295400"/>
          </a:xfrm>
          <a:prstGeom prst="downArrow">
            <a:avLst>
              <a:gd name="adj1" fmla="val 50000"/>
              <a:gd name="adj2" fmla="val 6071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endParaRPr lang="en-CA" altLang="en-US" sz="2400" dirty="0">
              <a:latin typeface="Arial" charset="0"/>
            </a:endParaRPr>
          </a:p>
        </p:txBody>
      </p:sp>
      <p:sp>
        <p:nvSpPr>
          <p:cNvPr id="20" name="Rectangle 23"/>
          <p:cNvSpPr>
            <a:spLocks noChangeArrowheads="1"/>
          </p:cNvSpPr>
          <p:nvPr/>
        </p:nvSpPr>
        <p:spPr bwMode="auto">
          <a:xfrm>
            <a:off x="4437063" y="4889500"/>
            <a:ext cx="2438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blurRad="63500" dist="81320" dir="2319588" algn="ctr" rotWithShape="0">
                    <a:srgbClr val="000000">
                      <a:alpha val="74998"/>
                    </a:srgbClr>
                  </a:outerShdw>
                </a:effectLst>
              </a14:hiddenEffects>
            </a:ext>
          </a:extLst>
        </p:spPr>
        <p:txBody>
          <a:bodyPr/>
          <a:lstStyle>
            <a:lvl1pPr marL="342900" indent="-342900"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buClr>
                <a:schemeClr val="accent2"/>
              </a:buClr>
              <a:buFont typeface="Wingdings" charset="2"/>
              <a:buNone/>
            </a:pPr>
            <a:r>
              <a:rPr lang="en-US" altLang="en-US" sz="2900" dirty="0">
                <a:latin typeface="Times New Roman" charset="0"/>
              </a:rPr>
              <a:t>   </a:t>
            </a:r>
            <a:r>
              <a:rPr lang="en-US" altLang="en-US" sz="2900" dirty="0">
                <a:latin typeface="Arial" charset="0"/>
              </a:rPr>
              <a:t>software?</a:t>
            </a:r>
            <a:endParaRPr lang="en-US" altLang="en-US" sz="2000" dirty="0">
              <a:latin typeface="Arial" charset="0"/>
            </a:endParaRPr>
          </a:p>
        </p:txBody>
      </p:sp>
    </p:spTree>
    <p:extLst>
      <p:ext uri="{BB962C8B-B14F-4D97-AF65-F5344CB8AC3E}">
        <p14:creationId xmlns:p14="http://schemas.microsoft.com/office/powerpoint/2010/main" val="2546708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dissolve">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Canada</a:t>
            </a:r>
          </a:p>
        </p:txBody>
      </p:sp>
      <p:sp>
        <p:nvSpPr>
          <p:cNvPr id="3" name="Content Placeholder 2"/>
          <p:cNvSpPr>
            <a:spLocks noGrp="1"/>
          </p:cNvSpPr>
          <p:nvPr>
            <p:ph idx="1"/>
          </p:nvPr>
        </p:nvSpPr>
        <p:spPr/>
        <p:txBody>
          <a:bodyPr>
            <a:normAutofit lnSpcReduction="10000"/>
          </a:bodyPr>
          <a:lstStyle/>
          <a:p>
            <a:pPr marL="0" indent="0">
              <a:buNone/>
            </a:pPr>
            <a:r>
              <a:rPr lang="en-US" b="1" i="1" dirty="0"/>
              <a:t>Schlumberger Canada Ltd. v. Commissioner of Patents </a:t>
            </a:r>
            <a:r>
              <a:rPr lang="en-US" b="1" dirty="0"/>
              <a:t>(1981), 56 C.P.R (2d) 204 (FCA)</a:t>
            </a:r>
          </a:p>
          <a:p>
            <a:r>
              <a:rPr lang="en-US" dirty="0"/>
              <a:t>A BIG ultrasound system</a:t>
            </a:r>
          </a:p>
          <a:p>
            <a:pPr lvl="1"/>
            <a:r>
              <a:rPr lang="en-US" dirty="0"/>
              <a:t>Set off explosions, listen for echoes</a:t>
            </a:r>
          </a:p>
          <a:p>
            <a:r>
              <a:rPr lang="en-US" dirty="0"/>
              <a:t>Measurements obtained in the boreholes are recorded on magnetic tapes, transmitted to a computer, modified by mathematical formula set out in the specification and converted to human readable form.</a:t>
            </a:r>
          </a:p>
          <a:p>
            <a:r>
              <a:rPr lang="en-US" dirty="0"/>
              <a:t>Claimed a computer program; argued it was a process</a:t>
            </a:r>
          </a:p>
          <a:p>
            <a:r>
              <a:rPr lang="en-US" dirty="0"/>
              <a:t>Not patentable:</a:t>
            </a:r>
          </a:p>
          <a:p>
            <a:pPr lvl="1"/>
            <a:r>
              <a:rPr lang="en-US" dirty="0"/>
              <a:t>“mere scientific principle or abstract theorem”</a:t>
            </a:r>
          </a:p>
          <a:p>
            <a:endParaRPr lang="en-US" dirty="0"/>
          </a:p>
          <a:p>
            <a:endParaRPr lang="en-US" dirty="0"/>
          </a:p>
        </p:txBody>
      </p:sp>
    </p:spTree>
    <p:extLst>
      <p:ext uri="{BB962C8B-B14F-4D97-AF65-F5344CB8AC3E}">
        <p14:creationId xmlns:p14="http://schemas.microsoft.com/office/powerpoint/2010/main" val="1204453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Canada</a:t>
            </a:r>
          </a:p>
        </p:txBody>
      </p:sp>
      <p:sp>
        <p:nvSpPr>
          <p:cNvPr id="3" name="Content Placeholder 2"/>
          <p:cNvSpPr>
            <a:spLocks noGrp="1"/>
          </p:cNvSpPr>
          <p:nvPr>
            <p:ph idx="1"/>
          </p:nvPr>
        </p:nvSpPr>
        <p:spPr/>
        <p:txBody>
          <a:bodyPr>
            <a:normAutofit/>
          </a:bodyPr>
          <a:lstStyle/>
          <a:p>
            <a:pPr marL="0" indent="0">
              <a:buNone/>
            </a:pPr>
            <a:r>
              <a:rPr lang="en-US" b="1" i="1" dirty="0"/>
              <a:t>Schlumberger Canada Ltd. v. Commissioner of Patents </a:t>
            </a:r>
            <a:r>
              <a:rPr lang="en-US" b="1" dirty="0"/>
              <a:t>(1981), 56 C.P.R (2d) 204 (FCA)</a:t>
            </a:r>
          </a:p>
          <a:p>
            <a:r>
              <a:rPr lang="en-US" dirty="0"/>
              <a:t>So not under the categories of s. 2?</a:t>
            </a:r>
          </a:p>
          <a:p>
            <a:pPr marL="400050" lvl="1">
              <a:lnSpc>
                <a:spcPct val="107000"/>
              </a:lnSpc>
              <a:spcBef>
                <a:spcPts val="0"/>
              </a:spcBef>
              <a:spcAft>
                <a:spcPts val="800"/>
              </a:spcAft>
            </a:pPr>
            <a:r>
              <a:rPr lang="en-US" sz="1800" dirty="0">
                <a:effectLst/>
                <a:ea typeface="Calibri" panose="020F0502020204030204" pitchFamily="34" charset="0"/>
              </a:rPr>
              <a:t>“mental operations and processes … are not the kind of processes that are referred to in the definition of invention of s. 2. However, in the present case, the specifications prescribe that the calculations be made by computers. As a result, as I understand the appellant’s contention, those calculations are not mental operations but purely mechanical ones ... If the appellant’s contention were correct, it would follow that the ... use of computers ... to perform the calculations ... would have the effect of transforming into patentable subject matter what would, otherwise, be clearly not patentable. This, in my view, is unacceptable. The fact that a computer is or should be used to implement discovery does not change the nature of that discovery. What the appellant claims as an invention here is merely the discovery that by making certain calculations according to certain formulae, useful information could be extracted from certain measurements. This is not, in my view, an invention within the meaning of s. 2.</a:t>
            </a:r>
            <a:endParaRPr lang="en-CA" sz="1800" dirty="0">
              <a:effectLst/>
              <a:ea typeface="Calibri" panose="020F0502020204030204" pitchFamily="34" charset="0"/>
            </a:endParaRPr>
          </a:p>
          <a:p>
            <a:endParaRPr lang="en-US" dirty="0"/>
          </a:p>
        </p:txBody>
      </p:sp>
    </p:spTree>
    <p:extLst>
      <p:ext uri="{BB962C8B-B14F-4D97-AF65-F5344CB8AC3E}">
        <p14:creationId xmlns:p14="http://schemas.microsoft.com/office/powerpoint/2010/main" val="13946624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4D0D8-B9B1-2FB6-5834-899D625C1BAB}"/>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AA75144B-C346-3DFE-6305-5E6B209B49F3}"/>
              </a:ext>
            </a:extLst>
          </p:cNvPr>
          <p:cNvSpPr>
            <a:spLocks noGrp="1"/>
          </p:cNvSpPr>
          <p:nvPr>
            <p:ph idx="1"/>
          </p:nvPr>
        </p:nvSpPr>
        <p:spPr/>
        <p:txBody>
          <a:bodyPr/>
          <a:lstStyle/>
          <a:p>
            <a:r>
              <a:rPr lang="en-CA" dirty="0"/>
              <a:t>So, it’s obvious?</a:t>
            </a:r>
          </a:p>
          <a:p>
            <a:pPr lvl="1"/>
            <a:r>
              <a:rPr lang="en-CA" dirty="0"/>
              <a:t>“it is obvious ... that there is nothing new in using computers to make calculations of the kind that are prescribed by the specifications.  It is precisely in order to make that kind of calculation that computers were invented.  What is new here is the discovery of the calculation to be made and of the mathematical formulae ...” [p. 205]</a:t>
            </a:r>
          </a:p>
          <a:p>
            <a:r>
              <a:rPr lang="en-CA" dirty="0"/>
              <a:t>Or it’s prohibited subject matter?</a:t>
            </a:r>
          </a:p>
          <a:p>
            <a:pPr lvl="1"/>
            <a:r>
              <a:rPr lang="en-CA" dirty="0"/>
              <a:t>“A mathematical formula  must be assimilated to a ‘mere scientific principle or abstract theorem’ for which s. 28(3) of the Act prescribed that ‘no patent shall issue’...” [p. 206]</a:t>
            </a:r>
          </a:p>
        </p:txBody>
      </p:sp>
      <p:sp>
        <p:nvSpPr>
          <p:cNvPr id="4" name="Slide Number Placeholder 3">
            <a:extLst>
              <a:ext uri="{FF2B5EF4-FFF2-40B4-BE49-F238E27FC236}">
                <a16:creationId xmlns:a16="http://schemas.microsoft.com/office/drawing/2014/main" id="{64403F21-B984-AB1B-4C19-D55475EC509B}"/>
              </a:ext>
            </a:extLst>
          </p:cNvPr>
          <p:cNvSpPr>
            <a:spLocks noGrp="1"/>
          </p:cNvSpPr>
          <p:nvPr>
            <p:ph type="sldNum" sz="quarter" idx="4"/>
          </p:nvPr>
        </p:nvSpPr>
        <p:spPr/>
        <p:txBody>
          <a:bodyPr/>
          <a:lstStyle/>
          <a:p>
            <a:pPr>
              <a:defRPr/>
            </a:pPr>
            <a:fld id="{202A5A07-8775-41F6-A814-A1AF7527A768}" type="slidenum">
              <a:rPr lang="en-CA" smtClean="0"/>
              <a:pPr>
                <a:defRPr/>
              </a:pPr>
              <a:t>17</a:t>
            </a:fld>
            <a:endParaRPr lang="en-CA" dirty="0"/>
          </a:p>
        </p:txBody>
      </p:sp>
    </p:spTree>
    <p:extLst>
      <p:ext uri="{BB962C8B-B14F-4D97-AF65-F5344CB8AC3E}">
        <p14:creationId xmlns:p14="http://schemas.microsoft.com/office/powerpoint/2010/main" val="16789430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6E1D0-25B8-C1D8-4250-087DA81775D3}"/>
              </a:ext>
            </a:extLst>
          </p:cNvPr>
          <p:cNvSpPr>
            <a:spLocks noGrp="1"/>
          </p:cNvSpPr>
          <p:nvPr>
            <p:ph type="title"/>
          </p:nvPr>
        </p:nvSpPr>
        <p:spPr>
          <a:xfrm>
            <a:off x="381000" y="457200"/>
            <a:ext cx="11152807" cy="762000"/>
          </a:xfrm>
        </p:spPr>
        <p:txBody>
          <a:bodyPr>
            <a:normAutofit fontScale="90000"/>
          </a:bodyPr>
          <a:lstStyle/>
          <a:p>
            <a:r>
              <a:rPr lang="en-US" b="1" i="1" dirty="0"/>
              <a:t>Schlumberger Canada Ltd. v. Commissioner of Patents </a:t>
            </a:r>
            <a:r>
              <a:rPr lang="en-US" b="1" dirty="0"/>
              <a:t>(1981), 56 C.P.R (2d) 204 (FCA)</a:t>
            </a:r>
            <a:br>
              <a:rPr lang="en-US" b="1" dirty="0"/>
            </a:br>
            <a:endParaRPr lang="en-CA" dirty="0"/>
          </a:p>
        </p:txBody>
      </p:sp>
      <p:sp>
        <p:nvSpPr>
          <p:cNvPr id="3" name="Content Placeholder 2">
            <a:extLst>
              <a:ext uri="{FF2B5EF4-FFF2-40B4-BE49-F238E27FC236}">
                <a16:creationId xmlns:a16="http://schemas.microsoft.com/office/drawing/2014/main" id="{D5EEF550-4D64-DE90-E74C-3BF8A462F6B3}"/>
              </a:ext>
            </a:extLst>
          </p:cNvPr>
          <p:cNvSpPr>
            <a:spLocks noGrp="1"/>
          </p:cNvSpPr>
          <p:nvPr>
            <p:ph idx="1"/>
          </p:nvPr>
        </p:nvSpPr>
        <p:spPr/>
        <p:txBody>
          <a:bodyPr/>
          <a:lstStyle/>
          <a:p>
            <a:pPr marL="514350" indent="-514350">
              <a:buFont typeface="+mj-lt"/>
              <a:buAutoNum type="arabicPeriod"/>
            </a:pPr>
            <a:r>
              <a:rPr lang="en-US" dirty="0"/>
              <a:t>What has been discovered according to the patent application?</a:t>
            </a:r>
          </a:p>
          <a:p>
            <a:pPr marL="514350" indent="-514350">
              <a:buFont typeface="+mj-lt"/>
              <a:buAutoNum type="arabicPeriod"/>
            </a:pPr>
            <a:r>
              <a:rPr lang="en-US" dirty="0"/>
              <a:t>Is that discovery patentable regardless of whether a computer is or should be used to implement discovery?</a:t>
            </a:r>
            <a:endParaRPr lang="en-CA" dirty="0"/>
          </a:p>
        </p:txBody>
      </p:sp>
      <p:sp>
        <p:nvSpPr>
          <p:cNvPr id="4" name="Slide Number Placeholder 3">
            <a:extLst>
              <a:ext uri="{FF2B5EF4-FFF2-40B4-BE49-F238E27FC236}">
                <a16:creationId xmlns:a16="http://schemas.microsoft.com/office/drawing/2014/main" id="{73B09DC4-C007-10D6-6AAE-1E1A4CB12FBF}"/>
              </a:ext>
            </a:extLst>
          </p:cNvPr>
          <p:cNvSpPr>
            <a:spLocks noGrp="1"/>
          </p:cNvSpPr>
          <p:nvPr>
            <p:ph type="sldNum" sz="quarter" idx="4"/>
          </p:nvPr>
        </p:nvSpPr>
        <p:spPr/>
        <p:txBody>
          <a:bodyPr/>
          <a:lstStyle/>
          <a:p>
            <a:pPr>
              <a:defRPr/>
            </a:pPr>
            <a:fld id="{202A5A07-8775-41F6-A814-A1AF7527A768}" type="slidenum">
              <a:rPr lang="en-CA" smtClean="0"/>
              <a:pPr>
                <a:defRPr/>
              </a:pPr>
              <a:t>18</a:t>
            </a:fld>
            <a:endParaRPr lang="en-CA" dirty="0"/>
          </a:p>
        </p:txBody>
      </p:sp>
    </p:spTree>
    <p:extLst>
      <p:ext uri="{BB962C8B-B14F-4D97-AF65-F5344CB8AC3E}">
        <p14:creationId xmlns:p14="http://schemas.microsoft.com/office/powerpoint/2010/main" val="25374629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5CE2A-7ABB-DEB6-68F2-BFE2A057B040}"/>
              </a:ext>
            </a:extLst>
          </p:cNvPr>
          <p:cNvSpPr>
            <a:spLocks noGrp="1"/>
          </p:cNvSpPr>
          <p:nvPr>
            <p:ph type="title"/>
          </p:nvPr>
        </p:nvSpPr>
        <p:spPr/>
        <p:txBody>
          <a:bodyPr/>
          <a:lstStyle/>
          <a:p>
            <a:r>
              <a:rPr lang="en-CA" dirty="0"/>
              <a:t>What followed </a:t>
            </a:r>
            <a:r>
              <a:rPr lang="en-CA" i="1" dirty="0"/>
              <a:t>Schlumberger</a:t>
            </a:r>
            <a:r>
              <a:rPr lang="en-CA" dirty="0"/>
              <a:t>?</a:t>
            </a:r>
          </a:p>
        </p:txBody>
      </p:sp>
      <p:sp>
        <p:nvSpPr>
          <p:cNvPr id="3" name="Content Placeholder 2">
            <a:extLst>
              <a:ext uri="{FF2B5EF4-FFF2-40B4-BE49-F238E27FC236}">
                <a16:creationId xmlns:a16="http://schemas.microsoft.com/office/drawing/2014/main" id="{4CFF83A3-1A4E-5C7F-22F5-7DCDF9614DF2}"/>
              </a:ext>
            </a:extLst>
          </p:cNvPr>
          <p:cNvSpPr>
            <a:spLocks noGrp="1"/>
          </p:cNvSpPr>
          <p:nvPr>
            <p:ph idx="1"/>
          </p:nvPr>
        </p:nvSpPr>
        <p:spPr/>
        <p:txBody>
          <a:bodyPr/>
          <a:lstStyle/>
          <a:p>
            <a:r>
              <a:rPr lang="en-CA" dirty="0"/>
              <a:t>Little or no case law</a:t>
            </a:r>
          </a:p>
          <a:p>
            <a:r>
              <a:rPr lang="en-CA" dirty="0"/>
              <a:t>Adding more stuff to make it look more like a regular process:</a:t>
            </a:r>
          </a:p>
          <a:p>
            <a:pPr lvl="1"/>
            <a:r>
              <a:rPr lang="en-CA" dirty="0"/>
              <a:t>pre-computer data gathering and </a:t>
            </a:r>
          </a:p>
          <a:p>
            <a:pPr lvl="1"/>
            <a:r>
              <a:rPr lang="en-CA" dirty="0"/>
              <a:t>post calculation activity</a:t>
            </a:r>
          </a:p>
        </p:txBody>
      </p:sp>
      <p:sp>
        <p:nvSpPr>
          <p:cNvPr id="4" name="Slide Number Placeholder 3">
            <a:extLst>
              <a:ext uri="{FF2B5EF4-FFF2-40B4-BE49-F238E27FC236}">
                <a16:creationId xmlns:a16="http://schemas.microsoft.com/office/drawing/2014/main" id="{CFA6234D-2A35-43E4-7352-5FF724D01C2E}"/>
              </a:ext>
            </a:extLst>
          </p:cNvPr>
          <p:cNvSpPr>
            <a:spLocks noGrp="1"/>
          </p:cNvSpPr>
          <p:nvPr>
            <p:ph type="sldNum" sz="quarter" idx="4"/>
          </p:nvPr>
        </p:nvSpPr>
        <p:spPr/>
        <p:txBody>
          <a:bodyPr/>
          <a:lstStyle/>
          <a:p>
            <a:pPr>
              <a:defRPr/>
            </a:pPr>
            <a:fld id="{202A5A07-8775-41F6-A814-A1AF7527A768}" type="slidenum">
              <a:rPr lang="en-CA" smtClean="0"/>
              <a:pPr>
                <a:defRPr/>
              </a:pPr>
              <a:t>19</a:t>
            </a:fld>
            <a:endParaRPr lang="en-CA" dirty="0"/>
          </a:p>
        </p:txBody>
      </p:sp>
    </p:spTree>
    <p:extLst>
      <p:ext uri="{BB962C8B-B14F-4D97-AF65-F5344CB8AC3E}">
        <p14:creationId xmlns:p14="http://schemas.microsoft.com/office/powerpoint/2010/main" val="3439201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Canada</a:t>
            </a:r>
          </a:p>
        </p:txBody>
      </p:sp>
      <p:sp>
        <p:nvSpPr>
          <p:cNvPr id="3" name="Content Placeholder 2"/>
          <p:cNvSpPr>
            <a:spLocks noGrp="1"/>
          </p:cNvSpPr>
          <p:nvPr>
            <p:ph idx="1"/>
          </p:nvPr>
        </p:nvSpPr>
        <p:spPr/>
        <p:txBody>
          <a:bodyPr>
            <a:normAutofit/>
          </a:bodyPr>
          <a:lstStyle/>
          <a:p>
            <a:pPr marL="0" indent="0">
              <a:buNone/>
            </a:pPr>
            <a:r>
              <a:rPr lang="en-US" b="1" i="1" dirty="0"/>
              <a:t>Shell Oil Co. v. Commissioner of Patents </a:t>
            </a:r>
            <a:r>
              <a:rPr lang="en-US" b="1" dirty="0"/>
              <a:t>(1982) 67 C.P.R. (2d) 1 (S.C.C.)</a:t>
            </a:r>
          </a:p>
          <a:p>
            <a:r>
              <a:rPr lang="en-US" dirty="0"/>
              <a:t>“Art” is a word of very wide connotation and not to be confined … but extended to new and innovative methods of applying skill or knowledge provided that produce effects or results </a:t>
            </a:r>
            <a:r>
              <a:rPr lang="en-US" b="1" dirty="0"/>
              <a:t>commercially useful to the public</a:t>
            </a:r>
            <a:endParaRPr lang="en-US" dirty="0"/>
          </a:p>
          <a:p>
            <a:r>
              <a:rPr lang="en-US" dirty="0"/>
              <a:t>This broad definition has been restricted in </a:t>
            </a:r>
            <a:r>
              <a:rPr lang="en-US" i="1" dirty="0"/>
              <a:t>Harvard Mouse </a:t>
            </a:r>
            <a:r>
              <a:rPr lang="en-US" dirty="0"/>
              <a:t>and </a:t>
            </a:r>
            <a:r>
              <a:rPr lang="en-US" i="1" dirty="0"/>
              <a:t>Monsanto v. Schmeiser</a:t>
            </a:r>
          </a:p>
        </p:txBody>
      </p:sp>
    </p:spTree>
    <p:extLst>
      <p:ext uri="{BB962C8B-B14F-4D97-AF65-F5344CB8AC3E}">
        <p14:creationId xmlns:p14="http://schemas.microsoft.com/office/powerpoint/2010/main" val="13043695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Canada</a:t>
            </a:r>
          </a:p>
        </p:txBody>
      </p:sp>
      <p:sp>
        <p:nvSpPr>
          <p:cNvPr id="3" name="Content Placeholder 2"/>
          <p:cNvSpPr>
            <a:spLocks noGrp="1"/>
          </p:cNvSpPr>
          <p:nvPr>
            <p:ph idx="1"/>
          </p:nvPr>
        </p:nvSpPr>
        <p:spPr/>
        <p:txBody>
          <a:bodyPr>
            <a:normAutofit/>
          </a:bodyPr>
          <a:lstStyle/>
          <a:p>
            <a:pPr marL="0" indent="0">
              <a:buNone/>
            </a:pPr>
            <a:r>
              <a:rPr lang="en-US" b="1" i="1" dirty="0"/>
              <a:t>Shell Oil Co. v. Commissioner of Patents </a:t>
            </a:r>
            <a:r>
              <a:rPr lang="en-US" b="1" dirty="0"/>
              <a:t>(1982) 67 C.P.R. (2d) 1 (S.C.C.)</a:t>
            </a:r>
          </a:p>
          <a:p>
            <a:r>
              <a:rPr lang="en-US" dirty="0"/>
              <a:t>Eligible process:</a:t>
            </a:r>
          </a:p>
          <a:p>
            <a:pPr marL="914400" lvl="1" indent="-514350">
              <a:buFont typeface="+mj-lt"/>
              <a:buAutoNum type="arabicPeriod"/>
            </a:pPr>
            <a:r>
              <a:rPr lang="en-US" dirty="0"/>
              <a:t>is not a disembodied idea but has a method of </a:t>
            </a:r>
            <a:r>
              <a:rPr lang="en-US" b="1" dirty="0"/>
              <a:t>practical application</a:t>
            </a:r>
            <a:r>
              <a:rPr lang="en-US" dirty="0"/>
              <a:t>;</a:t>
            </a:r>
          </a:p>
          <a:p>
            <a:pPr marL="914400" lvl="1" indent="-514350">
              <a:buFont typeface="+mj-lt"/>
              <a:buAutoNum type="arabicPeriod"/>
            </a:pPr>
            <a:r>
              <a:rPr lang="en-US" dirty="0"/>
              <a:t>is a </a:t>
            </a:r>
            <a:r>
              <a:rPr lang="en-US" dirty="0">
                <a:solidFill>
                  <a:srgbClr val="FF0000"/>
                </a:solidFill>
              </a:rPr>
              <a:t>new and innovative </a:t>
            </a:r>
            <a:r>
              <a:rPr lang="en-US" dirty="0"/>
              <a:t>method of </a:t>
            </a:r>
            <a:r>
              <a:rPr lang="en-US" b="1" dirty="0"/>
              <a:t>applying skill or knowledge</a:t>
            </a:r>
            <a:r>
              <a:rPr lang="en-US" dirty="0"/>
              <a:t>; and</a:t>
            </a:r>
          </a:p>
          <a:p>
            <a:pPr marL="914400" lvl="1" indent="-514350">
              <a:buFont typeface="+mj-lt"/>
              <a:buAutoNum type="arabicPeriod"/>
            </a:pPr>
            <a:r>
              <a:rPr lang="en-US" dirty="0"/>
              <a:t>has a result or effect that is </a:t>
            </a:r>
            <a:r>
              <a:rPr lang="en-US" b="1" dirty="0"/>
              <a:t>commercially useful.</a:t>
            </a:r>
            <a:r>
              <a:rPr lang="en-US" dirty="0"/>
              <a:t>	 </a:t>
            </a:r>
          </a:p>
          <a:p>
            <a:endParaRPr lang="en-US" dirty="0"/>
          </a:p>
        </p:txBody>
      </p:sp>
    </p:spTree>
    <p:extLst>
      <p:ext uri="{BB962C8B-B14F-4D97-AF65-F5344CB8AC3E}">
        <p14:creationId xmlns:p14="http://schemas.microsoft.com/office/powerpoint/2010/main" val="11115577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Amazon’s adventures in the Patent Office</a:t>
            </a:r>
          </a:p>
        </p:txBody>
      </p:sp>
      <p:sp>
        <p:nvSpPr>
          <p:cNvPr id="3" name="Content Placeholder 2"/>
          <p:cNvSpPr>
            <a:spLocks noGrp="1"/>
          </p:cNvSpPr>
          <p:nvPr>
            <p:ph idx="1"/>
          </p:nvPr>
        </p:nvSpPr>
        <p:spPr/>
        <p:txBody>
          <a:bodyPr>
            <a:normAutofit fontScale="92500" lnSpcReduction="20000"/>
          </a:bodyPr>
          <a:lstStyle/>
          <a:p>
            <a:r>
              <a:rPr lang="en-US" dirty="0"/>
              <a:t>Commissioner rejected Amazon’s claims relating to its one-click ordering method</a:t>
            </a:r>
          </a:p>
          <a:p>
            <a:pPr lvl="1"/>
            <a:r>
              <a:rPr lang="en-US" dirty="0"/>
              <a:t>Use of a cookie to identify client and avoid </a:t>
            </a:r>
            <a:r>
              <a:rPr lang="en-US" dirty="0" err="1"/>
              <a:t>reptetious</a:t>
            </a:r>
            <a:r>
              <a:rPr lang="en-US" dirty="0"/>
              <a:t> data entry</a:t>
            </a:r>
          </a:p>
          <a:p>
            <a:r>
              <a:rPr lang="en-US" dirty="0"/>
              <a:t>What is the “actual invention”? (the inventive contribution or inventive concept) What, in substance, has been invented? And is it statutory subject matter?</a:t>
            </a:r>
          </a:p>
          <a:p>
            <a:pPr lvl="1"/>
            <a:r>
              <a:rPr lang="en-US" dirty="0"/>
              <a:t>Cookies were known, so they can’t be part of the “actual invention”</a:t>
            </a:r>
          </a:p>
          <a:p>
            <a:pPr lvl="1"/>
            <a:r>
              <a:rPr lang="en-US" dirty="0"/>
              <a:t>The “actual invention” didn’t involve any technological features</a:t>
            </a:r>
          </a:p>
          <a:p>
            <a:r>
              <a:rPr lang="en-US" dirty="0"/>
              <a:t>Does the discovery “cause a change in character or condition of some physical object”? (outdated test for “art”)</a:t>
            </a:r>
          </a:p>
          <a:p>
            <a:r>
              <a:rPr lang="en-US" dirty="0"/>
              <a:t>Is the discovery “technological” in nature?</a:t>
            </a:r>
          </a:p>
          <a:p>
            <a:r>
              <a:rPr lang="en-US" dirty="0"/>
              <a:t>Business methods are excluded subject matter</a:t>
            </a:r>
          </a:p>
        </p:txBody>
      </p:sp>
      <p:sp>
        <p:nvSpPr>
          <p:cNvPr id="4" name="Slide Number Placeholder 3"/>
          <p:cNvSpPr>
            <a:spLocks noGrp="1"/>
          </p:cNvSpPr>
          <p:nvPr>
            <p:ph type="sldNum" sz="quarter" idx="4"/>
          </p:nvPr>
        </p:nvSpPr>
        <p:spPr/>
        <p:txBody>
          <a:bodyPr/>
          <a:lstStyle/>
          <a:p>
            <a:pPr>
              <a:defRPr/>
            </a:pPr>
            <a:fld id="{202A5A07-8775-41F6-A814-A1AF7527A768}" type="slidenum">
              <a:rPr lang="en-CA" smtClean="0"/>
              <a:pPr>
                <a:defRPr/>
              </a:pPr>
              <a:t>22</a:t>
            </a:fld>
            <a:endParaRPr lang="en-CA" dirty="0"/>
          </a:p>
        </p:txBody>
      </p:sp>
    </p:spTree>
    <p:extLst>
      <p:ext uri="{BB962C8B-B14F-4D97-AF65-F5344CB8AC3E}">
        <p14:creationId xmlns:p14="http://schemas.microsoft.com/office/powerpoint/2010/main" val="9953154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Amazon.com 1-Click</a:t>
            </a:r>
          </a:p>
        </p:txBody>
      </p:sp>
      <p:sp>
        <p:nvSpPr>
          <p:cNvPr id="3" name="Content Placeholder 2"/>
          <p:cNvSpPr>
            <a:spLocks noGrp="1"/>
          </p:cNvSpPr>
          <p:nvPr>
            <p:ph idx="1"/>
          </p:nvPr>
        </p:nvSpPr>
        <p:spPr/>
        <p:txBody>
          <a:bodyPr>
            <a:normAutofit fontScale="92500"/>
          </a:bodyPr>
          <a:lstStyle/>
          <a:p>
            <a:pPr marL="0" indent="0">
              <a:buNone/>
            </a:pPr>
            <a:r>
              <a:rPr lang="en-US" b="1" i="1" dirty="0"/>
              <a:t>Amazon.com, Inc. v. Canada (Attorney General), 2010 FC 1011 </a:t>
            </a:r>
            <a:r>
              <a:rPr lang="en-US" b="1" dirty="0"/>
              <a:t>(Phelan J.)</a:t>
            </a:r>
          </a:p>
          <a:p>
            <a:r>
              <a:rPr lang="en-US" dirty="0"/>
              <a:t>“There is no basis for the Commissioner’s assumption that there is a ‘tradition’ of excluding business methods from patentability in Canada”</a:t>
            </a:r>
          </a:p>
          <a:p>
            <a:r>
              <a:rPr lang="en-US" dirty="0"/>
              <a:t>A technological character test “would be highly subjective and provide little predictability”</a:t>
            </a:r>
          </a:p>
          <a:p>
            <a:r>
              <a:rPr lang="en-US" dirty="0"/>
              <a:t>Conduct purposive construction of claims</a:t>
            </a:r>
          </a:p>
          <a:p>
            <a:r>
              <a:rPr lang="en-US" dirty="0"/>
              <a:t>Look to </a:t>
            </a:r>
            <a:r>
              <a:rPr lang="en-US" i="1" dirty="0"/>
              <a:t>Shell Oil:</a:t>
            </a:r>
          </a:p>
          <a:p>
            <a:pPr lvl="1"/>
            <a:r>
              <a:rPr lang="en-US" dirty="0"/>
              <a:t>“The </a:t>
            </a:r>
            <a:r>
              <a:rPr lang="en-US" i="1" dirty="0"/>
              <a:t>Patent Act </a:t>
            </a:r>
            <a:r>
              <a:rPr lang="en-US" dirty="0"/>
              <a:t>is not static; it must be applied in ways that recognize changes in technology such as the move from the industrial age to the electronic one of today.”</a:t>
            </a:r>
          </a:p>
        </p:txBody>
      </p:sp>
    </p:spTree>
    <p:extLst>
      <p:ext uri="{BB962C8B-B14F-4D97-AF65-F5344CB8AC3E}">
        <p14:creationId xmlns:p14="http://schemas.microsoft.com/office/powerpoint/2010/main" val="36032403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Amazon.com 1-Click</a:t>
            </a:r>
          </a:p>
        </p:txBody>
      </p:sp>
      <p:sp>
        <p:nvSpPr>
          <p:cNvPr id="3" name="Content Placeholder 2"/>
          <p:cNvSpPr>
            <a:spLocks noGrp="1"/>
          </p:cNvSpPr>
          <p:nvPr>
            <p:ph idx="1"/>
          </p:nvPr>
        </p:nvSpPr>
        <p:spPr/>
        <p:txBody>
          <a:bodyPr>
            <a:normAutofit/>
          </a:bodyPr>
          <a:lstStyle/>
          <a:p>
            <a:pPr marL="0" indent="0">
              <a:buNone/>
            </a:pPr>
            <a:r>
              <a:rPr lang="en-US" b="1" i="1" dirty="0"/>
              <a:t>Canada (Attorney General) v. Amazon.com, Inc.</a:t>
            </a:r>
            <a:r>
              <a:rPr lang="en-US" b="1" dirty="0"/>
              <a:t>, 2011 FCA 328 </a:t>
            </a:r>
          </a:p>
          <a:p>
            <a:r>
              <a:rPr lang="en-US" dirty="0"/>
              <a:t>Affirmed Phelan J. in part</a:t>
            </a:r>
          </a:p>
          <a:p>
            <a:r>
              <a:rPr lang="en-US" dirty="0"/>
              <a:t>There’s no “technological requirement” for patentability (paras. 56-57)</a:t>
            </a:r>
          </a:p>
          <a:p>
            <a:pPr lvl="1"/>
            <a:r>
              <a:rPr lang="en-US" dirty="0"/>
              <a:t>Looking for “scientific or technological in nature” is unclear and confusing</a:t>
            </a:r>
          </a:p>
          <a:p>
            <a:r>
              <a:rPr lang="en-US" dirty="0"/>
              <a:t>There’s no “business method” exclusion from patentability (para. 60)</a:t>
            </a:r>
          </a:p>
          <a:p>
            <a:r>
              <a:rPr lang="en-US" dirty="0"/>
              <a:t>Consider the subject matter of the claims</a:t>
            </a:r>
          </a:p>
          <a:p>
            <a:pPr lvl="1"/>
            <a:r>
              <a:rPr lang="en-US" dirty="0"/>
              <a:t>Do a purposeful construction as per SCC in Whirlpool</a:t>
            </a:r>
          </a:p>
          <a:p>
            <a:r>
              <a:rPr lang="en-US" i="1" dirty="0"/>
              <a:t>Shell Oil/Progressive Games </a:t>
            </a:r>
            <a:r>
              <a:rPr lang="en-US" dirty="0"/>
              <a:t>test for “art” adopted</a:t>
            </a:r>
          </a:p>
          <a:p>
            <a:pPr marL="0" indent="0">
              <a:buNone/>
            </a:pPr>
            <a:endParaRPr lang="en-US" dirty="0"/>
          </a:p>
        </p:txBody>
      </p:sp>
    </p:spTree>
    <p:extLst>
      <p:ext uri="{BB962C8B-B14F-4D97-AF65-F5344CB8AC3E}">
        <p14:creationId xmlns:p14="http://schemas.microsoft.com/office/powerpoint/2010/main" val="2859771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20B43-5B58-E545-A8AD-8B6879329C08}"/>
              </a:ext>
            </a:extLst>
          </p:cNvPr>
          <p:cNvSpPr>
            <a:spLocks noGrp="1"/>
          </p:cNvSpPr>
          <p:nvPr>
            <p:ph type="title"/>
          </p:nvPr>
        </p:nvSpPr>
        <p:spPr/>
        <p:txBody>
          <a:bodyPr/>
          <a:lstStyle/>
          <a:p>
            <a:r>
              <a:rPr lang="en-US" i="1" dirty="0"/>
              <a:t>Amazon.com 1-Click FCA cont’d</a:t>
            </a:r>
            <a:endParaRPr lang="en-CA" dirty="0"/>
          </a:p>
        </p:txBody>
      </p:sp>
      <p:sp>
        <p:nvSpPr>
          <p:cNvPr id="3" name="Content Placeholder 2">
            <a:extLst>
              <a:ext uri="{FF2B5EF4-FFF2-40B4-BE49-F238E27FC236}">
                <a16:creationId xmlns:a16="http://schemas.microsoft.com/office/drawing/2014/main" id="{7979A4A0-661F-6043-6C24-9A997FE890A7}"/>
              </a:ext>
            </a:extLst>
          </p:cNvPr>
          <p:cNvSpPr>
            <a:spLocks noGrp="1"/>
          </p:cNvSpPr>
          <p:nvPr>
            <p:ph idx="1"/>
          </p:nvPr>
        </p:nvSpPr>
        <p:spPr/>
        <p:txBody>
          <a:bodyPr/>
          <a:lstStyle/>
          <a:p>
            <a:r>
              <a:rPr lang="en-US" dirty="0"/>
              <a:t>Patentable subject matter must be something with physical existence, or something that manifests a discernible effect or change(para. 66)</a:t>
            </a:r>
          </a:p>
          <a:p>
            <a:pPr lvl="1"/>
            <a:r>
              <a:rPr lang="en-US" dirty="0"/>
              <a:t>Not everything that has a practical application necessarily satisfies the test (para. 69)</a:t>
            </a:r>
          </a:p>
          <a:p>
            <a:pPr lvl="1"/>
            <a:r>
              <a:rPr lang="en-US" dirty="0"/>
              <a:t>Just because a business method has a practical embodiment or a “practical application” does not mean that it is patentable subject matter</a:t>
            </a:r>
          </a:p>
          <a:p>
            <a:r>
              <a:rPr lang="en-US" dirty="0"/>
              <a:t>But, a patent claim may be expressed in language that is deliberately or inadvertently </a:t>
            </a:r>
            <a:r>
              <a:rPr lang="en-US" b="1" dirty="0">
                <a:effectLst>
                  <a:glow rad="101600">
                    <a:schemeClr val="accent6">
                      <a:satMod val="175000"/>
                      <a:alpha val="40000"/>
                    </a:schemeClr>
                  </a:glow>
                </a:effectLst>
              </a:rPr>
              <a:t>deceptive</a:t>
            </a:r>
          </a:p>
          <a:p>
            <a:pPr lvl="1"/>
            <a:endParaRPr lang="en-US" dirty="0"/>
          </a:p>
          <a:p>
            <a:pPr lvl="1"/>
            <a:endParaRPr lang="en-US" dirty="0"/>
          </a:p>
          <a:p>
            <a:endParaRPr lang="en-CA" dirty="0"/>
          </a:p>
        </p:txBody>
      </p:sp>
      <p:sp>
        <p:nvSpPr>
          <p:cNvPr id="4" name="Slide Number Placeholder 3">
            <a:extLst>
              <a:ext uri="{FF2B5EF4-FFF2-40B4-BE49-F238E27FC236}">
                <a16:creationId xmlns:a16="http://schemas.microsoft.com/office/drawing/2014/main" id="{2380EF12-2424-E185-C6F7-4FC14D8C5FF5}"/>
              </a:ext>
            </a:extLst>
          </p:cNvPr>
          <p:cNvSpPr>
            <a:spLocks noGrp="1"/>
          </p:cNvSpPr>
          <p:nvPr>
            <p:ph type="sldNum" sz="quarter" idx="4"/>
          </p:nvPr>
        </p:nvSpPr>
        <p:spPr/>
        <p:txBody>
          <a:bodyPr/>
          <a:lstStyle/>
          <a:p>
            <a:pPr>
              <a:defRPr/>
            </a:pPr>
            <a:fld id="{202A5A07-8775-41F6-A814-A1AF7527A768}" type="slidenum">
              <a:rPr lang="en-CA" smtClean="0"/>
              <a:pPr>
                <a:defRPr/>
              </a:pPr>
              <a:t>25</a:t>
            </a:fld>
            <a:endParaRPr lang="en-CA" dirty="0"/>
          </a:p>
        </p:txBody>
      </p:sp>
    </p:spTree>
    <p:extLst>
      <p:ext uri="{BB962C8B-B14F-4D97-AF65-F5344CB8AC3E}">
        <p14:creationId xmlns:p14="http://schemas.microsoft.com/office/powerpoint/2010/main" val="32833167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B9ED0-183F-5D16-D292-BFBB98A26932}"/>
              </a:ext>
            </a:extLst>
          </p:cNvPr>
          <p:cNvSpPr>
            <a:spLocks noGrp="1"/>
          </p:cNvSpPr>
          <p:nvPr>
            <p:ph type="title"/>
          </p:nvPr>
        </p:nvSpPr>
        <p:spPr/>
        <p:txBody>
          <a:bodyPr/>
          <a:lstStyle/>
          <a:p>
            <a:r>
              <a:rPr lang="en-US" dirty="0"/>
              <a:t>CIPO’s Reaction to Amazon</a:t>
            </a:r>
            <a:endParaRPr lang="en-CA" dirty="0"/>
          </a:p>
        </p:txBody>
      </p:sp>
      <p:sp>
        <p:nvSpPr>
          <p:cNvPr id="3" name="Content Placeholder 2">
            <a:extLst>
              <a:ext uri="{FF2B5EF4-FFF2-40B4-BE49-F238E27FC236}">
                <a16:creationId xmlns:a16="http://schemas.microsoft.com/office/drawing/2014/main" id="{03D5A1B6-8C9F-291A-4D21-2332B06DDBAD}"/>
              </a:ext>
            </a:extLst>
          </p:cNvPr>
          <p:cNvSpPr>
            <a:spLocks noGrp="1"/>
          </p:cNvSpPr>
          <p:nvPr>
            <p:ph idx="1"/>
          </p:nvPr>
        </p:nvSpPr>
        <p:spPr/>
        <p:txBody>
          <a:bodyPr>
            <a:normAutofit fontScale="92500" lnSpcReduction="10000"/>
          </a:bodyPr>
          <a:lstStyle/>
          <a:p>
            <a:r>
              <a:rPr lang="en-CA" dirty="0"/>
              <a:t>August 11, 2011: Practice Notice 2011-04</a:t>
            </a:r>
          </a:p>
          <a:p>
            <a:pPr lvl="1"/>
            <a:r>
              <a:rPr lang="en-CA" dirty="0"/>
              <a:t>“actual invention” and “inventive concept” reappear</a:t>
            </a:r>
          </a:p>
          <a:p>
            <a:r>
              <a:rPr lang="en-CA" dirty="0"/>
              <a:t>April 2 2012, Guidelines for public consultation PN  2012-01</a:t>
            </a:r>
          </a:p>
          <a:p>
            <a:pPr lvl="1"/>
            <a:r>
              <a:rPr lang="en-CA" dirty="0"/>
              <a:t>Amazon FCA implicitly authorized “inventive concept” &amp; “actual invention”</a:t>
            </a:r>
          </a:p>
          <a:p>
            <a:pPr lvl="1"/>
            <a:r>
              <a:rPr lang="en-CA" dirty="0"/>
              <a:t>Profession outraged; CIPO quashed guidelines</a:t>
            </a:r>
          </a:p>
          <a:p>
            <a:r>
              <a:rPr lang="en-CA" dirty="0"/>
              <a:t>March 2013, after no public consultation, PN 2013-02 &amp; PN 2013-03</a:t>
            </a:r>
          </a:p>
          <a:p>
            <a:pPr lvl="1"/>
            <a:r>
              <a:rPr lang="en-CA" dirty="0"/>
              <a:t>Purposive construction in name only (ignored intent of the inventor part)</a:t>
            </a:r>
          </a:p>
          <a:p>
            <a:pPr lvl="1"/>
            <a:r>
              <a:rPr lang="en-CA" dirty="0"/>
              <a:t>Create a novel “problem and solution” approach</a:t>
            </a:r>
          </a:p>
          <a:p>
            <a:pPr lvl="2"/>
            <a:r>
              <a:rPr lang="en-CA" dirty="0"/>
              <a:t>CIPO’s essential elements may be different than those under the SCC test</a:t>
            </a:r>
          </a:p>
          <a:p>
            <a:pPr lvl="1"/>
            <a:r>
              <a:rPr lang="en-CA" dirty="0"/>
              <a:t>Create notion of a “computer problem”.  Invention needed to improve the physical functioning of the computer.</a:t>
            </a:r>
          </a:p>
        </p:txBody>
      </p:sp>
      <p:sp>
        <p:nvSpPr>
          <p:cNvPr id="4" name="Slide Number Placeholder 3">
            <a:extLst>
              <a:ext uri="{FF2B5EF4-FFF2-40B4-BE49-F238E27FC236}">
                <a16:creationId xmlns:a16="http://schemas.microsoft.com/office/drawing/2014/main" id="{8A5A208D-0A7B-1CDC-979F-EF3708EB41B4}"/>
              </a:ext>
            </a:extLst>
          </p:cNvPr>
          <p:cNvSpPr>
            <a:spLocks noGrp="1"/>
          </p:cNvSpPr>
          <p:nvPr>
            <p:ph type="sldNum" sz="quarter" idx="4"/>
          </p:nvPr>
        </p:nvSpPr>
        <p:spPr/>
        <p:txBody>
          <a:bodyPr/>
          <a:lstStyle/>
          <a:p>
            <a:pPr>
              <a:defRPr/>
            </a:pPr>
            <a:fld id="{202A5A07-8775-41F6-A814-A1AF7527A768}" type="slidenum">
              <a:rPr lang="en-CA" smtClean="0"/>
              <a:pPr>
                <a:defRPr/>
              </a:pPr>
              <a:t>26</a:t>
            </a:fld>
            <a:endParaRPr lang="en-CA" dirty="0"/>
          </a:p>
        </p:txBody>
      </p:sp>
    </p:spTree>
    <p:extLst>
      <p:ext uri="{BB962C8B-B14F-4D97-AF65-F5344CB8AC3E}">
        <p14:creationId xmlns:p14="http://schemas.microsoft.com/office/powerpoint/2010/main" val="1630471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58AF3-8295-41A6-A4D5-46E463A5CCC2}"/>
              </a:ext>
            </a:extLst>
          </p:cNvPr>
          <p:cNvSpPr>
            <a:spLocks noGrp="1"/>
          </p:cNvSpPr>
          <p:nvPr>
            <p:ph type="title"/>
          </p:nvPr>
        </p:nvSpPr>
        <p:spPr/>
        <p:txBody>
          <a:bodyPr/>
          <a:lstStyle/>
          <a:p>
            <a:r>
              <a:rPr lang="en-CA" dirty="0"/>
              <a:t>Choueifaty</a:t>
            </a:r>
            <a:endParaRPr lang="en-US" dirty="0"/>
          </a:p>
        </p:txBody>
      </p:sp>
      <p:sp>
        <p:nvSpPr>
          <p:cNvPr id="3" name="Content Placeholder 2">
            <a:extLst>
              <a:ext uri="{FF2B5EF4-FFF2-40B4-BE49-F238E27FC236}">
                <a16:creationId xmlns:a16="http://schemas.microsoft.com/office/drawing/2014/main" id="{DE6ACA41-F383-4E9C-BB2F-6A399BF26FCC}"/>
              </a:ext>
            </a:extLst>
          </p:cNvPr>
          <p:cNvSpPr>
            <a:spLocks noGrp="1"/>
          </p:cNvSpPr>
          <p:nvPr>
            <p:ph idx="1"/>
          </p:nvPr>
        </p:nvSpPr>
        <p:spPr/>
        <p:txBody>
          <a:bodyPr>
            <a:normAutofit/>
          </a:bodyPr>
          <a:lstStyle/>
          <a:p>
            <a:r>
              <a:rPr lang="en-US" b="0" i="0" dirty="0">
                <a:solidFill>
                  <a:srgbClr val="000000"/>
                </a:solidFill>
                <a:effectLst/>
              </a:rPr>
              <a:t>Application for computer-implemented anti-benchmark portfolio filed in 2008 – new method for selecting/weighing investment portfolio​</a:t>
            </a:r>
          </a:p>
          <a:p>
            <a:pPr lvl="1"/>
            <a:r>
              <a:rPr lang="en-US" dirty="0">
                <a:solidFill>
                  <a:srgbClr val="000000"/>
                </a:solidFill>
              </a:rPr>
              <a:t>A computer implemented method performed by a computer system</a:t>
            </a:r>
            <a:endParaRPr lang="en-US" b="0" i="0" dirty="0">
              <a:solidFill>
                <a:srgbClr val="000000"/>
              </a:solidFill>
              <a:effectLst/>
            </a:endParaRPr>
          </a:p>
          <a:p>
            <a:r>
              <a:rPr lang="en-US" b="0" i="0" dirty="0">
                <a:solidFill>
                  <a:srgbClr val="000000"/>
                </a:solidFill>
                <a:effectLst/>
              </a:rPr>
              <a:t>Finally rejected by Examiner in 2016​</a:t>
            </a:r>
          </a:p>
          <a:p>
            <a:r>
              <a:rPr lang="en-US" b="0" i="0" dirty="0">
                <a:solidFill>
                  <a:srgbClr val="000000"/>
                </a:solidFill>
                <a:effectLst/>
              </a:rPr>
              <a:t>PAB decision in 2019 using problem/solution approach​</a:t>
            </a:r>
          </a:p>
          <a:p>
            <a:pPr lvl="1"/>
            <a:r>
              <a:rPr lang="en-US" b="0" i="0" dirty="0">
                <a:solidFill>
                  <a:srgbClr val="000000"/>
                </a:solidFill>
                <a:effectLst/>
              </a:rPr>
              <a:t>Determined that computer was not an “essential element”</a:t>
            </a:r>
          </a:p>
          <a:p>
            <a:pPr lvl="1"/>
            <a:r>
              <a:rPr lang="en-US" dirty="0">
                <a:solidFill>
                  <a:srgbClr val="000000"/>
                </a:solidFill>
              </a:rPr>
              <a:t>The essential elements are directed to a scheme or rules involving mere calculations” for weighing securities.  </a:t>
            </a:r>
          </a:p>
          <a:p>
            <a:pPr lvl="1"/>
            <a:r>
              <a:rPr lang="en-US" dirty="0">
                <a:solidFill>
                  <a:srgbClr val="000000"/>
                </a:solidFill>
              </a:rPr>
              <a:t>The Panel found no discernible physical effect to satisfy the definition of ‘invention’</a:t>
            </a:r>
          </a:p>
          <a:p>
            <a:pPr lvl="1"/>
            <a:endParaRPr lang="en-US" dirty="0"/>
          </a:p>
        </p:txBody>
      </p:sp>
      <p:sp>
        <p:nvSpPr>
          <p:cNvPr id="4" name="Slide Number Placeholder 3">
            <a:extLst>
              <a:ext uri="{FF2B5EF4-FFF2-40B4-BE49-F238E27FC236}">
                <a16:creationId xmlns:a16="http://schemas.microsoft.com/office/drawing/2014/main" id="{AAD7B9DF-00A0-429C-B0FE-5B7C3EE4DD13}"/>
              </a:ext>
            </a:extLst>
          </p:cNvPr>
          <p:cNvSpPr>
            <a:spLocks noGrp="1"/>
          </p:cNvSpPr>
          <p:nvPr>
            <p:ph type="sldNum" sz="quarter" idx="4"/>
          </p:nvPr>
        </p:nvSpPr>
        <p:spPr/>
        <p:txBody>
          <a:bodyPr/>
          <a:lstStyle/>
          <a:p>
            <a:pPr>
              <a:defRPr/>
            </a:pPr>
            <a:fld id="{202A5A07-8775-41F6-A814-A1AF7527A768}" type="slidenum">
              <a:rPr lang="en-CA" smtClean="0"/>
              <a:pPr>
                <a:defRPr/>
              </a:pPr>
              <a:t>27</a:t>
            </a:fld>
            <a:endParaRPr lang="en-CA" dirty="0"/>
          </a:p>
        </p:txBody>
      </p:sp>
    </p:spTree>
    <p:extLst>
      <p:ext uri="{BB962C8B-B14F-4D97-AF65-F5344CB8AC3E}">
        <p14:creationId xmlns:p14="http://schemas.microsoft.com/office/powerpoint/2010/main" val="8960814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CIPO’s Approach Rejected by the Federal Court Again</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b="1" i="1" dirty="0">
                <a:solidFill>
                  <a:srgbClr val="212529"/>
                </a:solidFill>
                <a:effectLst/>
                <a:latin typeface="Open Sans" panose="020B0606030504020204" pitchFamily="34" charset="0"/>
              </a:rPr>
              <a:t>Choueifaty v. Canada (Attorney General)</a:t>
            </a:r>
            <a:r>
              <a:rPr lang="en-US" b="1" i="0" dirty="0">
                <a:solidFill>
                  <a:srgbClr val="212529"/>
                </a:solidFill>
                <a:effectLst/>
                <a:latin typeface="Open Sans" panose="020B0606030504020204" pitchFamily="34" charset="0"/>
              </a:rPr>
              <a:t>, 2020 FC 837 (Zinn J.)</a:t>
            </a:r>
            <a:endParaRPr lang="en-US" b="1" dirty="0"/>
          </a:p>
          <a:p>
            <a:r>
              <a:rPr lang="en-US" dirty="0"/>
              <a:t>“using the problem-solution approach to claims construction is akin to using the “substance of the invention” approach discredited by the Supreme Court of Canada in </a:t>
            </a:r>
            <a:r>
              <a:rPr lang="en-US" i="1" dirty="0"/>
              <a:t>Free World Trust”</a:t>
            </a:r>
          </a:p>
          <a:p>
            <a:r>
              <a:rPr lang="en-US" dirty="0"/>
              <a:t>“the Supreme Court of Canada set out the principles to apply when determining whether a claim element is essential or non-essential.  That test asks the following separate questions:</a:t>
            </a:r>
          </a:p>
          <a:p>
            <a:pPr lvl="1"/>
            <a:r>
              <a:rPr lang="en-US" dirty="0"/>
              <a:t>Would it be obvious to a skilled reader that varying a particular element would not effect the way the invention works? If modifying or substituting the element changes the way the invention works, then that element is essential.</a:t>
            </a:r>
          </a:p>
          <a:p>
            <a:pPr lvl="1"/>
            <a:r>
              <a:rPr lang="en-US" dirty="0"/>
              <a:t>Is it the intention of the inventor, considering the express language of the claim, or inferred from it, that the element was intended to be essential? If so, then it is an essential element.”</a:t>
            </a:r>
          </a:p>
          <a:p>
            <a:pPr lvl="1"/>
            <a:r>
              <a:rPr lang="en-US" dirty="0"/>
              <a:t>To be non-essential, must be non-essential under both.</a:t>
            </a:r>
          </a:p>
        </p:txBody>
      </p:sp>
    </p:spTree>
    <p:extLst>
      <p:ext uri="{BB962C8B-B14F-4D97-AF65-F5344CB8AC3E}">
        <p14:creationId xmlns:p14="http://schemas.microsoft.com/office/powerpoint/2010/main" val="6467303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FFCA-CDD3-45E6-9CD6-73BFAC613E93}"/>
              </a:ext>
            </a:extLst>
          </p:cNvPr>
          <p:cNvSpPr>
            <a:spLocks noGrp="1"/>
          </p:cNvSpPr>
          <p:nvPr>
            <p:ph type="title"/>
          </p:nvPr>
        </p:nvSpPr>
        <p:spPr/>
        <p:txBody>
          <a:bodyPr/>
          <a:lstStyle/>
          <a:p>
            <a:r>
              <a:rPr lang="en-CA" dirty="0"/>
              <a:t>Choueifaty Approved by the PAB on Remand</a:t>
            </a:r>
            <a:endParaRPr lang="en-US" dirty="0"/>
          </a:p>
        </p:txBody>
      </p:sp>
      <p:sp>
        <p:nvSpPr>
          <p:cNvPr id="3" name="Content Placeholder 2">
            <a:extLst>
              <a:ext uri="{FF2B5EF4-FFF2-40B4-BE49-F238E27FC236}">
                <a16:creationId xmlns:a16="http://schemas.microsoft.com/office/drawing/2014/main" id="{85835E4A-A2B1-4A1D-BD9B-C311BBB9C280}"/>
              </a:ext>
            </a:extLst>
          </p:cNvPr>
          <p:cNvSpPr>
            <a:spLocks noGrp="1"/>
          </p:cNvSpPr>
          <p:nvPr>
            <p:ph idx="1"/>
          </p:nvPr>
        </p:nvSpPr>
        <p:spPr/>
        <p:txBody>
          <a:bodyPr>
            <a:normAutofit fontScale="92500"/>
          </a:bodyPr>
          <a:lstStyle/>
          <a:p>
            <a:r>
              <a:rPr lang="en-US" b="0" i="0" dirty="0">
                <a:solidFill>
                  <a:srgbClr val="000000"/>
                </a:solidFill>
                <a:effectLst/>
              </a:rPr>
              <a:t>Proposed claim amendments: A computer-implemented method for providing an anti-benchmark portfolio, the method comprising: </a:t>
            </a:r>
          </a:p>
          <a:p>
            <a:pPr lvl="1"/>
            <a:r>
              <a:rPr lang="en-US" dirty="0"/>
              <a:t>…transforming, using a computer system, said second portfolio into an equivalent portfolio via the Choueifaty Synthetic Asset Transformation and back-transforming said equivariant portfolio via the Choueifaty Synthetic Asset Back-Transformation</a:t>
            </a:r>
          </a:p>
          <a:p>
            <a:r>
              <a:rPr lang="en-US" dirty="0"/>
              <a:t>PAB: the transformations permit the optimization to be performed with significantly less processing and greater speed…this can be considered an algorithm that improves the functioning of the computer used to run it…the computer and the algorithm together form a single actual invention</a:t>
            </a:r>
          </a:p>
          <a:p>
            <a:pPr lvl="1"/>
            <a:r>
              <a:rPr lang="en-US" dirty="0"/>
              <a:t>The calculations are not merely for yielding information (unlike </a:t>
            </a:r>
            <a:r>
              <a:rPr lang="en-US" i="1" dirty="0"/>
              <a:t>Schlumberger</a:t>
            </a:r>
            <a:r>
              <a:rPr lang="en-US" dirty="0"/>
              <a:t>)</a:t>
            </a:r>
          </a:p>
        </p:txBody>
      </p:sp>
      <p:sp>
        <p:nvSpPr>
          <p:cNvPr id="4" name="Slide Number Placeholder 3">
            <a:extLst>
              <a:ext uri="{FF2B5EF4-FFF2-40B4-BE49-F238E27FC236}">
                <a16:creationId xmlns:a16="http://schemas.microsoft.com/office/drawing/2014/main" id="{8D57AB18-FC0B-438C-909F-6EBFD98D18D9}"/>
              </a:ext>
            </a:extLst>
          </p:cNvPr>
          <p:cNvSpPr>
            <a:spLocks noGrp="1"/>
          </p:cNvSpPr>
          <p:nvPr>
            <p:ph type="sldNum" sz="quarter" idx="4"/>
          </p:nvPr>
        </p:nvSpPr>
        <p:spPr/>
        <p:txBody>
          <a:bodyPr/>
          <a:lstStyle/>
          <a:p>
            <a:pPr>
              <a:defRPr/>
            </a:pPr>
            <a:fld id="{202A5A07-8775-41F6-A814-A1AF7527A768}" type="slidenum">
              <a:rPr lang="en-CA" smtClean="0"/>
              <a:pPr>
                <a:defRPr/>
              </a:pPr>
              <a:t>29</a:t>
            </a:fld>
            <a:endParaRPr lang="en-CA" dirty="0"/>
          </a:p>
        </p:txBody>
      </p:sp>
    </p:spTree>
    <p:extLst>
      <p:ext uri="{BB962C8B-B14F-4D97-AF65-F5344CB8AC3E}">
        <p14:creationId xmlns:p14="http://schemas.microsoft.com/office/powerpoint/2010/main" val="33578786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419BD-5AFF-4674-BF9A-2F1871B600E4}"/>
              </a:ext>
            </a:extLst>
          </p:cNvPr>
          <p:cNvSpPr>
            <a:spLocks noGrp="1"/>
          </p:cNvSpPr>
          <p:nvPr>
            <p:ph type="title"/>
          </p:nvPr>
        </p:nvSpPr>
        <p:spPr/>
        <p:txBody>
          <a:bodyPr/>
          <a:lstStyle/>
          <a:p>
            <a:r>
              <a:rPr lang="en-US" dirty="0"/>
              <a:t>CIPO Guidelines after Choueifaty</a:t>
            </a:r>
          </a:p>
        </p:txBody>
      </p:sp>
      <p:sp>
        <p:nvSpPr>
          <p:cNvPr id="3" name="Content Placeholder 2">
            <a:extLst>
              <a:ext uri="{FF2B5EF4-FFF2-40B4-BE49-F238E27FC236}">
                <a16:creationId xmlns:a16="http://schemas.microsoft.com/office/drawing/2014/main" id="{203B007B-FAE9-4B94-BDF7-0C2D17066CCA}"/>
              </a:ext>
            </a:extLst>
          </p:cNvPr>
          <p:cNvSpPr>
            <a:spLocks noGrp="1"/>
          </p:cNvSpPr>
          <p:nvPr>
            <p:ph idx="1"/>
          </p:nvPr>
        </p:nvSpPr>
        <p:spPr/>
        <p:txBody>
          <a:bodyPr>
            <a:normAutofit fontScale="92500" lnSpcReduction="10000"/>
          </a:bodyPr>
          <a:lstStyle/>
          <a:p>
            <a:r>
              <a:rPr lang="en-US" b="0" i="0" dirty="0">
                <a:solidFill>
                  <a:srgbClr val="333333"/>
                </a:solidFill>
                <a:effectLst/>
                <a:latin typeface="Arial" panose="020B0604020202020204" pitchFamily="34" charset="0"/>
              </a:rPr>
              <a:t>CIPO examiners must apply the purposive construction test as set out in </a:t>
            </a:r>
            <a:r>
              <a:rPr lang="en-US" b="0" i="1" dirty="0">
                <a:solidFill>
                  <a:srgbClr val="333333"/>
                </a:solidFill>
                <a:effectLst/>
                <a:latin typeface="Arial" panose="020B0604020202020204" pitchFamily="34" charset="0"/>
              </a:rPr>
              <a:t>Free World Trust</a:t>
            </a:r>
          </a:p>
          <a:p>
            <a:pPr lvl="1"/>
            <a:r>
              <a:rPr lang="en-US" b="0" i="0" dirty="0">
                <a:solidFill>
                  <a:srgbClr val="333333"/>
                </a:solidFill>
                <a:effectLst/>
                <a:latin typeface="Arial" panose="020B0604020202020204" pitchFamily="34" charset="0"/>
              </a:rPr>
              <a:t>All claim elements are to be presumed essential, until shown otherwise.</a:t>
            </a:r>
          </a:p>
          <a:p>
            <a:r>
              <a:rPr lang="en-US" dirty="0">
                <a:solidFill>
                  <a:srgbClr val="333333"/>
                </a:solidFill>
              </a:rPr>
              <a:t>It is then necessary to determine whether the claimed subject matter complies with s. 2 and s. 27(8)</a:t>
            </a:r>
          </a:p>
          <a:p>
            <a:r>
              <a:rPr lang="en-US" dirty="0"/>
              <a:t>Revived “actual invention”</a:t>
            </a:r>
          </a:p>
          <a:p>
            <a:pPr lvl="1"/>
            <a:r>
              <a:rPr lang="en-US" dirty="0"/>
              <a:t>“the subject-matter defined by a claim must be limited to or narrower than </a:t>
            </a:r>
            <a:r>
              <a:rPr lang="en-US" i="1" u="sng" dirty="0"/>
              <a:t>an actual invention</a:t>
            </a:r>
            <a:r>
              <a:rPr lang="en-US" dirty="0"/>
              <a:t> that either has physical existence or manifests a discernible physical effect or change and that relates to the manual or productive arts”</a:t>
            </a:r>
          </a:p>
          <a:p>
            <a:r>
              <a:rPr lang="en-US" dirty="0"/>
              <a:t>Often, Examiners now rely on </a:t>
            </a:r>
            <a:r>
              <a:rPr lang="en-US" dirty="0">
                <a:solidFill>
                  <a:srgbClr val="333333"/>
                </a:solidFill>
              </a:rPr>
              <a:t>s.27(8) to reject patent applications after determining that the “actual invention” is an abstract idea</a:t>
            </a:r>
          </a:p>
          <a:p>
            <a:r>
              <a:rPr lang="en-US" dirty="0">
                <a:solidFill>
                  <a:srgbClr val="333333"/>
                </a:solidFill>
              </a:rPr>
              <a:t>Employ a problem/solution approach to identify the “actual invention”</a:t>
            </a:r>
          </a:p>
        </p:txBody>
      </p:sp>
      <p:sp>
        <p:nvSpPr>
          <p:cNvPr id="4" name="Slide Number Placeholder 3">
            <a:extLst>
              <a:ext uri="{FF2B5EF4-FFF2-40B4-BE49-F238E27FC236}">
                <a16:creationId xmlns:a16="http://schemas.microsoft.com/office/drawing/2014/main" id="{16F7EC9F-060C-451B-BD15-9AADEF2BB891}"/>
              </a:ext>
            </a:extLst>
          </p:cNvPr>
          <p:cNvSpPr>
            <a:spLocks noGrp="1"/>
          </p:cNvSpPr>
          <p:nvPr>
            <p:ph type="sldNum" sz="quarter" idx="4"/>
          </p:nvPr>
        </p:nvSpPr>
        <p:spPr/>
        <p:txBody>
          <a:bodyPr/>
          <a:lstStyle/>
          <a:p>
            <a:pPr>
              <a:defRPr/>
            </a:pPr>
            <a:fld id="{202A5A07-8775-41F6-A814-A1AF7527A768}" type="slidenum">
              <a:rPr lang="en-CA" smtClean="0"/>
              <a:pPr>
                <a:defRPr/>
              </a:pPr>
              <a:t>30</a:t>
            </a:fld>
            <a:endParaRPr lang="en-CA" dirty="0"/>
          </a:p>
        </p:txBody>
      </p:sp>
    </p:spTree>
    <p:extLst>
      <p:ext uri="{BB962C8B-B14F-4D97-AF65-F5344CB8AC3E}">
        <p14:creationId xmlns:p14="http://schemas.microsoft.com/office/powerpoint/2010/main" val="19580736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i="1" dirty="0"/>
              <a:t>Benjamin Moore </a:t>
            </a:r>
            <a:r>
              <a:rPr lang="en-US" dirty="0"/>
              <a:t>2022 FC 923 FC per </a:t>
            </a:r>
            <a:r>
              <a:rPr lang="en-US" dirty="0" err="1"/>
              <a:t>Gagné</a:t>
            </a:r>
            <a:r>
              <a:rPr lang="en-US" dirty="0"/>
              <a:t> J.</a:t>
            </a:r>
          </a:p>
        </p:txBody>
      </p:sp>
      <p:sp>
        <p:nvSpPr>
          <p:cNvPr id="3" name="Content Placeholder 2">
            <a:extLst>
              <a:ext uri="{FF2B5EF4-FFF2-40B4-BE49-F238E27FC236}">
                <a16:creationId xmlns:a16="http://schemas.microsoft.com/office/drawing/2014/main" id="{153E32AF-CFE8-054F-11C7-844342978BBC}"/>
              </a:ext>
            </a:extLst>
          </p:cNvPr>
          <p:cNvSpPr>
            <a:spLocks noGrp="1"/>
          </p:cNvSpPr>
          <p:nvPr>
            <p:ph idx="1"/>
          </p:nvPr>
        </p:nvSpPr>
        <p:spPr/>
        <p:txBody>
          <a:bodyPr>
            <a:normAutofit fontScale="92500" lnSpcReduction="20000"/>
          </a:bodyPr>
          <a:lstStyle/>
          <a:p>
            <a:r>
              <a:rPr lang="en-US" dirty="0"/>
              <a:t>“Color Selection System,” which is “a computer-implemented </a:t>
            </a:r>
            <a:r>
              <a:rPr lang="en-US" dirty="0" err="1"/>
              <a:t>colour</a:t>
            </a:r>
            <a:r>
              <a:rPr lang="en-US" dirty="0"/>
              <a:t> selection method that uses experimentally derived relationships for </a:t>
            </a:r>
            <a:r>
              <a:rPr lang="en-US" dirty="0" err="1"/>
              <a:t>colour</a:t>
            </a:r>
            <a:r>
              <a:rPr lang="en-US" dirty="0"/>
              <a:t> harmony and </a:t>
            </a:r>
            <a:r>
              <a:rPr lang="en-US" dirty="0" err="1"/>
              <a:t>colour</a:t>
            </a:r>
            <a:r>
              <a:rPr lang="en-US" dirty="0"/>
              <a:t> emotion”. The 146 Application relates to “the provision of appropriate color combinations given a user’s selection of a threshold </a:t>
            </a:r>
            <a:r>
              <a:rPr lang="en-US" dirty="0" err="1"/>
              <a:t>colour</a:t>
            </a:r>
            <a:r>
              <a:rPr lang="en-US" dirty="0"/>
              <a:t> harmony or </a:t>
            </a:r>
            <a:r>
              <a:rPr lang="en-US" dirty="0" err="1"/>
              <a:t>colour</a:t>
            </a:r>
            <a:r>
              <a:rPr lang="en-US" dirty="0"/>
              <a:t> emotion value”. The 130 Application rather focuses on “providing the user with a combined color score (e.g., color harmony or color emotion score) upon user selection of at least three colors from a color library”.</a:t>
            </a:r>
          </a:p>
          <a:p>
            <a:r>
              <a:rPr lang="en-US" dirty="0"/>
              <a:t>Commissioner said non-statutory subject matter under s. 2 and a mere abstract theorem under s. 27(8)</a:t>
            </a:r>
          </a:p>
          <a:p>
            <a:r>
              <a:rPr lang="en-US" dirty="0"/>
              <a:t>The Appellant, Respondent, and Intervener all agree that the Commissioner erred in applying the “problem-solution” test for claim construction and for patentable subject matter.[para. 23]</a:t>
            </a:r>
            <a:endParaRPr lang="en-CA" dirty="0"/>
          </a:p>
        </p:txBody>
      </p:sp>
    </p:spTree>
    <p:extLst>
      <p:ext uri="{BB962C8B-B14F-4D97-AF65-F5344CB8AC3E}">
        <p14:creationId xmlns:p14="http://schemas.microsoft.com/office/powerpoint/2010/main" val="17939989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0688F-FA01-B920-C9F9-A5D686B8E8D7}"/>
              </a:ext>
            </a:extLst>
          </p:cNvPr>
          <p:cNvSpPr>
            <a:spLocks noGrp="1"/>
          </p:cNvSpPr>
          <p:nvPr>
            <p:ph type="title"/>
          </p:nvPr>
        </p:nvSpPr>
        <p:spPr/>
        <p:txBody>
          <a:bodyPr/>
          <a:lstStyle/>
          <a:p>
            <a:r>
              <a:rPr lang="en-US" i="1" dirty="0"/>
              <a:t>Benjamin Moore </a:t>
            </a:r>
            <a:r>
              <a:rPr lang="en-US" dirty="0"/>
              <a:t>2022 FC 923 FC per </a:t>
            </a:r>
            <a:r>
              <a:rPr lang="en-US" dirty="0" err="1"/>
              <a:t>Gagné</a:t>
            </a:r>
            <a:r>
              <a:rPr lang="en-US" dirty="0"/>
              <a:t> J. cont’d</a:t>
            </a:r>
            <a:endParaRPr lang="en-CA" dirty="0"/>
          </a:p>
        </p:txBody>
      </p:sp>
      <p:sp>
        <p:nvSpPr>
          <p:cNvPr id="3" name="Content Placeholder 2">
            <a:extLst>
              <a:ext uri="{FF2B5EF4-FFF2-40B4-BE49-F238E27FC236}">
                <a16:creationId xmlns:a16="http://schemas.microsoft.com/office/drawing/2014/main" id="{AE908FBF-5040-A0BA-5B42-F52C467559F7}"/>
              </a:ext>
            </a:extLst>
          </p:cNvPr>
          <p:cNvSpPr>
            <a:spLocks noGrp="1"/>
          </p:cNvSpPr>
          <p:nvPr>
            <p:ph idx="1"/>
          </p:nvPr>
        </p:nvSpPr>
        <p:spPr/>
        <p:txBody>
          <a:bodyPr>
            <a:normAutofit/>
          </a:bodyPr>
          <a:lstStyle/>
          <a:p>
            <a:r>
              <a:rPr lang="en-US" dirty="0"/>
              <a:t>Wrong way to construe: don’t parse:</a:t>
            </a:r>
          </a:p>
          <a:p>
            <a:pPr lvl="1"/>
            <a:r>
              <a:rPr lang="en-US" dirty="0"/>
              <a:t>“... instead of using the purposive construction approach to determine whether the actual invention is patentable, the Commissioner construes the claims of both the 130 and 146 Applications by identifying only the novel aspects of the invention, and determines that those novel aspects are unpatentable as “mere scientific principles or abstract theorems”. </a:t>
            </a:r>
          </a:p>
          <a:p>
            <a:r>
              <a:rPr lang="en-US" dirty="0"/>
              <a:t>Not how you determine essentiality or not:</a:t>
            </a:r>
          </a:p>
          <a:p>
            <a:pPr lvl="1"/>
            <a:r>
              <a:rPr lang="en-US" dirty="0"/>
              <a:t>“She also concludes that since there was no computer problem to be solved, the computer and associated components were not essential elements of the invention.”</a:t>
            </a:r>
            <a:endParaRPr lang="en-CA" dirty="0"/>
          </a:p>
        </p:txBody>
      </p:sp>
      <p:sp>
        <p:nvSpPr>
          <p:cNvPr id="4" name="Slide Number Placeholder 3">
            <a:extLst>
              <a:ext uri="{FF2B5EF4-FFF2-40B4-BE49-F238E27FC236}">
                <a16:creationId xmlns:a16="http://schemas.microsoft.com/office/drawing/2014/main" id="{4513697B-8AB0-6510-2789-D6BD2243F0E2}"/>
              </a:ext>
            </a:extLst>
          </p:cNvPr>
          <p:cNvSpPr>
            <a:spLocks noGrp="1"/>
          </p:cNvSpPr>
          <p:nvPr>
            <p:ph type="sldNum" sz="quarter" idx="4"/>
          </p:nvPr>
        </p:nvSpPr>
        <p:spPr/>
        <p:txBody>
          <a:bodyPr/>
          <a:lstStyle/>
          <a:p>
            <a:pPr>
              <a:defRPr/>
            </a:pPr>
            <a:fld id="{202A5A07-8775-41F6-A814-A1AF7527A768}" type="slidenum">
              <a:rPr lang="en-CA" smtClean="0"/>
              <a:pPr>
                <a:defRPr/>
              </a:pPr>
              <a:t>32</a:t>
            </a:fld>
            <a:endParaRPr lang="en-CA" dirty="0"/>
          </a:p>
        </p:txBody>
      </p:sp>
    </p:spTree>
    <p:extLst>
      <p:ext uri="{BB962C8B-B14F-4D97-AF65-F5344CB8AC3E}">
        <p14:creationId xmlns:p14="http://schemas.microsoft.com/office/powerpoint/2010/main" val="40188276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69580-C62C-1FD2-0DEA-320754A6E48D}"/>
              </a:ext>
            </a:extLst>
          </p:cNvPr>
          <p:cNvSpPr>
            <a:spLocks noGrp="1"/>
          </p:cNvSpPr>
          <p:nvPr>
            <p:ph type="title"/>
          </p:nvPr>
        </p:nvSpPr>
        <p:spPr/>
        <p:txBody>
          <a:bodyPr/>
          <a:lstStyle/>
          <a:p>
            <a:r>
              <a:rPr lang="en-US" i="1" dirty="0"/>
              <a:t>Benjamin Moore </a:t>
            </a:r>
            <a:r>
              <a:rPr lang="en-US" dirty="0"/>
              <a:t>2022 FC 923 FC per </a:t>
            </a:r>
            <a:r>
              <a:rPr lang="en-US" dirty="0" err="1"/>
              <a:t>Gagné</a:t>
            </a:r>
            <a:r>
              <a:rPr lang="en-US" dirty="0"/>
              <a:t> J. cont’d</a:t>
            </a:r>
            <a:endParaRPr lang="en-CA" dirty="0"/>
          </a:p>
        </p:txBody>
      </p:sp>
      <p:sp>
        <p:nvSpPr>
          <p:cNvPr id="3" name="Content Placeholder 2">
            <a:extLst>
              <a:ext uri="{FF2B5EF4-FFF2-40B4-BE49-F238E27FC236}">
                <a16:creationId xmlns:a16="http://schemas.microsoft.com/office/drawing/2014/main" id="{51E27EF6-48E5-1AC5-B85E-36B2A8BAA190}"/>
              </a:ext>
            </a:extLst>
          </p:cNvPr>
          <p:cNvSpPr>
            <a:spLocks noGrp="1"/>
          </p:cNvSpPr>
          <p:nvPr>
            <p:ph idx="1"/>
          </p:nvPr>
        </p:nvSpPr>
        <p:spPr/>
        <p:txBody>
          <a:bodyPr>
            <a:normAutofit/>
          </a:bodyPr>
          <a:lstStyle/>
          <a:p>
            <a:r>
              <a:rPr lang="en-CA" dirty="0"/>
              <a:t>Remit to Commissioner, with instructions</a:t>
            </a:r>
          </a:p>
          <a:p>
            <a:r>
              <a:rPr lang="en-US" dirty="0"/>
              <a:t>3. In her assessment of the 130 and 146 Applications, the Commissioner of Patents is instructed to:</a:t>
            </a:r>
          </a:p>
          <a:p>
            <a:pPr marL="914400" lvl="1" indent="-514350">
              <a:buFont typeface="+mj-lt"/>
              <a:buAutoNum type="alphaLcPeriod"/>
            </a:pPr>
            <a:r>
              <a:rPr lang="en-US" dirty="0"/>
              <a:t>Purposively construe the claim;</a:t>
            </a:r>
          </a:p>
          <a:p>
            <a:pPr marL="914400" lvl="1" indent="-514350">
              <a:buFont typeface="+mj-lt"/>
              <a:buAutoNum type="alphaLcPeriod"/>
            </a:pPr>
            <a:r>
              <a:rPr lang="en-US" dirty="0"/>
              <a:t>Ask whether the construed claim as a whole consists of only a mere scientific principle or abstract theorem, or whether it comprises a practical application that employs a scientific principle or abstract theorem; and</a:t>
            </a:r>
          </a:p>
          <a:p>
            <a:pPr marL="914400" lvl="1" indent="-514350">
              <a:buFont typeface="+mj-lt"/>
              <a:buAutoNum type="alphaLcPeriod"/>
            </a:pPr>
            <a:r>
              <a:rPr lang="en-US" dirty="0"/>
              <a:t>If the construed claim comprises a practical application, assess the construed claim for the remaining patentability criteria: statutory categories and judicial exclusions, as well as novelty, obviousness, and utility.</a:t>
            </a:r>
            <a:endParaRPr lang="en-CA" dirty="0"/>
          </a:p>
        </p:txBody>
      </p:sp>
      <p:sp>
        <p:nvSpPr>
          <p:cNvPr id="4" name="Slide Number Placeholder 3">
            <a:extLst>
              <a:ext uri="{FF2B5EF4-FFF2-40B4-BE49-F238E27FC236}">
                <a16:creationId xmlns:a16="http://schemas.microsoft.com/office/drawing/2014/main" id="{14E0406A-96C4-300A-8AAB-2E377BF854E1}"/>
              </a:ext>
            </a:extLst>
          </p:cNvPr>
          <p:cNvSpPr>
            <a:spLocks noGrp="1"/>
          </p:cNvSpPr>
          <p:nvPr>
            <p:ph type="sldNum" sz="quarter" idx="4"/>
          </p:nvPr>
        </p:nvSpPr>
        <p:spPr/>
        <p:txBody>
          <a:bodyPr/>
          <a:lstStyle/>
          <a:p>
            <a:pPr>
              <a:defRPr/>
            </a:pPr>
            <a:fld id="{202A5A07-8775-41F6-A814-A1AF7527A768}" type="slidenum">
              <a:rPr lang="en-CA" smtClean="0"/>
              <a:pPr>
                <a:defRPr/>
              </a:pPr>
              <a:t>33</a:t>
            </a:fld>
            <a:endParaRPr lang="en-CA" dirty="0"/>
          </a:p>
        </p:txBody>
      </p:sp>
    </p:spTree>
    <p:extLst>
      <p:ext uri="{BB962C8B-B14F-4D97-AF65-F5344CB8AC3E}">
        <p14:creationId xmlns:p14="http://schemas.microsoft.com/office/powerpoint/2010/main" val="22056943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BFD8D-DDD8-ADE3-D0F5-4D00BA20895A}"/>
              </a:ext>
            </a:extLst>
          </p:cNvPr>
          <p:cNvSpPr>
            <a:spLocks noGrp="1"/>
          </p:cNvSpPr>
          <p:nvPr>
            <p:ph type="title"/>
          </p:nvPr>
        </p:nvSpPr>
        <p:spPr/>
        <p:txBody>
          <a:bodyPr/>
          <a:lstStyle/>
          <a:p>
            <a:r>
              <a:rPr lang="en-CA" dirty="0"/>
              <a:t>US Approach</a:t>
            </a:r>
          </a:p>
        </p:txBody>
      </p:sp>
      <p:sp>
        <p:nvSpPr>
          <p:cNvPr id="3" name="Content Placeholder 2">
            <a:extLst>
              <a:ext uri="{FF2B5EF4-FFF2-40B4-BE49-F238E27FC236}">
                <a16:creationId xmlns:a16="http://schemas.microsoft.com/office/drawing/2014/main" id="{C0CBB833-7868-F134-9D95-7283D26E7091}"/>
              </a:ext>
            </a:extLst>
          </p:cNvPr>
          <p:cNvSpPr>
            <a:spLocks noGrp="1"/>
          </p:cNvSpPr>
          <p:nvPr>
            <p:ph idx="1"/>
          </p:nvPr>
        </p:nvSpPr>
        <p:spPr/>
        <p:txBody>
          <a:bodyPr/>
          <a:lstStyle/>
          <a:p>
            <a:endParaRPr lang="en-CA"/>
          </a:p>
        </p:txBody>
      </p:sp>
      <p:sp>
        <p:nvSpPr>
          <p:cNvPr id="4" name="Slide Number Placeholder 3">
            <a:extLst>
              <a:ext uri="{FF2B5EF4-FFF2-40B4-BE49-F238E27FC236}">
                <a16:creationId xmlns:a16="http://schemas.microsoft.com/office/drawing/2014/main" id="{23ADDE84-8462-FBB9-3DC2-AE0661CFEE0B}"/>
              </a:ext>
            </a:extLst>
          </p:cNvPr>
          <p:cNvSpPr>
            <a:spLocks noGrp="1"/>
          </p:cNvSpPr>
          <p:nvPr>
            <p:ph type="sldNum" sz="quarter" idx="4"/>
          </p:nvPr>
        </p:nvSpPr>
        <p:spPr/>
        <p:txBody>
          <a:bodyPr/>
          <a:lstStyle/>
          <a:p>
            <a:pPr>
              <a:defRPr/>
            </a:pPr>
            <a:fld id="{202A5A07-8775-41F6-A814-A1AF7527A768}" type="slidenum">
              <a:rPr lang="en-CA" smtClean="0"/>
              <a:pPr>
                <a:defRPr/>
              </a:pPr>
              <a:t>34</a:t>
            </a:fld>
            <a:endParaRPr lang="en-CA" dirty="0"/>
          </a:p>
        </p:txBody>
      </p:sp>
    </p:spTree>
    <p:extLst>
      <p:ext uri="{BB962C8B-B14F-4D97-AF65-F5344CB8AC3E}">
        <p14:creationId xmlns:p14="http://schemas.microsoft.com/office/powerpoint/2010/main" val="10171441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definitive test?</a:t>
            </a:r>
          </a:p>
        </p:txBody>
      </p:sp>
      <p:sp>
        <p:nvSpPr>
          <p:cNvPr id="3" name="Content Placeholder 2"/>
          <p:cNvSpPr>
            <a:spLocks noGrp="1"/>
          </p:cNvSpPr>
          <p:nvPr>
            <p:ph idx="1"/>
          </p:nvPr>
        </p:nvSpPr>
        <p:spPr/>
        <p:txBody>
          <a:bodyPr>
            <a:normAutofit lnSpcReduction="10000"/>
          </a:bodyPr>
          <a:lstStyle/>
          <a:p>
            <a:pPr marL="0" indent="0">
              <a:buNone/>
            </a:pPr>
            <a:r>
              <a:rPr lang="en-US" b="1" i="1" dirty="0"/>
              <a:t>Alice Corp. v. CLS Bank International</a:t>
            </a:r>
            <a:r>
              <a:rPr lang="en-US" dirty="0"/>
              <a:t>, 134 S. Ct. 2347 (2014)</a:t>
            </a:r>
          </a:p>
          <a:p>
            <a:r>
              <a:rPr lang="en-US" dirty="0"/>
              <a:t>Method of using a third party to mitigate settlement risk (aka “hedging”)</a:t>
            </a:r>
          </a:p>
          <a:p>
            <a:r>
              <a:rPr lang="en-US" dirty="0"/>
              <a:t>Apply the test from </a:t>
            </a:r>
            <a:r>
              <a:rPr lang="en-US" i="1" dirty="0"/>
              <a:t>Mayo v. Prometheus,</a:t>
            </a:r>
            <a:r>
              <a:rPr lang="en-US" b="1" i="1" dirty="0"/>
              <a:t> </a:t>
            </a:r>
            <a:r>
              <a:rPr lang="is-IS" dirty="0"/>
              <a:t>132 S. Ct. 1289 (2012)</a:t>
            </a:r>
            <a:r>
              <a:rPr lang="en-US" dirty="0"/>
              <a:t>:</a:t>
            </a:r>
          </a:p>
          <a:p>
            <a:pPr lvl="1"/>
            <a:r>
              <a:rPr lang="en-US" dirty="0"/>
              <a:t>Is the claim directed to a patent ineligible concept: a law of nature, a natural phenomenon, or an abstract idea?</a:t>
            </a:r>
          </a:p>
          <a:p>
            <a:pPr lvl="1"/>
            <a:r>
              <a:rPr lang="en-US" dirty="0"/>
              <a:t>If yes, then examine the claim “as an ordered combination” to determine whether the additional elements offer </a:t>
            </a:r>
            <a:r>
              <a:rPr lang="en-US" b="1" dirty="0"/>
              <a:t>“significantly more” </a:t>
            </a:r>
            <a:r>
              <a:rPr lang="en-US" dirty="0"/>
              <a:t>than the ineligible concept, that can “transform the nature of the claim” into a patent-eligible application.  </a:t>
            </a:r>
          </a:p>
          <a:p>
            <a:r>
              <a:rPr lang="en-US" dirty="0"/>
              <a:t>Conclusion: not statutory subject matter – an abstract idea.</a:t>
            </a:r>
          </a:p>
          <a:p>
            <a:endParaRPr lang="en-US" dirty="0"/>
          </a:p>
        </p:txBody>
      </p:sp>
    </p:spTree>
    <p:extLst>
      <p:ext uri="{BB962C8B-B14F-4D97-AF65-F5344CB8AC3E}">
        <p14:creationId xmlns:p14="http://schemas.microsoft.com/office/powerpoint/2010/main" val="24143256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new way…</a:t>
            </a:r>
          </a:p>
        </p:txBody>
      </p:sp>
      <p:sp>
        <p:nvSpPr>
          <p:cNvPr id="3" name="Content Placeholder 2"/>
          <p:cNvSpPr>
            <a:spLocks noGrp="1"/>
          </p:cNvSpPr>
          <p:nvPr>
            <p:ph idx="1"/>
          </p:nvPr>
        </p:nvSpPr>
        <p:spPr/>
        <p:txBody>
          <a:bodyPr>
            <a:normAutofit fontScale="92500"/>
          </a:bodyPr>
          <a:lstStyle/>
          <a:p>
            <a:pPr marL="0" indent="0">
              <a:buNone/>
            </a:pPr>
            <a:r>
              <a:rPr lang="en-US" b="1" i="1" dirty="0"/>
              <a:t>Alice Corp. v. CLS Bank International</a:t>
            </a:r>
            <a:r>
              <a:rPr lang="en-US" dirty="0"/>
              <a:t>, 134 S. Ct. 2347 (2014)</a:t>
            </a:r>
          </a:p>
          <a:p>
            <a:r>
              <a:rPr lang="en-US" dirty="0"/>
              <a:t>“Laws of nature, natural phenomena, and abstract ideas are ‘the basic tools of scientific and technological work.’ </a:t>
            </a:r>
            <a:r>
              <a:rPr lang="mr-IN" dirty="0"/>
              <a:t>…</a:t>
            </a:r>
            <a:r>
              <a:rPr lang="en-CA" dirty="0"/>
              <a:t> ‘</a:t>
            </a:r>
            <a:r>
              <a:rPr lang="en-US" dirty="0"/>
              <a:t>Monopolization of those tools through the grant of a patent might tend to impede innovation more than it would tend to promote it,’ thereby thwarting the primary object of the patent laws. We have ‘repeatedly emphasized this </a:t>
            </a:r>
            <a:r>
              <a:rPr lang="mr-IN" dirty="0"/>
              <a:t>…</a:t>
            </a:r>
            <a:r>
              <a:rPr lang="en-US" dirty="0"/>
              <a:t> concern that patent law not inhibit further discovery by improperly tying up the future use of’ these building blocks of human ingenuity.”</a:t>
            </a:r>
          </a:p>
          <a:p>
            <a:endParaRPr lang="en-US" dirty="0"/>
          </a:p>
          <a:p>
            <a:r>
              <a:rPr lang="en-US" b="1" dirty="0"/>
              <a:t>“In any event, we need not labor to delimit the precise contours of the ‘abstract ideas’ category in this case.”</a:t>
            </a:r>
          </a:p>
          <a:p>
            <a:endParaRPr lang="en-US" dirty="0"/>
          </a:p>
        </p:txBody>
      </p:sp>
    </p:spTree>
    <p:extLst>
      <p:ext uri="{BB962C8B-B14F-4D97-AF65-F5344CB8AC3E}">
        <p14:creationId xmlns:p14="http://schemas.microsoft.com/office/powerpoint/2010/main" val="22532465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not labor</a:t>
            </a:r>
            <a:r>
              <a:rPr lang="mr-IN" dirty="0"/>
              <a:t>…</a:t>
            </a:r>
            <a:endParaRPr lang="en-US" dirty="0"/>
          </a:p>
        </p:txBody>
      </p:sp>
      <p:sp>
        <p:nvSpPr>
          <p:cNvPr id="3" name="Content Placeholder 2"/>
          <p:cNvSpPr>
            <a:spLocks noGrp="1"/>
          </p:cNvSpPr>
          <p:nvPr>
            <p:ph idx="1"/>
          </p:nvPr>
        </p:nvSpPr>
        <p:spPr/>
        <p:txBody>
          <a:bodyPr/>
          <a:lstStyle/>
          <a:p>
            <a:r>
              <a:rPr lang="en-US" dirty="0"/>
              <a:t>But, all inventions can be distilled down to an abstract idea</a:t>
            </a:r>
          </a:p>
          <a:p>
            <a:endParaRPr lang="en-US" dirty="0"/>
          </a:p>
          <a:p>
            <a:r>
              <a:rPr lang="en-US" dirty="0"/>
              <a:t>How do we know when to stop distilling?</a:t>
            </a:r>
          </a:p>
          <a:p>
            <a:endParaRPr lang="en-US" dirty="0"/>
          </a:p>
          <a:p>
            <a:r>
              <a:rPr lang="en-US" dirty="0"/>
              <a:t>Is pre-emption a good test?</a:t>
            </a:r>
          </a:p>
        </p:txBody>
      </p:sp>
    </p:spTree>
    <p:extLst>
      <p:ext uri="{BB962C8B-B14F-4D97-AF65-F5344CB8AC3E}">
        <p14:creationId xmlns:p14="http://schemas.microsoft.com/office/powerpoint/2010/main" val="29039149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Alice in Software</a:t>
            </a:r>
          </a:p>
        </p:txBody>
      </p:sp>
      <p:sp>
        <p:nvSpPr>
          <p:cNvPr id="3" name="Content Placeholder 2"/>
          <p:cNvSpPr>
            <a:spLocks noGrp="1"/>
          </p:cNvSpPr>
          <p:nvPr>
            <p:ph idx="1"/>
          </p:nvPr>
        </p:nvSpPr>
        <p:spPr/>
        <p:txBody>
          <a:bodyPr/>
          <a:lstStyle/>
          <a:p>
            <a:r>
              <a:rPr lang="en-US" dirty="0"/>
              <a:t>Applies not just to business methods</a:t>
            </a:r>
          </a:p>
          <a:p>
            <a:endParaRPr lang="en-US" dirty="0"/>
          </a:p>
          <a:p>
            <a:r>
              <a:rPr lang="en-US" dirty="0"/>
              <a:t>Routinely applied to knock out variety of software-related inventions</a:t>
            </a:r>
          </a:p>
        </p:txBody>
      </p:sp>
      <p:sp>
        <p:nvSpPr>
          <p:cNvPr id="4" name="Slide Number Placeholder 3"/>
          <p:cNvSpPr>
            <a:spLocks noGrp="1"/>
          </p:cNvSpPr>
          <p:nvPr>
            <p:ph type="sldNum" sz="quarter" idx="4"/>
          </p:nvPr>
        </p:nvSpPr>
        <p:spPr/>
        <p:txBody>
          <a:bodyPr/>
          <a:lstStyle/>
          <a:p>
            <a:pPr>
              <a:defRPr/>
            </a:pPr>
            <a:fld id="{202A5A07-8775-41F6-A814-A1AF7527A768}" type="slidenum">
              <a:rPr lang="en-CA" smtClean="0"/>
              <a:pPr>
                <a:defRPr/>
              </a:pPr>
              <a:t>38</a:t>
            </a:fld>
            <a:endParaRPr lang="en-CA" dirty="0"/>
          </a:p>
        </p:txBody>
      </p:sp>
    </p:spTree>
    <p:extLst>
      <p:ext uri="{BB962C8B-B14F-4D97-AF65-F5344CB8AC3E}">
        <p14:creationId xmlns:p14="http://schemas.microsoft.com/office/powerpoint/2010/main" val="41550529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FEC01-6A73-E540-82D7-117246334B8E}"/>
              </a:ext>
            </a:extLst>
          </p:cNvPr>
          <p:cNvSpPr>
            <a:spLocks noGrp="1"/>
          </p:cNvSpPr>
          <p:nvPr>
            <p:ph type="title"/>
          </p:nvPr>
        </p:nvSpPr>
        <p:spPr/>
        <p:txBody>
          <a:bodyPr/>
          <a:lstStyle/>
          <a:p>
            <a:r>
              <a:rPr lang="en-US" dirty="0"/>
              <a:t>US Patent Office Approach</a:t>
            </a:r>
          </a:p>
        </p:txBody>
      </p:sp>
      <p:sp>
        <p:nvSpPr>
          <p:cNvPr id="3" name="Content Placeholder 2">
            <a:extLst>
              <a:ext uri="{FF2B5EF4-FFF2-40B4-BE49-F238E27FC236}">
                <a16:creationId xmlns:a16="http://schemas.microsoft.com/office/drawing/2014/main" id="{FA833BDE-A0DC-7946-925F-3E51B2EBD69B}"/>
              </a:ext>
            </a:extLst>
          </p:cNvPr>
          <p:cNvSpPr>
            <a:spLocks noGrp="1"/>
          </p:cNvSpPr>
          <p:nvPr>
            <p:ph idx="1"/>
          </p:nvPr>
        </p:nvSpPr>
        <p:spPr/>
        <p:txBody>
          <a:bodyPr>
            <a:normAutofit/>
          </a:bodyPr>
          <a:lstStyle/>
          <a:p>
            <a:r>
              <a:rPr lang="en-US" dirty="0"/>
              <a:t>Are the patent claims “directed to” an exception (e.g., abstract idea)?</a:t>
            </a:r>
          </a:p>
          <a:p>
            <a:pPr lvl="1"/>
            <a:r>
              <a:rPr lang="en-US" dirty="0"/>
              <a:t>Abstract idea = mathematical concepts, methods of organizing human activity, or mental processes</a:t>
            </a:r>
          </a:p>
          <a:p>
            <a:endParaRPr lang="en-US" dirty="0"/>
          </a:p>
          <a:p>
            <a:r>
              <a:rPr lang="en-US" dirty="0"/>
              <a:t>If yes, is the exception “integrated into a practical application”?</a:t>
            </a:r>
          </a:p>
          <a:p>
            <a:endParaRPr lang="en-US" dirty="0"/>
          </a:p>
          <a:p>
            <a:r>
              <a:rPr lang="en-US" dirty="0"/>
              <a:t>If no, do the claims contain “significantly more” than the exception?</a:t>
            </a:r>
          </a:p>
        </p:txBody>
      </p:sp>
      <p:sp>
        <p:nvSpPr>
          <p:cNvPr id="4" name="Slide Number Placeholder 3">
            <a:extLst>
              <a:ext uri="{FF2B5EF4-FFF2-40B4-BE49-F238E27FC236}">
                <a16:creationId xmlns:a16="http://schemas.microsoft.com/office/drawing/2014/main" id="{185A7DA2-9716-654A-BCF3-596A3FABB923}"/>
              </a:ext>
            </a:extLst>
          </p:cNvPr>
          <p:cNvSpPr>
            <a:spLocks noGrp="1"/>
          </p:cNvSpPr>
          <p:nvPr>
            <p:ph type="sldNum" sz="quarter" idx="4"/>
          </p:nvPr>
        </p:nvSpPr>
        <p:spPr/>
        <p:txBody>
          <a:bodyPr/>
          <a:lstStyle/>
          <a:p>
            <a:pPr>
              <a:defRPr/>
            </a:pPr>
            <a:fld id="{202A5A07-8775-41F6-A814-A1AF7527A768}" type="slidenum">
              <a:rPr lang="en-CA" smtClean="0"/>
              <a:pPr>
                <a:defRPr/>
              </a:pPr>
              <a:t>39</a:t>
            </a:fld>
            <a:endParaRPr lang="en-CA" dirty="0"/>
          </a:p>
        </p:txBody>
      </p:sp>
    </p:spTree>
    <p:extLst>
      <p:ext uri="{BB962C8B-B14F-4D97-AF65-F5344CB8AC3E}">
        <p14:creationId xmlns:p14="http://schemas.microsoft.com/office/powerpoint/2010/main" val="12352470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normAutofit/>
          </a:bodyPr>
          <a:lstStyle/>
          <a:p>
            <a:r>
              <a:rPr lang="en-US" dirty="0"/>
              <a:t>Where’s the dividing line?</a:t>
            </a:r>
            <a:endParaRPr lang="en-US" altLang="x-none" dirty="0"/>
          </a:p>
        </p:txBody>
      </p:sp>
      <p:sp>
        <p:nvSpPr>
          <p:cNvPr id="29" name="Rectangle 10"/>
          <p:cNvSpPr>
            <a:spLocks noChangeArrowheads="1"/>
          </p:cNvSpPr>
          <p:nvPr/>
        </p:nvSpPr>
        <p:spPr bwMode="auto">
          <a:xfrm>
            <a:off x="7464425" y="4778375"/>
            <a:ext cx="1506538" cy="471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buClr>
                <a:schemeClr val="accent2"/>
              </a:buClr>
              <a:buFont typeface="Wingdings" charset="2"/>
              <a:buNone/>
            </a:pPr>
            <a:r>
              <a:rPr lang="en-US" altLang="en-US" sz="1600" dirty="0">
                <a:latin typeface="Arial" charset="0"/>
              </a:rPr>
              <a:t>Hardware</a:t>
            </a:r>
            <a:endParaRPr lang="en-US" altLang="en-US" sz="2000" dirty="0">
              <a:latin typeface="Arial" charset="0"/>
            </a:endParaRPr>
          </a:p>
        </p:txBody>
      </p:sp>
      <p:graphicFrame>
        <p:nvGraphicFramePr>
          <p:cNvPr id="30" name="Object 11"/>
          <p:cNvGraphicFramePr>
            <a:graphicFrameLocks noChangeAspect="1"/>
          </p:cNvGraphicFramePr>
          <p:nvPr/>
        </p:nvGraphicFramePr>
        <p:xfrm>
          <a:off x="2819400" y="2557462"/>
          <a:ext cx="1371600" cy="2047876"/>
        </p:xfrm>
        <a:graphic>
          <a:graphicData uri="http://schemas.openxmlformats.org/presentationml/2006/ole">
            <mc:AlternateContent xmlns:mc="http://schemas.openxmlformats.org/markup-compatibility/2006">
              <mc:Choice xmlns:v="urn:schemas-microsoft-com:vml" Requires="v">
                <p:oleObj name="Microsoft ClipArt Gallery" r:id="rId2" imgW="4435475" imgH="4327525" progId="MS_ClipArt_Gallery">
                  <p:embed/>
                </p:oleObj>
              </mc:Choice>
              <mc:Fallback>
                <p:oleObj name="Microsoft ClipArt Gallery" r:id="rId2" imgW="4435475" imgH="4327525" progId="MS_ClipArt_Gallery">
                  <p:embed/>
                  <p:pic>
                    <p:nvPicPr>
                      <p:cNvPr id="30" name="Object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2557462"/>
                        <a:ext cx="1371600" cy="2047876"/>
                      </a:xfrm>
                      <a:prstGeom prst="rect">
                        <a:avLst/>
                      </a:prstGeom>
                      <a:noFill/>
                      <a:ln>
                        <a:noFill/>
                      </a:ln>
                    </p:spPr>
                  </p:pic>
                </p:oleObj>
              </mc:Fallback>
            </mc:AlternateContent>
          </a:graphicData>
        </a:graphic>
      </p:graphicFrame>
      <p:sp>
        <p:nvSpPr>
          <p:cNvPr id="31" name="Line 12"/>
          <p:cNvSpPr>
            <a:spLocks noChangeShapeType="1"/>
          </p:cNvSpPr>
          <p:nvPr/>
        </p:nvSpPr>
        <p:spPr bwMode="auto">
          <a:xfrm>
            <a:off x="2895600" y="4800600"/>
            <a:ext cx="6248400" cy="0"/>
          </a:xfrm>
          <a:prstGeom prst="line">
            <a:avLst/>
          </a:prstGeom>
          <a:noFill/>
          <a:ln w="762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32" name="AutoShape 14"/>
          <p:cNvSpPr>
            <a:spLocks noChangeArrowheads="1"/>
          </p:cNvSpPr>
          <p:nvPr/>
        </p:nvSpPr>
        <p:spPr bwMode="auto">
          <a:xfrm>
            <a:off x="7924800" y="3429000"/>
            <a:ext cx="533400" cy="1295400"/>
          </a:xfrm>
          <a:prstGeom prst="downArrow">
            <a:avLst>
              <a:gd name="adj1" fmla="val 50000"/>
              <a:gd name="adj2" fmla="val 6071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endParaRPr lang="en-CA" altLang="en-US" sz="2400" dirty="0">
              <a:latin typeface="Arial" charset="0"/>
            </a:endParaRPr>
          </a:p>
        </p:txBody>
      </p:sp>
      <p:sp>
        <p:nvSpPr>
          <p:cNvPr id="33" name="AutoShape 15"/>
          <p:cNvSpPr>
            <a:spLocks noChangeArrowheads="1"/>
          </p:cNvSpPr>
          <p:nvPr/>
        </p:nvSpPr>
        <p:spPr bwMode="auto">
          <a:xfrm>
            <a:off x="6781800" y="3429000"/>
            <a:ext cx="533400" cy="1295400"/>
          </a:xfrm>
          <a:prstGeom prst="downArrow">
            <a:avLst>
              <a:gd name="adj1" fmla="val 50000"/>
              <a:gd name="adj2" fmla="val 6071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endParaRPr lang="en-CA" altLang="en-US" sz="2400" dirty="0">
              <a:latin typeface="Arial" charset="0"/>
            </a:endParaRPr>
          </a:p>
        </p:txBody>
      </p:sp>
      <p:sp>
        <p:nvSpPr>
          <p:cNvPr id="34" name="Rectangle 16"/>
          <p:cNvSpPr>
            <a:spLocks noChangeArrowheads="1"/>
          </p:cNvSpPr>
          <p:nvPr/>
        </p:nvSpPr>
        <p:spPr bwMode="auto">
          <a:xfrm>
            <a:off x="6019800" y="4648200"/>
            <a:ext cx="16764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blurRad="63500" dist="81320" dir="2319588" algn="ctr" rotWithShape="0">
                    <a:srgbClr val="000000">
                      <a:alpha val="74998"/>
                    </a:srgbClr>
                  </a:outerShdw>
                </a:effectLst>
              </a14:hiddenEffects>
            </a:ext>
          </a:extLst>
        </p:spPr>
        <p:txBody>
          <a:bodyPr/>
          <a:lstStyle>
            <a:lvl1pPr marL="342900" indent="-342900"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buClr>
                <a:schemeClr val="accent2"/>
              </a:buClr>
              <a:buFont typeface="Wingdings" charset="2"/>
              <a:buNone/>
            </a:pPr>
            <a:r>
              <a:rPr lang="en-US" altLang="en-US" sz="2900" dirty="0">
                <a:latin typeface="Times New Roman" charset="0"/>
              </a:rPr>
              <a:t>   </a:t>
            </a:r>
            <a:r>
              <a:rPr lang="en-US" altLang="en-US" sz="1600" dirty="0">
                <a:latin typeface="Arial" charset="0"/>
              </a:rPr>
              <a:t>Software control system</a:t>
            </a:r>
            <a:endParaRPr lang="en-US" altLang="en-US" sz="2000" dirty="0">
              <a:latin typeface="Arial" charset="0"/>
            </a:endParaRPr>
          </a:p>
        </p:txBody>
      </p:sp>
      <p:sp>
        <p:nvSpPr>
          <p:cNvPr id="35" name="AutoShape 17"/>
          <p:cNvSpPr>
            <a:spLocks noChangeArrowheads="1"/>
          </p:cNvSpPr>
          <p:nvPr/>
        </p:nvSpPr>
        <p:spPr bwMode="auto">
          <a:xfrm>
            <a:off x="5715000" y="3429000"/>
            <a:ext cx="533400" cy="1295400"/>
          </a:xfrm>
          <a:prstGeom prst="downArrow">
            <a:avLst>
              <a:gd name="adj1" fmla="val 50000"/>
              <a:gd name="adj2" fmla="val 6071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endParaRPr lang="en-CA" altLang="en-US" sz="2400" dirty="0">
              <a:latin typeface="Arial" charset="0"/>
            </a:endParaRPr>
          </a:p>
        </p:txBody>
      </p:sp>
      <p:sp>
        <p:nvSpPr>
          <p:cNvPr id="36" name="Rectangle 18"/>
          <p:cNvSpPr>
            <a:spLocks noChangeArrowheads="1"/>
          </p:cNvSpPr>
          <p:nvPr/>
        </p:nvSpPr>
        <p:spPr bwMode="auto">
          <a:xfrm>
            <a:off x="4572000" y="4648200"/>
            <a:ext cx="25908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blurRad="63500" dist="81320" dir="2319588" algn="ctr" rotWithShape="0">
                    <a:srgbClr val="000000">
                      <a:alpha val="74998"/>
                    </a:srgbClr>
                  </a:outerShdw>
                </a:effectLst>
              </a14:hiddenEffects>
            </a:ext>
          </a:extLst>
        </p:spPr>
        <p:txBody>
          <a:bodyPr/>
          <a:lstStyle>
            <a:lvl1pPr marL="342900" indent="-342900"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buClr>
                <a:schemeClr val="accent2"/>
              </a:buClr>
              <a:buFont typeface="Wingdings" charset="2"/>
              <a:buNone/>
            </a:pPr>
            <a:r>
              <a:rPr lang="en-US" altLang="en-US" sz="2900" dirty="0">
                <a:latin typeface="Times New Roman" charset="0"/>
              </a:rPr>
              <a:t>   </a:t>
            </a:r>
            <a:r>
              <a:rPr lang="en-US" altLang="en-US" sz="1600" dirty="0">
                <a:latin typeface="Arial" charset="0"/>
              </a:rPr>
              <a:t>software</a:t>
            </a:r>
            <a:endParaRPr lang="en-US" altLang="en-US" sz="2000" dirty="0">
              <a:latin typeface="Arial" charset="0"/>
            </a:endParaRPr>
          </a:p>
        </p:txBody>
      </p:sp>
      <p:sp>
        <p:nvSpPr>
          <p:cNvPr id="37" name="AutoShape 19"/>
          <p:cNvSpPr>
            <a:spLocks noChangeArrowheads="1"/>
          </p:cNvSpPr>
          <p:nvPr/>
        </p:nvSpPr>
        <p:spPr bwMode="auto">
          <a:xfrm>
            <a:off x="4724400" y="3429000"/>
            <a:ext cx="533400" cy="1295400"/>
          </a:xfrm>
          <a:prstGeom prst="downArrow">
            <a:avLst>
              <a:gd name="adj1" fmla="val 50000"/>
              <a:gd name="adj2" fmla="val 6071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endParaRPr lang="en-CA" altLang="en-US" sz="2400" dirty="0">
              <a:latin typeface="Arial" charset="0"/>
            </a:endParaRPr>
          </a:p>
        </p:txBody>
      </p:sp>
      <p:sp>
        <p:nvSpPr>
          <p:cNvPr id="38" name="Rectangle 22"/>
          <p:cNvSpPr>
            <a:spLocks noChangeArrowheads="1"/>
          </p:cNvSpPr>
          <p:nvPr/>
        </p:nvSpPr>
        <p:spPr bwMode="auto">
          <a:xfrm>
            <a:off x="3416300" y="4778375"/>
            <a:ext cx="2438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blurRad="63500" dist="81320" dir="2319588" algn="ctr" rotWithShape="0">
                    <a:srgbClr val="000000">
                      <a:alpha val="74998"/>
                    </a:srgbClr>
                  </a:outerShdw>
                </a:effectLst>
              </a14:hiddenEffects>
            </a:ext>
          </a:extLst>
        </p:spPr>
        <p:txBody>
          <a:bodyPr/>
          <a:lstStyle>
            <a:lvl1pPr marL="342900" indent="-342900"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buClr>
                <a:schemeClr val="accent2"/>
              </a:buClr>
              <a:buFont typeface="Wingdings" charset="2"/>
              <a:buNone/>
            </a:pPr>
            <a:r>
              <a:rPr lang="en-US" altLang="en-US" sz="2900" dirty="0">
                <a:latin typeface="Arial" charset="0"/>
              </a:rPr>
              <a:t>Business</a:t>
            </a:r>
          </a:p>
          <a:p>
            <a:pPr algn="ctr" eaLnBrk="1" hangingPunct="1">
              <a:buClr>
                <a:schemeClr val="accent2"/>
              </a:buClr>
              <a:buFont typeface="Wingdings" charset="2"/>
              <a:buNone/>
            </a:pPr>
            <a:r>
              <a:rPr lang="en-US" altLang="en-US" sz="2900" dirty="0">
                <a:latin typeface="Arial" charset="0"/>
              </a:rPr>
              <a:t>Methods?</a:t>
            </a:r>
            <a:endParaRPr lang="en-US" altLang="en-US" sz="2000" dirty="0">
              <a:latin typeface="Arial" charset="0"/>
            </a:endParaRPr>
          </a:p>
        </p:txBody>
      </p:sp>
    </p:spTree>
    <p:extLst>
      <p:ext uri="{BB962C8B-B14F-4D97-AF65-F5344CB8AC3E}">
        <p14:creationId xmlns:p14="http://schemas.microsoft.com/office/powerpoint/2010/main" val="2155345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8">
                                            <p:txEl>
                                              <p:pRg st="0" end="0"/>
                                            </p:txEl>
                                          </p:spTgt>
                                        </p:tgtEl>
                                        <p:attrNameLst>
                                          <p:attrName>style.visibility</p:attrName>
                                        </p:attrNameLst>
                                      </p:cBhvr>
                                      <p:to>
                                        <p:strVal val="visible"/>
                                      </p:to>
                                    </p:set>
                                    <p:animEffect transition="in" filter="dissolve">
                                      <p:cBhvr>
                                        <p:cTn id="7" dur="500"/>
                                        <p:tgtEl>
                                          <p:spTgt spid="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8">
                                            <p:txEl>
                                              <p:pRg st="1" end="1"/>
                                            </p:txEl>
                                          </p:spTgt>
                                        </p:tgtEl>
                                        <p:attrNameLst>
                                          <p:attrName>style.visibility</p:attrName>
                                        </p:attrNameLst>
                                      </p:cBhvr>
                                      <p:to>
                                        <p:strVal val="visible"/>
                                      </p:to>
                                    </p:set>
                                    <p:animEffect transition="in" filter="dissolve">
                                      <p:cBhvr>
                                        <p:cTn id="12" dur="500"/>
                                        <p:tgtEl>
                                          <p:spTgt spid="3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build="p"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Overlap with software patents</a:t>
            </a:r>
          </a:p>
        </p:txBody>
      </p:sp>
      <p:sp>
        <p:nvSpPr>
          <p:cNvPr id="3" name="Content Placeholder 2"/>
          <p:cNvSpPr>
            <a:spLocks noGrp="1"/>
          </p:cNvSpPr>
          <p:nvPr>
            <p:ph idx="1"/>
          </p:nvPr>
        </p:nvSpPr>
        <p:spPr/>
        <p:txBody>
          <a:bodyPr>
            <a:normAutofit/>
          </a:bodyPr>
          <a:lstStyle/>
          <a:p>
            <a:pPr marL="0" indent="0">
              <a:buNone/>
            </a:pPr>
            <a:r>
              <a:rPr lang="en-US" b="1" i="1" dirty="0"/>
              <a:t>Re: Application 564,175 to Atkins</a:t>
            </a:r>
            <a:r>
              <a:rPr lang="en-US" b="1" dirty="0"/>
              <a:t>, Sep. 1999, (Comm. Patents)</a:t>
            </a:r>
          </a:p>
          <a:p>
            <a:r>
              <a:rPr lang="en-US" dirty="0"/>
              <a:t>Applicant substitutes a computer programmed in a specific manner to make decisions which were formerly made by a financial advisor – professional skill</a:t>
            </a:r>
          </a:p>
          <a:p>
            <a:r>
              <a:rPr lang="en-US" dirty="0"/>
              <a:t>An operation which is not patentable when carried out by an individual cannot be made patentable merely by having it carried out by a computer</a:t>
            </a:r>
          </a:p>
          <a:p>
            <a:endParaRPr lang="en-US" dirty="0"/>
          </a:p>
        </p:txBody>
      </p:sp>
    </p:spTree>
    <p:extLst>
      <p:ext uri="{BB962C8B-B14F-4D97-AF65-F5344CB8AC3E}">
        <p14:creationId xmlns:p14="http://schemas.microsoft.com/office/powerpoint/2010/main" val="16729903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Overlap with software patents</a:t>
            </a:r>
          </a:p>
        </p:txBody>
      </p:sp>
      <p:sp>
        <p:nvSpPr>
          <p:cNvPr id="3" name="Content Placeholder 2"/>
          <p:cNvSpPr>
            <a:spLocks noGrp="1"/>
          </p:cNvSpPr>
          <p:nvPr>
            <p:ph idx="1"/>
          </p:nvPr>
        </p:nvSpPr>
        <p:spPr/>
        <p:txBody>
          <a:bodyPr>
            <a:normAutofit/>
          </a:bodyPr>
          <a:lstStyle/>
          <a:p>
            <a:pPr marL="0" indent="0">
              <a:buNone/>
            </a:pPr>
            <a:r>
              <a:rPr lang="en-US" b="1" i="1" dirty="0"/>
              <a:t>Canada (Attorney General) v. Amazon.com, Inc.</a:t>
            </a:r>
            <a:r>
              <a:rPr lang="en-US" b="1" dirty="0"/>
              <a:t>, 2011 FCA 328 </a:t>
            </a:r>
          </a:p>
          <a:p>
            <a:r>
              <a:rPr lang="en-US" dirty="0"/>
              <a:t>“no Canadian jurisprudence determines conclusively that a business method cannot be patentable subject matter”</a:t>
            </a:r>
          </a:p>
          <a:p>
            <a:r>
              <a:rPr lang="en-US" dirty="0"/>
              <a:t>“the task of purposive construction of the claims in this case should be undertaken anew by the Commissioner, with a mind open to the possibility that a novel business method may be an essential element of a valid patent claim.”</a:t>
            </a:r>
          </a:p>
        </p:txBody>
      </p:sp>
    </p:spTree>
    <p:extLst>
      <p:ext uri="{BB962C8B-B14F-4D97-AF65-F5344CB8AC3E}">
        <p14:creationId xmlns:p14="http://schemas.microsoft.com/office/powerpoint/2010/main" val="39930819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Business methods in US</a:t>
            </a:r>
          </a:p>
        </p:txBody>
      </p:sp>
      <p:sp>
        <p:nvSpPr>
          <p:cNvPr id="3" name="Content Placeholder 2"/>
          <p:cNvSpPr>
            <a:spLocks noGrp="1"/>
          </p:cNvSpPr>
          <p:nvPr>
            <p:ph idx="1"/>
          </p:nvPr>
        </p:nvSpPr>
        <p:spPr/>
        <p:txBody>
          <a:bodyPr>
            <a:normAutofit/>
          </a:bodyPr>
          <a:lstStyle/>
          <a:p>
            <a:pPr marL="0" indent="0">
              <a:buNone/>
            </a:pPr>
            <a:r>
              <a:rPr lang="en-US" b="1" i="1" dirty="0"/>
              <a:t>State Street Bank v. Signature Financial</a:t>
            </a:r>
            <a:r>
              <a:rPr lang="en-US" b="1" dirty="0"/>
              <a:t> </a:t>
            </a:r>
            <a:r>
              <a:rPr lang="tr-TR" b="1" dirty="0"/>
              <a:t>(Fed. </a:t>
            </a:r>
            <a:r>
              <a:rPr lang="tr-TR" b="1" dirty="0" err="1"/>
              <a:t>Cir</a:t>
            </a:r>
            <a:r>
              <a:rPr lang="tr-TR" b="1" dirty="0"/>
              <a:t>. 1998)</a:t>
            </a:r>
            <a:endParaRPr lang="en-US" b="1" i="1" dirty="0"/>
          </a:p>
          <a:p>
            <a:r>
              <a:rPr lang="en-US" dirty="0"/>
              <a:t>data processing system for administering mutual funds</a:t>
            </a:r>
          </a:p>
          <a:p>
            <a:r>
              <a:rPr lang="en-US" dirty="0"/>
              <a:t>hub and spoke method</a:t>
            </a:r>
          </a:p>
          <a:p>
            <a:r>
              <a:rPr lang="en-US" dirty="0"/>
              <a:t>calculated final share price</a:t>
            </a:r>
          </a:p>
          <a:p>
            <a:r>
              <a:rPr lang="en-US" dirty="0"/>
              <a:t>“useful, concrete &amp; tangible result”</a:t>
            </a:r>
          </a:p>
          <a:p>
            <a:r>
              <a:rPr lang="en-US" dirty="0"/>
              <a:t>patentable</a:t>
            </a:r>
          </a:p>
          <a:p>
            <a:r>
              <a:rPr lang="en-US" dirty="0"/>
              <a:t>there is no “business methods” exclusion to patentability</a:t>
            </a:r>
          </a:p>
          <a:p>
            <a:endParaRPr lang="en-US" dirty="0"/>
          </a:p>
        </p:txBody>
      </p:sp>
    </p:spTree>
    <p:extLst>
      <p:ext uri="{BB962C8B-B14F-4D97-AF65-F5344CB8AC3E}">
        <p14:creationId xmlns:p14="http://schemas.microsoft.com/office/powerpoint/2010/main" val="6250643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normAutofit/>
          </a:bodyPr>
          <a:lstStyle/>
          <a:p>
            <a:r>
              <a:rPr lang="en-US" dirty="0"/>
              <a:t>Where’s the dividing line?</a:t>
            </a:r>
            <a:endParaRPr lang="en-US" altLang="x-none" dirty="0"/>
          </a:p>
        </p:txBody>
      </p:sp>
      <p:sp>
        <p:nvSpPr>
          <p:cNvPr id="13" name="Rectangle 9"/>
          <p:cNvSpPr>
            <a:spLocks noChangeArrowheads="1"/>
          </p:cNvSpPr>
          <p:nvPr/>
        </p:nvSpPr>
        <p:spPr bwMode="auto">
          <a:xfrm>
            <a:off x="8215314" y="4816475"/>
            <a:ext cx="1506537" cy="471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buClr>
                <a:schemeClr val="accent2"/>
              </a:buClr>
              <a:buFont typeface="Wingdings" charset="2"/>
              <a:buNone/>
            </a:pPr>
            <a:r>
              <a:rPr lang="en-US" altLang="en-US" sz="1600" dirty="0">
                <a:latin typeface="Arial" charset="0"/>
              </a:rPr>
              <a:t>Hardware</a:t>
            </a:r>
            <a:endParaRPr lang="en-US" altLang="en-US" sz="2000" dirty="0">
              <a:latin typeface="Arial" charset="0"/>
            </a:endParaRPr>
          </a:p>
        </p:txBody>
      </p:sp>
      <p:graphicFrame>
        <p:nvGraphicFramePr>
          <p:cNvPr id="14" name="Object 10"/>
          <p:cNvGraphicFramePr>
            <a:graphicFrameLocks noChangeAspect="1"/>
          </p:cNvGraphicFramePr>
          <p:nvPr/>
        </p:nvGraphicFramePr>
        <p:xfrm>
          <a:off x="3175000" y="2633662"/>
          <a:ext cx="1447800" cy="2014538"/>
        </p:xfrm>
        <a:graphic>
          <a:graphicData uri="http://schemas.openxmlformats.org/presentationml/2006/ole">
            <mc:AlternateContent xmlns:mc="http://schemas.openxmlformats.org/markup-compatibility/2006">
              <mc:Choice xmlns:v="urn:schemas-microsoft-com:vml" Requires="v">
                <p:oleObj name="Microsoft ClipArt Gallery" r:id="rId2" imgW="4435475" imgH="4327525" progId="MS_ClipArt_Gallery">
                  <p:embed/>
                </p:oleObj>
              </mc:Choice>
              <mc:Fallback>
                <p:oleObj name="Microsoft ClipArt Gallery" r:id="rId2" imgW="4435475" imgH="4327525" progId="MS_ClipArt_Gallery">
                  <p:embed/>
                  <p:pic>
                    <p:nvPicPr>
                      <p:cNvPr id="14" name="Object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5000" y="2633662"/>
                        <a:ext cx="1447800" cy="2014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5" name="Line 11"/>
          <p:cNvSpPr>
            <a:spLocks noChangeShapeType="1"/>
          </p:cNvSpPr>
          <p:nvPr/>
        </p:nvSpPr>
        <p:spPr bwMode="auto">
          <a:xfrm>
            <a:off x="2895600" y="4800600"/>
            <a:ext cx="6248400" cy="0"/>
          </a:xfrm>
          <a:prstGeom prst="line">
            <a:avLst/>
          </a:prstGeom>
          <a:noFill/>
          <a:ln w="762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6" name="AutoShape 13"/>
          <p:cNvSpPr>
            <a:spLocks noChangeArrowheads="1"/>
          </p:cNvSpPr>
          <p:nvPr/>
        </p:nvSpPr>
        <p:spPr bwMode="auto">
          <a:xfrm>
            <a:off x="8686800" y="3429000"/>
            <a:ext cx="533400" cy="1295400"/>
          </a:xfrm>
          <a:prstGeom prst="downArrow">
            <a:avLst>
              <a:gd name="adj1" fmla="val 50000"/>
              <a:gd name="adj2" fmla="val 6071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endParaRPr lang="en-CA" altLang="en-US" sz="2400" dirty="0">
              <a:latin typeface="Arial" charset="0"/>
            </a:endParaRPr>
          </a:p>
        </p:txBody>
      </p:sp>
      <p:sp>
        <p:nvSpPr>
          <p:cNvPr id="17" name="AutoShape 14"/>
          <p:cNvSpPr>
            <a:spLocks noChangeArrowheads="1"/>
          </p:cNvSpPr>
          <p:nvPr/>
        </p:nvSpPr>
        <p:spPr bwMode="auto">
          <a:xfrm>
            <a:off x="7543800" y="3429000"/>
            <a:ext cx="533400" cy="1295400"/>
          </a:xfrm>
          <a:prstGeom prst="downArrow">
            <a:avLst>
              <a:gd name="adj1" fmla="val 50000"/>
              <a:gd name="adj2" fmla="val 6071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endParaRPr lang="en-CA" altLang="en-US" sz="2400" dirty="0">
              <a:latin typeface="Arial" charset="0"/>
            </a:endParaRPr>
          </a:p>
        </p:txBody>
      </p:sp>
      <p:sp>
        <p:nvSpPr>
          <p:cNvPr id="18" name="Rectangle 15"/>
          <p:cNvSpPr>
            <a:spLocks noChangeArrowheads="1"/>
          </p:cNvSpPr>
          <p:nvPr/>
        </p:nvSpPr>
        <p:spPr bwMode="auto">
          <a:xfrm>
            <a:off x="6781800" y="4648200"/>
            <a:ext cx="16764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blurRad="63500" dist="81320" dir="2319588" algn="ctr" rotWithShape="0">
                    <a:srgbClr val="000000">
                      <a:alpha val="74998"/>
                    </a:srgbClr>
                  </a:outerShdw>
                </a:effectLst>
              </a14:hiddenEffects>
            </a:ext>
          </a:extLst>
        </p:spPr>
        <p:txBody>
          <a:bodyPr/>
          <a:lstStyle>
            <a:lvl1pPr marL="342900" indent="-342900"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buClr>
                <a:schemeClr val="accent2"/>
              </a:buClr>
              <a:buFont typeface="Wingdings" charset="2"/>
              <a:buNone/>
            </a:pPr>
            <a:r>
              <a:rPr lang="en-US" altLang="en-US" sz="2900" dirty="0">
                <a:latin typeface="Times New Roman" charset="0"/>
              </a:rPr>
              <a:t>   </a:t>
            </a:r>
            <a:r>
              <a:rPr lang="en-US" altLang="en-US" sz="1600" dirty="0">
                <a:latin typeface="Arial" charset="0"/>
              </a:rPr>
              <a:t>Software control system</a:t>
            </a:r>
            <a:endParaRPr lang="en-US" altLang="en-US" sz="2000" dirty="0">
              <a:latin typeface="Arial" charset="0"/>
            </a:endParaRPr>
          </a:p>
        </p:txBody>
      </p:sp>
      <p:sp>
        <p:nvSpPr>
          <p:cNvPr id="19" name="AutoShape 16"/>
          <p:cNvSpPr>
            <a:spLocks noChangeArrowheads="1"/>
          </p:cNvSpPr>
          <p:nvPr/>
        </p:nvSpPr>
        <p:spPr bwMode="auto">
          <a:xfrm>
            <a:off x="6477000" y="3429000"/>
            <a:ext cx="533400" cy="1295400"/>
          </a:xfrm>
          <a:prstGeom prst="downArrow">
            <a:avLst>
              <a:gd name="adj1" fmla="val 50000"/>
              <a:gd name="adj2" fmla="val 6071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endParaRPr lang="en-CA" altLang="en-US" sz="2400" dirty="0">
              <a:latin typeface="Arial" charset="0"/>
            </a:endParaRPr>
          </a:p>
        </p:txBody>
      </p:sp>
      <p:sp>
        <p:nvSpPr>
          <p:cNvPr id="20" name="Rectangle 17"/>
          <p:cNvSpPr>
            <a:spLocks noChangeArrowheads="1"/>
          </p:cNvSpPr>
          <p:nvPr/>
        </p:nvSpPr>
        <p:spPr bwMode="auto">
          <a:xfrm>
            <a:off x="5257800" y="4724400"/>
            <a:ext cx="25908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blurRad="63500" dist="81320" dir="2319588" algn="ctr" rotWithShape="0">
                    <a:srgbClr val="000000">
                      <a:alpha val="74998"/>
                    </a:srgbClr>
                  </a:outerShdw>
                </a:effectLst>
              </a14:hiddenEffects>
            </a:ext>
          </a:extLst>
        </p:spPr>
        <p:txBody>
          <a:bodyPr/>
          <a:lstStyle>
            <a:lvl1pPr marL="342900" indent="-342900"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buClr>
                <a:schemeClr val="accent2"/>
              </a:buClr>
              <a:buFont typeface="Wingdings" charset="2"/>
              <a:buNone/>
            </a:pPr>
            <a:r>
              <a:rPr lang="en-US" altLang="en-US" sz="2900" dirty="0">
                <a:latin typeface="Times New Roman" charset="0"/>
              </a:rPr>
              <a:t>   </a:t>
            </a:r>
            <a:r>
              <a:rPr lang="en-US" altLang="en-US" sz="1600" dirty="0">
                <a:latin typeface="Arial" charset="0"/>
              </a:rPr>
              <a:t>software</a:t>
            </a:r>
            <a:endParaRPr lang="en-US" altLang="en-US" sz="2000" dirty="0">
              <a:latin typeface="Arial" charset="0"/>
            </a:endParaRPr>
          </a:p>
        </p:txBody>
      </p:sp>
      <p:sp>
        <p:nvSpPr>
          <p:cNvPr id="21" name="AutoShape 18"/>
          <p:cNvSpPr>
            <a:spLocks noChangeArrowheads="1"/>
          </p:cNvSpPr>
          <p:nvPr/>
        </p:nvSpPr>
        <p:spPr bwMode="auto">
          <a:xfrm>
            <a:off x="5486400" y="3429000"/>
            <a:ext cx="533400" cy="1295400"/>
          </a:xfrm>
          <a:prstGeom prst="downArrow">
            <a:avLst>
              <a:gd name="adj1" fmla="val 50000"/>
              <a:gd name="adj2" fmla="val 6071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endParaRPr lang="en-CA" altLang="en-US" sz="2400" dirty="0">
              <a:latin typeface="Arial" charset="0"/>
            </a:endParaRPr>
          </a:p>
        </p:txBody>
      </p:sp>
      <p:sp>
        <p:nvSpPr>
          <p:cNvPr id="22" name="Rectangle 19"/>
          <p:cNvSpPr>
            <a:spLocks noChangeArrowheads="1"/>
          </p:cNvSpPr>
          <p:nvPr/>
        </p:nvSpPr>
        <p:spPr bwMode="auto">
          <a:xfrm>
            <a:off x="3175000" y="4910137"/>
            <a:ext cx="26670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blurRad="63500" dist="81320" dir="2319588" algn="ctr" rotWithShape="0">
                    <a:srgbClr val="000000">
                      <a:alpha val="74998"/>
                    </a:srgbClr>
                  </a:outerShdw>
                </a:effectLst>
              </a14:hiddenEffects>
            </a:ext>
          </a:extLst>
        </p:spPr>
        <p:txBody>
          <a:bodyPr/>
          <a:lstStyle>
            <a:lvl1pPr marL="342900" indent="-342900"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buClr>
                <a:schemeClr val="accent2"/>
              </a:buClr>
              <a:buFont typeface="Wingdings" charset="2"/>
              <a:buNone/>
            </a:pPr>
            <a:r>
              <a:rPr lang="en-US" altLang="en-US" sz="2900" dirty="0">
                <a:latin typeface="Arial" charset="0"/>
                <a:ea typeface="Arial" charset="0"/>
              </a:rPr>
              <a:t>signals</a:t>
            </a:r>
          </a:p>
        </p:txBody>
      </p:sp>
      <p:sp>
        <p:nvSpPr>
          <p:cNvPr id="23" name="AutoShape 18"/>
          <p:cNvSpPr>
            <a:spLocks noChangeArrowheads="1"/>
          </p:cNvSpPr>
          <p:nvPr/>
        </p:nvSpPr>
        <p:spPr bwMode="auto">
          <a:xfrm>
            <a:off x="4584700" y="3429000"/>
            <a:ext cx="533400" cy="1295400"/>
          </a:xfrm>
          <a:prstGeom prst="downArrow">
            <a:avLst>
              <a:gd name="adj1" fmla="val 50000"/>
              <a:gd name="adj2" fmla="val 6071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endParaRPr lang="en-CA" altLang="en-US" sz="2400" dirty="0">
              <a:latin typeface="Arial" charset="0"/>
            </a:endParaRPr>
          </a:p>
        </p:txBody>
      </p:sp>
      <p:sp>
        <p:nvSpPr>
          <p:cNvPr id="24" name="Rectangle 17"/>
          <p:cNvSpPr>
            <a:spLocks noChangeArrowheads="1"/>
          </p:cNvSpPr>
          <p:nvPr/>
        </p:nvSpPr>
        <p:spPr bwMode="auto">
          <a:xfrm>
            <a:off x="5067300" y="4910137"/>
            <a:ext cx="12954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blurRad="63500" dist="81320" dir="2319588" algn="ctr" rotWithShape="0">
                    <a:srgbClr val="000000">
                      <a:alpha val="74998"/>
                    </a:srgbClr>
                  </a:outerShdw>
                </a:effectLst>
              </a14:hiddenEffects>
            </a:ext>
          </a:extLst>
        </p:spPr>
        <p:txBody>
          <a:bodyPr/>
          <a:lstStyle>
            <a:lvl1pPr marL="342900" indent="-342900"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buClr>
                <a:schemeClr val="accent2"/>
              </a:buClr>
              <a:buFont typeface="Wingdings" charset="2"/>
              <a:buNone/>
            </a:pPr>
            <a:r>
              <a:rPr lang="en-US" altLang="en-US" sz="1600" dirty="0">
                <a:latin typeface="Arial" charset="0"/>
                <a:ea typeface="Arial" charset="0"/>
              </a:rPr>
              <a:t>Business</a:t>
            </a:r>
          </a:p>
          <a:p>
            <a:pPr algn="ctr" eaLnBrk="1" hangingPunct="1">
              <a:buClr>
                <a:schemeClr val="accent2"/>
              </a:buClr>
              <a:buFont typeface="Wingdings" charset="2"/>
              <a:buNone/>
            </a:pPr>
            <a:r>
              <a:rPr lang="en-US" altLang="en-US" sz="1600" dirty="0">
                <a:latin typeface="Arial" charset="0"/>
                <a:ea typeface="Arial" charset="0"/>
              </a:rPr>
              <a:t>method</a:t>
            </a:r>
          </a:p>
        </p:txBody>
      </p:sp>
    </p:spTree>
    <p:extLst>
      <p:ext uri="{BB962C8B-B14F-4D97-AF65-F5344CB8AC3E}">
        <p14:creationId xmlns:p14="http://schemas.microsoft.com/office/powerpoint/2010/main" val="2112816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dissolv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dissolve">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dissolve">
                                      <p:cBhvr>
                                        <p:cTn id="1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utoUpdateAnimBg="0"/>
      <p:bldP spid="23"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Signal claims</a:t>
            </a:r>
          </a:p>
        </p:txBody>
      </p:sp>
      <p:sp>
        <p:nvSpPr>
          <p:cNvPr id="3" name="Content Placeholder 2"/>
          <p:cNvSpPr>
            <a:spLocks noGrp="1"/>
          </p:cNvSpPr>
          <p:nvPr>
            <p:ph idx="1"/>
          </p:nvPr>
        </p:nvSpPr>
        <p:spPr/>
        <p:txBody>
          <a:bodyPr/>
          <a:lstStyle/>
          <a:p>
            <a:r>
              <a:rPr lang="en-US" dirty="0"/>
              <a:t>A signal is data or information briefly transmitted</a:t>
            </a:r>
          </a:p>
          <a:p>
            <a:r>
              <a:rPr lang="en-US" dirty="0"/>
              <a:t>It is </a:t>
            </a:r>
            <a:r>
              <a:rPr lang="en-US" u="sng" dirty="0"/>
              <a:t>not</a:t>
            </a:r>
            <a:r>
              <a:rPr lang="en-US" dirty="0"/>
              <a:t> stored in memory.</a:t>
            </a:r>
          </a:p>
          <a:p>
            <a:pPr lvl="1"/>
            <a:r>
              <a:rPr lang="en-US" dirty="0"/>
              <a:t>e.g.,  data communicated over the Internet</a:t>
            </a:r>
          </a:p>
          <a:p>
            <a:endParaRPr lang="en-US" dirty="0"/>
          </a:p>
          <a:p>
            <a:endParaRPr lang="en-US" dirty="0"/>
          </a:p>
        </p:txBody>
      </p:sp>
    </p:spTree>
    <p:extLst>
      <p:ext uri="{BB962C8B-B14F-4D97-AF65-F5344CB8AC3E}">
        <p14:creationId xmlns:p14="http://schemas.microsoft.com/office/powerpoint/2010/main" val="16264341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Signal claims</a:t>
            </a:r>
          </a:p>
        </p:txBody>
      </p:sp>
      <p:sp>
        <p:nvSpPr>
          <p:cNvPr id="3" name="Content Placeholder 2"/>
          <p:cNvSpPr>
            <a:spLocks noGrp="1"/>
          </p:cNvSpPr>
          <p:nvPr>
            <p:ph idx="1"/>
          </p:nvPr>
        </p:nvSpPr>
        <p:spPr/>
        <p:txBody>
          <a:bodyPr>
            <a:normAutofit/>
          </a:bodyPr>
          <a:lstStyle/>
          <a:p>
            <a:pPr marL="0" indent="0">
              <a:buNone/>
            </a:pPr>
            <a:r>
              <a:rPr lang="en-US" b="1" i="1" dirty="0"/>
              <a:t>In Re Nuijten </a:t>
            </a:r>
            <a:r>
              <a:rPr lang="en-US" b="1" dirty="0"/>
              <a:t>(500 F.3d 1346, Fed. Cir. 2007)</a:t>
            </a:r>
          </a:p>
          <a:p>
            <a:r>
              <a:rPr lang="en-US" dirty="0"/>
              <a:t>A signal, standing alone, is not patentable</a:t>
            </a:r>
          </a:p>
          <a:p>
            <a:r>
              <a:rPr lang="en-US" dirty="0"/>
              <a:t>A new method of watermarking (adding data listener cannot hear to an audio file, but which can be detected by computer)</a:t>
            </a:r>
          </a:p>
          <a:p>
            <a:r>
              <a:rPr lang="en-US" dirty="0"/>
              <a:t>Court held:</a:t>
            </a:r>
          </a:p>
          <a:p>
            <a:pPr lvl="1"/>
            <a:r>
              <a:rPr lang="en-US" dirty="0"/>
              <a:t>A manufacture must be </a:t>
            </a:r>
            <a:r>
              <a:rPr lang="en-US" b="1" dirty="0"/>
              <a:t>tangible</a:t>
            </a:r>
          </a:p>
          <a:p>
            <a:pPr lvl="1"/>
            <a:r>
              <a:rPr lang="en-US" dirty="0"/>
              <a:t>“Transient” or “fleeting” inventions not patentable</a:t>
            </a:r>
          </a:p>
          <a:p>
            <a:pPr lvl="1"/>
            <a:r>
              <a:rPr lang="en-US" dirty="0"/>
              <a:t>Claimed signal is devoid of any semblance of permanence during transmission</a:t>
            </a:r>
          </a:p>
          <a:p>
            <a:endParaRPr lang="en-US" dirty="0"/>
          </a:p>
        </p:txBody>
      </p:sp>
    </p:spTree>
    <p:extLst>
      <p:ext uri="{BB962C8B-B14F-4D97-AF65-F5344CB8AC3E}">
        <p14:creationId xmlns:p14="http://schemas.microsoft.com/office/powerpoint/2010/main" val="1585928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“Fixing” signal claims</a:t>
            </a:r>
          </a:p>
        </p:txBody>
      </p:sp>
      <p:sp>
        <p:nvSpPr>
          <p:cNvPr id="3" name="Content Placeholder 2"/>
          <p:cNvSpPr>
            <a:spLocks noGrp="1"/>
          </p:cNvSpPr>
          <p:nvPr>
            <p:ph idx="1"/>
          </p:nvPr>
        </p:nvSpPr>
        <p:spPr/>
        <p:txBody>
          <a:bodyPr/>
          <a:lstStyle/>
          <a:p>
            <a:r>
              <a:rPr lang="en-US" dirty="0"/>
              <a:t>Patentable claims:</a:t>
            </a:r>
          </a:p>
          <a:p>
            <a:pPr lvl="1"/>
            <a:r>
              <a:rPr lang="en-US" dirty="0"/>
              <a:t>Method to watermark signal (add the inaudible data)</a:t>
            </a:r>
          </a:p>
          <a:p>
            <a:pPr lvl="1"/>
            <a:r>
              <a:rPr lang="en-US" dirty="0"/>
              <a:t>Device to watermark signal</a:t>
            </a:r>
          </a:p>
          <a:p>
            <a:pPr lvl="1"/>
            <a:r>
              <a:rPr lang="en-US" dirty="0"/>
              <a:t>Storage medium containing watermarked signal</a:t>
            </a:r>
          </a:p>
          <a:p>
            <a:endParaRPr lang="en-US" dirty="0"/>
          </a:p>
        </p:txBody>
      </p:sp>
    </p:spTree>
    <p:extLst>
      <p:ext uri="{BB962C8B-B14F-4D97-AF65-F5344CB8AC3E}">
        <p14:creationId xmlns:p14="http://schemas.microsoft.com/office/powerpoint/2010/main" val="196514985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Signal claims in Canada</a:t>
            </a:r>
          </a:p>
        </p:txBody>
      </p:sp>
      <p:sp>
        <p:nvSpPr>
          <p:cNvPr id="3" name="Content Placeholder 2"/>
          <p:cNvSpPr>
            <a:spLocks noGrp="1"/>
          </p:cNvSpPr>
          <p:nvPr>
            <p:ph idx="1"/>
          </p:nvPr>
        </p:nvSpPr>
        <p:spPr/>
        <p:txBody>
          <a:bodyPr>
            <a:normAutofit/>
          </a:bodyPr>
          <a:lstStyle/>
          <a:p>
            <a:r>
              <a:rPr lang="en-US" dirty="0"/>
              <a:t>CIPO formerly regarded signal claims (e.g., carrier wave representing computer instructions) as patentable</a:t>
            </a:r>
          </a:p>
          <a:p>
            <a:r>
              <a:rPr lang="en-US" dirty="0"/>
              <a:t>More recently, considered a transitory “form of energy” and therefore not patentable</a:t>
            </a:r>
          </a:p>
          <a:p>
            <a:r>
              <a:rPr lang="en-US" dirty="0"/>
              <a:t>But methods, processes, machines or manufactures involved in the generation, transmission, reception, or processing of signals may be patentable</a:t>
            </a:r>
          </a:p>
        </p:txBody>
      </p:sp>
    </p:spTree>
    <p:extLst>
      <p:ext uri="{BB962C8B-B14F-4D97-AF65-F5344CB8AC3E}">
        <p14:creationId xmlns:p14="http://schemas.microsoft.com/office/powerpoint/2010/main" val="21226730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normAutofit/>
          </a:bodyPr>
          <a:lstStyle/>
          <a:p>
            <a:r>
              <a:rPr lang="en-US" dirty="0"/>
              <a:t>Where’s the dividing line?</a:t>
            </a:r>
            <a:endParaRPr lang="en-US" altLang="x-none" dirty="0"/>
          </a:p>
        </p:txBody>
      </p:sp>
      <p:sp>
        <p:nvSpPr>
          <p:cNvPr id="25" name="Rectangle 9"/>
          <p:cNvSpPr>
            <a:spLocks noChangeArrowheads="1"/>
          </p:cNvSpPr>
          <p:nvPr/>
        </p:nvSpPr>
        <p:spPr bwMode="auto">
          <a:xfrm>
            <a:off x="8215314" y="4816475"/>
            <a:ext cx="1506537" cy="471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buClr>
                <a:schemeClr val="accent2"/>
              </a:buClr>
              <a:buFont typeface="Wingdings" charset="2"/>
              <a:buNone/>
            </a:pPr>
            <a:r>
              <a:rPr lang="en-US" altLang="en-US" sz="1600" dirty="0">
                <a:latin typeface="Arial" charset="0"/>
              </a:rPr>
              <a:t>Hardware</a:t>
            </a:r>
            <a:endParaRPr lang="en-US" altLang="en-US" sz="2000" dirty="0">
              <a:latin typeface="Arial" charset="0"/>
            </a:endParaRPr>
          </a:p>
        </p:txBody>
      </p:sp>
      <p:graphicFrame>
        <p:nvGraphicFramePr>
          <p:cNvPr id="26" name="Object 10"/>
          <p:cNvGraphicFramePr>
            <a:graphicFrameLocks noChangeAspect="1"/>
          </p:cNvGraphicFramePr>
          <p:nvPr/>
        </p:nvGraphicFramePr>
        <p:xfrm>
          <a:off x="4254247" y="3084106"/>
          <a:ext cx="1064458" cy="1481138"/>
        </p:xfrm>
        <a:graphic>
          <a:graphicData uri="http://schemas.openxmlformats.org/presentationml/2006/ole">
            <mc:AlternateContent xmlns:mc="http://schemas.openxmlformats.org/markup-compatibility/2006">
              <mc:Choice xmlns:v="urn:schemas-microsoft-com:vml" Requires="v">
                <p:oleObj name="Microsoft ClipArt Gallery" r:id="rId2" imgW="4435475" imgH="4327525" progId="MS_ClipArt_Gallery">
                  <p:embed/>
                </p:oleObj>
              </mc:Choice>
              <mc:Fallback>
                <p:oleObj name="Microsoft ClipArt Gallery" r:id="rId2" imgW="4435475" imgH="4327525" progId="MS_ClipArt_Gallery">
                  <p:embed/>
                  <p:pic>
                    <p:nvPicPr>
                      <p:cNvPr id="26" name="Object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54247" y="3084106"/>
                        <a:ext cx="1064458" cy="1481138"/>
                      </a:xfrm>
                      <a:prstGeom prst="rect">
                        <a:avLst/>
                      </a:prstGeom>
                      <a:noFill/>
                      <a:ln>
                        <a:noFill/>
                      </a:ln>
                      <a:effectLst/>
                    </p:spPr>
                  </p:pic>
                </p:oleObj>
              </mc:Fallback>
            </mc:AlternateContent>
          </a:graphicData>
        </a:graphic>
      </p:graphicFrame>
      <p:sp>
        <p:nvSpPr>
          <p:cNvPr id="27" name="Line 11"/>
          <p:cNvSpPr>
            <a:spLocks noChangeShapeType="1"/>
          </p:cNvSpPr>
          <p:nvPr/>
        </p:nvSpPr>
        <p:spPr bwMode="auto">
          <a:xfrm>
            <a:off x="2209800" y="4800600"/>
            <a:ext cx="7391400" cy="0"/>
          </a:xfrm>
          <a:prstGeom prst="line">
            <a:avLst/>
          </a:prstGeom>
          <a:noFill/>
          <a:ln w="762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8" name="AutoShape 13"/>
          <p:cNvSpPr>
            <a:spLocks noChangeArrowheads="1"/>
          </p:cNvSpPr>
          <p:nvPr/>
        </p:nvSpPr>
        <p:spPr bwMode="auto">
          <a:xfrm>
            <a:off x="8686800" y="3429000"/>
            <a:ext cx="533400" cy="1295400"/>
          </a:xfrm>
          <a:prstGeom prst="downArrow">
            <a:avLst>
              <a:gd name="adj1" fmla="val 50000"/>
              <a:gd name="adj2" fmla="val 6071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endParaRPr lang="en-CA" altLang="en-US" sz="2400" dirty="0">
              <a:latin typeface="Arial" charset="0"/>
            </a:endParaRPr>
          </a:p>
        </p:txBody>
      </p:sp>
      <p:sp>
        <p:nvSpPr>
          <p:cNvPr id="29" name="AutoShape 14"/>
          <p:cNvSpPr>
            <a:spLocks noChangeArrowheads="1"/>
          </p:cNvSpPr>
          <p:nvPr/>
        </p:nvSpPr>
        <p:spPr bwMode="auto">
          <a:xfrm>
            <a:off x="7543800" y="3429000"/>
            <a:ext cx="533400" cy="1295400"/>
          </a:xfrm>
          <a:prstGeom prst="downArrow">
            <a:avLst>
              <a:gd name="adj1" fmla="val 50000"/>
              <a:gd name="adj2" fmla="val 6071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endParaRPr lang="en-CA" altLang="en-US" sz="2400" dirty="0">
              <a:latin typeface="Arial" charset="0"/>
            </a:endParaRPr>
          </a:p>
        </p:txBody>
      </p:sp>
      <p:sp>
        <p:nvSpPr>
          <p:cNvPr id="30" name="Rectangle 15"/>
          <p:cNvSpPr>
            <a:spLocks noChangeArrowheads="1"/>
          </p:cNvSpPr>
          <p:nvPr/>
        </p:nvSpPr>
        <p:spPr bwMode="auto">
          <a:xfrm>
            <a:off x="6781800" y="4648200"/>
            <a:ext cx="16764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blurRad="63500" dist="81320" dir="2319588" algn="ctr" rotWithShape="0">
                    <a:srgbClr val="000000">
                      <a:alpha val="74998"/>
                    </a:srgbClr>
                  </a:outerShdw>
                </a:effectLst>
              </a14:hiddenEffects>
            </a:ext>
          </a:extLst>
        </p:spPr>
        <p:txBody>
          <a:bodyPr/>
          <a:lstStyle>
            <a:lvl1pPr marL="342900" indent="-342900"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buClr>
                <a:schemeClr val="accent2"/>
              </a:buClr>
              <a:buFont typeface="Wingdings" charset="2"/>
              <a:buNone/>
            </a:pPr>
            <a:r>
              <a:rPr lang="en-US" altLang="en-US" sz="2900" dirty="0">
                <a:latin typeface="Times New Roman" charset="0"/>
              </a:rPr>
              <a:t>   </a:t>
            </a:r>
            <a:r>
              <a:rPr lang="en-US" altLang="en-US" sz="1600" dirty="0">
                <a:latin typeface="Arial" charset="0"/>
              </a:rPr>
              <a:t>Software control system</a:t>
            </a:r>
            <a:endParaRPr lang="en-US" altLang="en-US" sz="2000" dirty="0">
              <a:latin typeface="Arial" charset="0"/>
            </a:endParaRPr>
          </a:p>
        </p:txBody>
      </p:sp>
      <p:sp>
        <p:nvSpPr>
          <p:cNvPr id="31" name="AutoShape 16"/>
          <p:cNvSpPr>
            <a:spLocks noChangeArrowheads="1"/>
          </p:cNvSpPr>
          <p:nvPr/>
        </p:nvSpPr>
        <p:spPr bwMode="auto">
          <a:xfrm>
            <a:off x="6477000" y="3429000"/>
            <a:ext cx="533400" cy="1295400"/>
          </a:xfrm>
          <a:prstGeom prst="downArrow">
            <a:avLst>
              <a:gd name="adj1" fmla="val 50000"/>
              <a:gd name="adj2" fmla="val 6071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endParaRPr lang="en-CA" altLang="en-US" sz="2400" dirty="0">
              <a:latin typeface="Arial" charset="0"/>
            </a:endParaRPr>
          </a:p>
        </p:txBody>
      </p:sp>
      <p:sp>
        <p:nvSpPr>
          <p:cNvPr id="32" name="Rectangle 17"/>
          <p:cNvSpPr>
            <a:spLocks noChangeArrowheads="1"/>
          </p:cNvSpPr>
          <p:nvPr/>
        </p:nvSpPr>
        <p:spPr bwMode="auto">
          <a:xfrm>
            <a:off x="5257800" y="4724400"/>
            <a:ext cx="25908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blurRad="63500" dist="81320" dir="2319588" algn="ctr" rotWithShape="0">
                    <a:srgbClr val="000000">
                      <a:alpha val="74998"/>
                    </a:srgbClr>
                  </a:outerShdw>
                </a:effectLst>
              </a14:hiddenEffects>
            </a:ext>
          </a:extLst>
        </p:spPr>
        <p:txBody>
          <a:bodyPr/>
          <a:lstStyle>
            <a:lvl1pPr marL="342900" indent="-342900"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buClr>
                <a:schemeClr val="accent2"/>
              </a:buClr>
              <a:buFont typeface="Wingdings" charset="2"/>
              <a:buNone/>
            </a:pPr>
            <a:r>
              <a:rPr lang="en-US" altLang="en-US" sz="2900" dirty="0">
                <a:latin typeface="Times New Roman" charset="0"/>
              </a:rPr>
              <a:t>   </a:t>
            </a:r>
            <a:r>
              <a:rPr lang="en-US" altLang="en-US" sz="1600" dirty="0">
                <a:latin typeface="Arial" charset="0"/>
              </a:rPr>
              <a:t>Software</a:t>
            </a:r>
            <a:endParaRPr lang="en-US" altLang="en-US" sz="2000" dirty="0">
              <a:latin typeface="Arial" charset="0"/>
            </a:endParaRPr>
          </a:p>
        </p:txBody>
      </p:sp>
      <p:sp>
        <p:nvSpPr>
          <p:cNvPr id="33" name="AutoShape 18"/>
          <p:cNvSpPr>
            <a:spLocks noChangeArrowheads="1"/>
          </p:cNvSpPr>
          <p:nvPr/>
        </p:nvSpPr>
        <p:spPr bwMode="auto">
          <a:xfrm>
            <a:off x="5486400" y="3429000"/>
            <a:ext cx="533400" cy="1295400"/>
          </a:xfrm>
          <a:prstGeom prst="downArrow">
            <a:avLst>
              <a:gd name="adj1" fmla="val 50000"/>
              <a:gd name="adj2" fmla="val 6071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endParaRPr lang="en-CA" altLang="en-US" sz="2400" dirty="0">
              <a:latin typeface="Arial" charset="0"/>
            </a:endParaRPr>
          </a:p>
        </p:txBody>
      </p:sp>
      <p:sp>
        <p:nvSpPr>
          <p:cNvPr id="34" name="AutoShape 18"/>
          <p:cNvSpPr>
            <a:spLocks noChangeArrowheads="1"/>
          </p:cNvSpPr>
          <p:nvPr/>
        </p:nvSpPr>
        <p:spPr bwMode="auto">
          <a:xfrm>
            <a:off x="3579734" y="3390901"/>
            <a:ext cx="533400" cy="1295400"/>
          </a:xfrm>
          <a:prstGeom prst="downArrow">
            <a:avLst>
              <a:gd name="adj1" fmla="val 50000"/>
              <a:gd name="adj2" fmla="val 6071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endParaRPr lang="en-CA" altLang="en-US" sz="2400" dirty="0">
              <a:latin typeface="Arial" charset="0"/>
            </a:endParaRPr>
          </a:p>
        </p:txBody>
      </p:sp>
      <p:sp>
        <p:nvSpPr>
          <p:cNvPr id="35" name="Rectangle 17"/>
          <p:cNvSpPr>
            <a:spLocks noChangeArrowheads="1"/>
          </p:cNvSpPr>
          <p:nvPr/>
        </p:nvSpPr>
        <p:spPr bwMode="auto">
          <a:xfrm>
            <a:off x="5067300" y="4910137"/>
            <a:ext cx="12954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blurRad="63500" dist="81320" dir="2319588" algn="ctr" rotWithShape="0">
                    <a:srgbClr val="000000">
                      <a:alpha val="74998"/>
                    </a:srgbClr>
                  </a:outerShdw>
                </a:effectLst>
              </a14:hiddenEffects>
            </a:ext>
          </a:extLst>
        </p:spPr>
        <p:txBody>
          <a:bodyPr/>
          <a:lstStyle>
            <a:lvl1pPr marL="342900" indent="-342900"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buClr>
                <a:schemeClr val="accent2"/>
              </a:buClr>
              <a:buFont typeface="Wingdings" charset="2"/>
              <a:buNone/>
            </a:pPr>
            <a:r>
              <a:rPr lang="en-US" altLang="en-US" sz="1600" dirty="0">
                <a:latin typeface="Arial" charset="0"/>
                <a:ea typeface="Arial" charset="0"/>
              </a:rPr>
              <a:t>Business</a:t>
            </a:r>
          </a:p>
          <a:p>
            <a:pPr algn="ctr" eaLnBrk="1" hangingPunct="1">
              <a:buClr>
                <a:schemeClr val="accent2"/>
              </a:buClr>
              <a:buFont typeface="Wingdings" charset="2"/>
              <a:buNone/>
            </a:pPr>
            <a:r>
              <a:rPr lang="en-US" altLang="en-US" sz="1600" dirty="0">
                <a:latin typeface="Arial" charset="0"/>
                <a:ea typeface="Arial" charset="0"/>
              </a:rPr>
              <a:t>method</a:t>
            </a:r>
          </a:p>
        </p:txBody>
      </p:sp>
      <p:sp>
        <p:nvSpPr>
          <p:cNvPr id="36" name="Rectangle 19"/>
          <p:cNvSpPr>
            <a:spLocks noChangeArrowheads="1"/>
          </p:cNvSpPr>
          <p:nvPr/>
        </p:nvSpPr>
        <p:spPr bwMode="auto">
          <a:xfrm>
            <a:off x="1270000" y="4825999"/>
            <a:ext cx="26670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blurRad="63500" dist="81320" dir="2319588" algn="ctr" rotWithShape="0">
                    <a:srgbClr val="000000">
                      <a:alpha val="74998"/>
                    </a:srgbClr>
                  </a:outerShdw>
                </a:effectLst>
              </a14:hiddenEffects>
            </a:ext>
          </a:extLst>
        </p:spPr>
        <p:txBody>
          <a:bodyPr/>
          <a:lstStyle>
            <a:lvl1pPr marL="342900" indent="-342900"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buClr>
                <a:schemeClr val="accent2"/>
              </a:buClr>
              <a:buFont typeface="Wingdings" charset="2"/>
              <a:buNone/>
            </a:pPr>
            <a:r>
              <a:rPr lang="en-US" altLang="en-US" sz="2900" dirty="0">
                <a:latin typeface="Times New Roman" charset="0"/>
              </a:rPr>
              <a:t>   </a:t>
            </a:r>
            <a:r>
              <a:rPr lang="en-US" altLang="en-US" sz="2900" dirty="0">
                <a:latin typeface="Arial" charset="0"/>
              </a:rPr>
              <a:t>data structure</a:t>
            </a:r>
          </a:p>
        </p:txBody>
      </p:sp>
      <p:sp>
        <p:nvSpPr>
          <p:cNvPr id="37" name="AutoShape 18"/>
          <p:cNvSpPr>
            <a:spLocks noChangeArrowheads="1"/>
          </p:cNvSpPr>
          <p:nvPr/>
        </p:nvSpPr>
        <p:spPr bwMode="auto">
          <a:xfrm>
            <a:off x="2512934" y="3390901"/>
            <a:ext cx="533400" cy="1295400"/>
          </a:xfrm>
          <a:prstGeom prst="downArrow">
            <a:avLst>
              <a:gd name="adj1" fmla="val 50000"/>
              <a:gd name="adj2" fmla="val 6071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endParaRPr lang="en-CA" altLang="en-US" sz="2400" dirty="0">
              <a:latin typeface="Arial" charset="0"/>
            </a:endParaRPr>
          </a:p>
        </p:txBody>
      </p:sp>
      <p:sp>
        <p:nvSpPr>
          <p:cNvPr id="38" name="Rectangle 37"/>
          <p:cNvSpPr>
            <a:spLocks noChangeArrowheads="1"/>
          </p:cNvSpPr>
          <p:nvPr/>
        </p:nvSpPr>
        <p:spPr bwMode="auto">
          <a:xfrm>
            <a:off x="3122534" y="4849813"/>
            <a:ext cx="12954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blurRad="63500" dist="81320" dir="2319588" algn="ctr" rotWithShape="0">
                    <a:srgbClr val="000000">
                      <a:alpha val="74998"/>
                    </a:srgbClr>
                  </a:outerShdw>
                </a:effectLst>
              </a14:hiddenEffects>
            </a:ext>
          </a:extLst>
        </p:spPr>
        <p:txBody>
          <a:bodyPr/>
          <a:lstStyle>
            <a:lvl1pPr marL="342900" indent="-342900"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buClr>
                <a:schemeClr val="accent2"/>
              </a:buClr>
              <a:buFont typeface="Wingdings" charset="2"/>
              <a:buNone/>
            </a:pPr>
            <a:r>
              <a:rPr lang="en-US" altLang="en-US" sz="1600" dirty="0">
                <a:latin typeface="Arial" charset="0"/>
                <a:ea typeface="Arial" charset="0"/>
              </a:rPr>
              <a:t>Signals</a:t>
            </a:r>
          </a:p>
        </p:txBody>
      </p:sp>
    </p:spTree>
    <p:extLst>
      <p:ext uri="{BB962C8B-B14F-4D97-AF65-F5344CB8AC3E}">
        <p14:creationId xmlns:p14="http://schemas.microsoft.com/office/powerpoint/2010/main" val="4063182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dissolve">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dissolve">
                                      <p:cBhvr>
                                        <p:cTn id="12" dur="500"/>
                                        <p:tgtEl>
                                          <p:spTgt spid="3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dissolve">
                                      <p:cBhvr>
                                        <p:cTn id="17" dur="500"/>
                                        <p:tgtEl>
                                          <p:spTgt spid="36"/>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dissolve">
                                      <p:cBhvr>
                                        <p:cTn id="2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6" grpId="0" autoUpdateAnimBg="0"/>
      <p:bldP spid="37"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structures</a:t>
            </a:r>
          </a:p>
        </p:txBody>
      </p:sp>
      <p:sp>
        <p:nvSpPr>
          <p:cNvPr id="3" name="Content Placeholder 2"/>
          <p:cNvSpPr>
            <a:spLocks noGrp="1"/>
          </p:cNvSpPr>
          <p:nvPr>
            <p:ph idx="1"/>
          </p:nvPr>
        </p:nvSpPr>
        <p:spPr/>
        <p:txBody>
          <a:bodyPr>
            <a:normAutofit/>
          </a:bodyPr>
          <a:lstStyle/>
          <a:p>
            <a:r>
              <a:rPr lang="en-US" dirty="0"/>
              <a:t>Represent a physical implementation of a data model for organizing and representing information which is used by a computer program</a:t>
            </a:r>
          </a:p>
          <a:p>
            <a:r>
              <a:rPr lang="en-US" dirty="0"/>
              <a:t>Physical organization is responsive to the attributes of the data rather than specific content</a:t>
            </a:r>
          </a:p>
          <a:p>
            <a:pPr lvl="1"/>
            <a:r>
              <a:rPr lang="en-US" dirty="0"/>
              <a:t>e.g. MP3, customer database, or DVD data structure: organized and linked compressed video data portions having an indexing system or interface such as chapters, pointers, etc. to access particular portions of the video</a:t>
            </a:r>
          </a:p>
          <a:p>
            <a:pPr lvl="1"/>
            <a:r>
              <a:rPr lang="en-US" dirty="0"/>
              <a:t>What about Machine Learning Models</a:t>
            </a:r>
          </a:p>
          <a:p>
            <a:endParaRPr lang="en-US" dirty="0"/>
          </a:p>
        </p:txBody>
      </p:sp>
    </p:spTree>
    <p:extLst>
      <p:ext uri="{BB962C8B-B14F-4D97-AF65-F5344CB8AC3E}">
        <p14:creationId xmlns:p14="http://schemas.microsoft.com/office/powerpoint/2010/main" val="4036158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 - 1994</a:t>
            </a:r>
          </a:p>
        </p:txBody>
      </p:sp>
      <p:sp>
        <p:nvSpPr>
          <p:cNvPr id="3" name="Content Placeholder 2"/>
          <p:cNvSpPr>
            <a:spLocks noGrp="1"/>
          </p:cNvSpPr>
          <p:nvPr>
            <p:ph idx="1"/>
          </p:nvPr>
        </p:nvSpPr>
        <p:spPr/>
        <p:txBody>
          <a:bodyPr/>
          <a:lstStyle/>
          <a:p>
            <a:pPr marL="0" indent="0">
              <a:buNone/>
            </a:pPr>
            <a:r>
              <a:rPr lang="en-US" b="1" i="1" dirty="0"/>
              <a:t>In re Lowry </a:t>
            </a:r>
            <a:r>
              <a:rPr lang="en-US" b="1" dirty="0"/>
              <a:t>(1994)</a:t>
            </a:r>
          </a:p>
          <a:p>
            <a:r>
              <a:rPr lang="en-US" dirty="0"/>
              <a:t>data structure of database was patentable </a:t>
            </a:r>
          </a:p>
          <a:p>
            <a:r>
              <a:rPr lang="en-US" dirty="0"/>
              <a:t>dictated how application programs managed information</a:t>
            </a:r>
          </a:p>
          <a:p>
            <a:r>
              <a:rPr lang="en-US" dirty="0"/>
              <a:t>allowed the computer to operate more efficiently</a:t>
            </a:r>
          </a:p>
          <a:p>
            <a:endParaRPr lang="en-US" dirty="0"/>
          </a:p>
        </p:txBody>
      </p:sp>
    </p:spTree>
    <p:extLst>
      <p:ext uri="{BB962C8B-B14F-4D97-AF65-F5344CB8AC3E}">
        <p14:creationId xmlns:p14="http://schemas.microsoft.com/office/powerpoint/2010/main" val="181786397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 - 2014</a:t>
            </a:r>
          </a:p>
        </p:txBody>
      </p:sp>
      <p:sp>
        <p:nvSpPr>
          <p:cNvPr id="3" name="Content Placeholder 2"/>
          <p:cNvSpPr>
            <a:spLocks noGrp="1"/>
          </p:cNvSpPr>
          <p:nvPr>
            <p:ph idx="1"/>
          </p:nvPr>
        </p:nvSpPr>
        <p:spPr/>
        <p:txBody>
          <a:bodyPr>
            <a:normAutofit/>
          </a:bodyPr>
          <a:lstStyle/>
          <a:p>
            <a:pPr marL="0" indent="0">
              <a:buNone/>
            </a:pPr>
            <a:r>
              <a:rPr lang="en-US" b="1" i="1" dirty="0"/>
              <a:t>Digitech Image v. Electronics for Imaging</a:t>
            </a:r>
            <a:r>
              <a:rPr lang="en-US" b="1" dirty="0"/>
              <a:t> (Fed. Cir. 2014)</a:t>
            </a:r>
          </a:p>
          <a:p>
            <a:r>
              <a:rPr lang="en-US" dirty="0"/>
              <a:t>“Data in its ethereal, non-physical form is simply information that does not fall under any of the categories of eligible subject matter”</a:t>
            </a:r>
          </a:p>
          <a:p>
            <a:r>
              <a:rPr lang="en-US" dirty="0"/>
              <a:t>The claim “recites an ineligible abstract process of gathering and combining data that does not require input from a physical device”</a:t>
            </a:r>
          </a:p>
        </p:txBody>
      </p:sp>
    </p:spTree>
    <p:extLst>
      <p:ext uri="{BB962C8B-B14F-4D97-AF65-F5344CB8AC3E}">
        <p14:creationId xmlns:p14="http://schemas.microsoft.com/office/powerpoint/2010/main" val="58989792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04EB3-AB25-41BB-BCA3-9631D33A4F74}"/>
              </a:ext>
            </a:extLst>
          </p:cNvPr>
          <p:cNvSpPr>
            <a:spLocks noGrp="1"/>
          </p:cNvSpPr>
          <p:nvPr>
            <p:ph type="title"/>
          </p:nvPr>
        </p:nvSpPr>
        <p:spPr/>
        <p:txBody>
          <a:bodyPr/>
          <a:lstStyle/>
          <a:p>
            <a:r>
              <a:rPr lang="en-CA" dirty="0"/>
              <a:t>US - 2016</a:t>
            </a:r>
            <a:endParaRPr lang="en-US" dirty="0"/>
          </a:p>
        </p:txBody>
      </p:sp>
      <p:sp>
        <p:nvSpPr>
          <p:cNvPr id="3" name="Content Placeholder 2">
            <a:extLst>
              <a:ext uri="{FF2B5EF4-FFF2-40B4-BE49-F238E27FC236}">
                <a16:creationId xmlns:a16="http://schemas.microsoft.com/office/drawing/2014/main" id="{C9F95302-2D95-41A6-A067-F005AFA9080F}"/>
              </a:ext>
            </a:extLst>
          </p:cNvPr>
          <p:cNvSpPr>
            <a:spLocks noGrp="1"/>
          </p:cNvSpPr>
          <p:nvPr>
            <p:ph idx="1"/>
          </p:nvPr>
        </p:nvSpPr>
        <p:spPr/>
        <p:txBody>
          <a:bodyPr>
            <a:normAutofit fontScale="92500" lnSpcReduction="10000"/>
          </a:bodyPr>
          <a:lstStyle/>
          <a:p>
            <a:r>
              <a:rPr lang="en-US" i="1" dirty="0"/>
              <a:t>ENFISH, LLC v. Microsoft Corp., </a:t>
            </a:r>
            <a:r>
              <a:rPr lang="en-US" dirty="0"/>
              <a:t>822 F. 3d 1327 - Court of Appeals, Federal Circuit 2016</a:t>
            </a:r>
          </a:p>
          <a:p>
            <a:r>
              <a:rPr lang="en-US" dirty="0"/>
              <a:t>A data storage and retrieval system for a computer memory, comprising:</a:t>
            </a:r>
          </a:p>
          <a:p>
            <a:pPr lvl="1"/>
            <a:r>
              <a:rPr lang="en-US" dirty="0"/>
              <a:t>means for configuring said memory according to a logical table, said logical table including: a plurality of logical rows, each said logical row including an object identification number (OID) to identify each said logical row, each said logical row corresponding to a record of information; a plurality of logical columns intersecting said plurality of logical rows to define a plurality of logical cells, each said logical column including an OID to identify each said logical column; and</a:t>
            </a:r>
          </a:p>
          <a:p>
            <a:pPr lvl="1"/>
            <a:r>
              <a:rPr lang="en-US" dirty="0"/>
              <a:t>means for indexing data stored in said table.</a:t>
            </a:r>
          </a:p>
          <a:p>
            <a:r>
              <a:rPr lang="en-US" dirty="0"/>
              <a:t>“the self-referential table recited in the claims … is a specific type of data structure designed to improve the way a computer stores and retrieves data in memory.”  As such, it is not an abstract idea.</a:t>
            </a:r>
          </a:p>
        </p:txBody>
      </p:sp>
      <p:sp>
        <p:nvSpPr>
          <p:cNvPr id="4" name="Slide Number Placeholder 3">
            <a:extLst>
              <a:ext uri="{FF2B5EF4-FFF2-40B4-BE49-F238E27FC236}">
                <a16:creationId xmlns:a16="http://schemas.microsoft.com/office/drawing/2014/main" id="{F7281988-29A9-4796-A793-36F305F1BED4}"/>
              </a:ext>
            </a:extLst>
          </p:cNvPr>
          <p:cNvSpPr>
            <a:spLocks noGrp="1"/>
          </p:cNvSpPr>
          <p:nvPr>
            <p:ph type="sldNum" sz="quarter" idx="4"/>
          </p:nvPr>
        </p:nvSpPr>
        <p:spPr/>
        <p:txBody>
          <a:bodyPr/>
          <a:lstStyle/>
          <a:p>
            <a:pPr>
              <a:defRPr/>
            </a:pPr>
            <a:fld id="{202A5A07-8775-41F6-A814-A1AF7527A768}" type="slidenum">
              <a:rPr lang="en-CA" smtClean="0"/>
              <a:pPr>
                <a:defRPr/>
              </a:pPr>
              <a:t>53</a:t>
            </a:fld>
            <a:endParaRPr lang="en-CA" dirty="0"/>
          </a:p>
        </p:txBody>
      </p:sp>
    </p:spTree>
    <p:extLst>
      <p:ext uri="{BB962C8B-B14F-4D97-AF65-F5344CB8AC3E}">
        <p14:creationId xmlns:p14="http://schemas.microsoft.com/office/powerpoint/2010/main" val="188250928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Canada</a:t>
            </a:r>
          </a:p>
        </p:txBody>
      </p:sp>
      <p:sp>
        <p:nvSpPr>
          <p:cNvPr id="3" name="Content Placeholder 2"/>
          <p:cNvSpPr>
            <a:spLocks noGrp="1"/>
          </p:cNvSpPr>
          <p:nvPr>
            <p:ph idx="1"/>
          </p:nvPr>
        </p:nvSpPr>
        <p:spPr/>
        <p:txBody>
          <a:bodyPr/>
          <a:lstStyle/>
          <a:p>
            <a:r>
              <a:rPr lang="en-US" dirty="0"/>
              <a:t>No case law on point</a:t>
            </a:r>
          </a:p>
          <a:p>
            <a:r>
              <a:rPr lang="en-US" dirty="0">
                <a:solidFill>
                  <a:srgbClr val="000000"/>
                </a:solidFill>
                <a:latin typeface="Helvetica" panose="020B0604020202020204" pitchFamily="34" charset="0"/>
              </a:rPr>
              <a:t>CIPO considers a</a:t>
            </a:r>
            <a:r>
              <a:rPr lang="en-US" b="0" i="0" dirty="0">
                <a:solidFill>
                  <a:srgbClr val="000000"/>
                </a:solidFill>
                <a:effectLst/>
                <a:latin typeface="Helvetica" panose="020B0604020202020204" pitchFamily="34" charset="0"/>
              </a:rPr>
              <a:t> data structure </a:t>
            </a:r>
            <a:r>
              <a:rPr lang="en-US" b="0" i="1" dirty="0">
                <a:solidFill>
                  <a:srgbClr val="000000"/>
                </a:solidFill>
                <a:effectLst/>
                <a:latin typeface="Helvetica" panose="020B0604020202020204" pitchFamily="34" charset="0"/>
              </a:rPr>
              <a:t>per se </a:t>
            </a:r>
            <a:r>
              <a:rPr lang="en-US" b="0" i="0" dirty="0">
                <a:solidFill>
                  <a:srgbClr val="000000"/>
                </a:solidFill>
                <a:effectLst/>
                <a:latin typeface="Helvetica" panose="020B0604020202020204" pitchFamily="34" charset="0"/>
              </a:rPr>
              <a:t>to be disembodied and not an invention within the meaning of section 2 of the </a:t>
            </a:r>
            <a:r>
              <a:rPr lang="en-US" b="0" i="1" dirty="0">
                <a:solidFill>
                  <a:srgbClr val="000000"/>
                </a:solidFill>
                <a:effectLst/>
                <a:latin typeface="Helvetica" panose="020B0604020202020204" pitchFamily="34" charset="0"/>
              </a:rPr>
              <a:t>Patent Act</a:t>
            </a:r>
          </a:p>
          <a:p>
            <a:r>
              <a:rPr lang="en-US" b="0" i="0" dirty="0">
                <a:solidFill>
                  <a:srgbClr val="000000"/>
                </a:solidFill>
                <a:effectLst/>
                <a:latin typeface="Helvetica" panose="020B0604020202020204" pitchFamily="34" charset="0"/>
              </a:rPr>
              <a:t>For a data structure to have an impact on the patentability of a claimed invention, it must in some way limit the technological nature of a statutory element (e.g. a computer readable medium) in the claim.</a:t>
            </a:r>
            <a:endParaRPr lang="en-US" dirty="0"/>
          </a:p>
          <a:p>
            <a:endParaRPr lang="en-US" dirty="0"/>
          </a:p>
        </p:txBody>
      </p:sp>
    </p:spTree>
    <p:extLst>
      <p:ext uri="{BB962C8B-B14F-4D97-AF65-F5344CB8AC3E}">
        <p14:creationId xmlns:p14="http://schemas.microsoft.com/office/powerpoint/2010/main" val="162984369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04800" y="3657600"/>
            <a:ext cx="11582400" cy="1066800"/>
          </a:xfrm>
        </p:spPr>
        <p:txBody>
          <a:bodyPr/>
          <a:lstStyle/>
          <a:p>
            <a:r>
              <a:rPr lang="en-US" dirty="0"/>
              <a:t>Questions?</a:t>
            </a:r>
            <a:endParaRPr lang="en-US" sz="2400" dirty="0"/>
          </a:p>
          <a:p>
            <a:endParaRPr lang="en-US" sz="2400" dirty="0"/>
          </a:p>
        </p:txBody>
      </p:sp>
      <p:sp>
        <p:nvSpPr>
          <p:cNvPr id="3" name="Text Placeholder 2"/>
          <p:cNvSpPr>
            <a:spLocks noGrp="1"/>
          </p:cNvSpPr>
          <p:nvPr>
            <p:ph type="body" sz="quarter" idx="11"/>
          </p:nvPr>
        </p:nvSpPr>
        <p:spPr>
          <a:xfrm>
            <a:off x="304800" y="4865624"/>
            <a:ext cx="11582400" cy="1001776"/>
          </a:xfrm>
        </p:spPr>
        <p:txBody>
          <a:bodyPr/>
          <a:lstStyle/>
          <a:p>
            <a:pPr>
              <a:tabLst>
                <a:tab pos="3086100" algn="l"/>
                <a:tab pos="5715000" algn="l"/>
                <a:tab pos="8343900" algn="l"/>
              </a:tabLst>
            </a:pPr>
            <a:endParaRPr lang="en-US" sz="1200" dirty="0"/>
          </a:p>
        </p:txBody>
      </p:sp>
      <p:sp>
        <p:nvSpPr>
          <p:cNvPr id="4" name="Text Placeholder 3"/>
          <p:cNvSpPr>
            <a:spLocks noGrp="1"/>
          </p:cNvSpPr>
          <p:nvPr>
            <p:ph type="body" sz="quarter" idx="12"/>
          </p:nvPr>
        </p:nvSpPr>
        <p:spPr/>
        <p:txBody>
          <a:bodyPr/>
          <a:lstStyle/>
          <a:p>
            <a:r>
              <a:rPr lang="en-CA" dirty="0"/>
              <a:t>February 17, 2022</a:t>
            </a:r>
            <a:endParaRPr lang="en-US" dirty="0"/>
          </a:p>
        </p:txBody>
      </p:sp>
    </p:spTree>
    <p:extLst>
      <p:ext uri="{BB962C8B-B14F-4D97-AF65-F5344CB8AC3E}">
        <p14:creationId xmlns:p14="http://schemas.microsoft.com/office/powerpoint/2010/main" val="2028388632"/>
      </p:ext>
    </p:extLst>
  </p:cSld>
  <p:clrMapOvr>
    <a:masterClrMapping/>
  </p:clrMapOvr>
</p:sld>
</file>

<file path=ppt/theme/theme1.xml><?xml version="1.0" encoding="utf-8"?>
<a:theme xmlns:a="http://schemas.openxmlformats.org/drawingml/2006/main" name="Conten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2018-Patents.pptx" id="{5D0D7CB9-5DD5-421C-A363-41B712C8CB7C}" vid="{7BA784BA-2843-493C-B3DA-BD803B36C9AE}"/>
    </a:ext>
  </a:extLst>
</a:theme>
</file>

<file path=ppt/theme/theme2.xml><?xml version="1.0" encoding="utf-8"?>
<a:theme xmlns:a="http://schemas.openxmlformats.org/drawingml/2006/main" name="Title Slid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a:lstStyle>
        <a:defPPr fontAlgn="auto">
          <a:spcAft>
            <a:spcPts val="0"/>
          </a:spcAft>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ection Header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Closing Slid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hank You">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2018-Patents</Template>
  <TotalTime>0</TotalTime>
  <Words>4089</Words>
  <Application>Microsoft Macintosh PowerPoint</Application>
  <PresentationFormat>Widescreen</PresentationFormat>
  <Paragraphs>353</Paragraphs>
  <Slides>55</Slides>
  <Notes>7</Notes>
  <HiddenSlides>0</HiddenSlides>
  <MMClips>0</MMClips>
  <ScaleCrop>false</ScaleCrop>
  <HeadingPairs>
    <vt:vector size="8" baseType="variant">
      <vt:variant>
        <vt:lpstr>Fonts Used</vt:lpstr>
      </vt:variant>
      <vt:variant>
        <vt:i4>6</vt:i4>
      </vt:variant>
      <vt:variant>
        <vt:lpstr>Theme</vt:lpstr>
      </vt:variant>
      <vt:variant>
        <vt:i4>5</vt:i4>
      </vt:variant>
      <vt:variant>
        <vt:lpstr>Embedded OLE Servers</vt:lpstr>
      </vt:variant>
      <vt:variant>
        <vt:i4>1</vt:i4>
      </vt:variant>
      <vt:variant>
        <vt:lpstr>Slide Titles</vt:lpstr>
      </vt:variant>
      <vt:variant>
        <vt:i4>55</vt:i4>
      </vt:variant>
    </vt:vector>
  </HeadingPairs>
  <TitlesOfParts>
    <vt:vector size="67" baseType="lpstr">
      <vt:lpstr>Arial</vt:lpstr>
      <vt:lpstr>Calibri</vt:lpstr>
      <vt:lpstr>Helvetica</vt:lpstr>
      <vt:lpstr>Open Sans</vt:lpstr>
      <vt:lpstr>Times New Roman</vt:lpstr>
      <vt:lpstr>Wingdings</vt:lpstr>
      <vt:lpstr>Content</vt:lpstr>
      <vt:lpstr>Title Slides</vt:lpstr>
      <vt:lpstr>Section Headers</vt:lpstr>
      <vt:lpstr>Closing Slides</vt:lpstr>
      <vt:lpstr>Thank You</vt:lpstr>
      <vt:lpstr>Microsoft ClipArt Gallery</vt:lpstr>
      <vt:lpstr>PowerPoint Presentation</vt:lpstr>
      <vt:lpstr>Statutory definition of invention</vt:lpstr>
      <vt:lpstr>Art or process</vt:lpstr>
      <vt:lpstr>Machine or manufacture</vt:lpstr>
      <vt:lpstr>Statutory exclusions</vt:lpstr>
      <vt:lpstr>Justifications</vt:lpstr>
      <vt:lpstr>How does software fit in?</vt:lpstr>
      <vt:lpstr>Against…</vt:lpstr>
      <vt:lpstr>In favour…</vt:lpstr>
      <vt:lpstr>Should it matter what kind of numbers are being processed?</vt:lpstr>
      <vt:lpstr>A framework for thinking about subject matter</vt:lpstr>
      <vt:lpstr>Consider</vt:lpstr>
      <vt:lpstr>Consider</vt:lpstr>
      <vt:lpstr>Where’s the dividing line?</vt:lpstr>
      <vt:lpstr>Canada</vt:lpstr>
      <vt:lpstr>Canada</vt:lpstr>
      <vt:lpstr>PowerPoint Presentation</vt:lpstr>
      <vt:lpstr>Schlumberger Canada Ltd. v. Commissioner of Patents (1981), 56 C.P.R (2d) 204 (FCA) </vt:lpstr>
      <vt:lpstr>What followed Schlumberger?</vt:lpstr>
      <vt:lpstr>Canada</vt:lpstr>
      <vt:lpstr>Canada</vt:lpstr>
      <vt:lpstr>Amazon’s adventures in the Patent Office</vt:lpstr>
      <vt:lpstr>Amazon.com 1-Click</vt:lpstr>
      <vt:lpstr>Amazon.com 1-Click</vt:lpstr>
      <vt:lpstr>Amazon.com 1-Click FCA cont’d</vt:lpstr>
      <vt:lpstr>CIPO’s Reaction to Amazon</vt:lpstr>
      <vt:lpstr>Choueifaty</vt:lpstr>
      <vt:lpstr>CIPO’s Approach Rejected by the Federal Court Again</vt:lpstr>
      <vt:lpstr>Choueifaty Approved by the PAB on Remand</vt:lpstr>
      <vt:lpstr>CIPO Guidelines after Choueifaty</vt:lpstr>
      <vt:lpstr>Benjamin Moore 2022 FC 923 FC per Gagné J.</vt:lpstr>
      <vt:lpstr>Benjamin Moore 2022 FC 923 FC per Gagné J. cont’d</vt:lpstr>
      <vt:lpstr>Benjamin Moore 2022 FC 923 FC per Gagné J. cont’d</vt:lpstr>
      <vt:lpstr>US Approach</vt:lpstr>
      <vt:lpstr>The definitive test?</vt:lpstr>
      <vt:lpstr>The new way…</vt:lpstr>
      <vt:lpstr>We need not labor…</vt:lpstr>
      <vt:lpstr>Alice in Software</vt:lpstr>
      <vt:lpstr>US Patent Office Approach</vt:lpstr>
      <vt:lpstr>Where’s the dividing line?</vt:lpstr>
      <vt:lpstr>Overlap with software patents</vt:lpstr>
      <vt:lpstr>Overlap with software patents</vt:lpstr>
      <vt:lpstr>Business methods in US</vt:lpstr>
      <vt:lpstr>Where’s the dividing line?</vt:lpstr>
      <vt:lpstr>Signal claims</vt:lpstr>
      <vt:lpstr>Signal claims</vt:lpstr>
      <vt:lpstr>“Fixing” signal claims</vt:lpstr>
      <vt:lpstr>Signal claims in Canada</vt:lpstr>
      <vt:lpstr>Where’s the dividing line?</vt:lpstr>
      <vt:lpstr>Data structures</vt:lpstr>
      <vt:lpstr>US - 1994</vt:lpstr>
      <vt:lpstr>US - 2014</vt:lpstr>
      <vt:lpstr>US - 2016</vt:lpstr>
      <vt:lpstr>Canada</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2019-01-24T18:26:31Z</dcterms:created>
  <dcterms:modified xsi:type="dcterms:W3CDTF">2023-05-02T18:37:49Z</dcterms:modified>
</cp:coreProperties>
</file>