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72"/>
  </p:notesMasterIdLst>
  <p:handoutMasterIdLst>
    <p:handoutMasterId r:id="rId73"/>
  </p:handoutMasterIdLst>
  <p:sldIdLst>
    <p:sldId id="256" r:id="rId2"/>
    <p:sldId id="416" r:id="rId3"/>
    <p:sldId id="264" r:id="rId4"/>
    <p:sldId id="265" r:id="rId5"/>
    <p:sldId id="266" r:id="rId6"/>
    <p:sldId id="267" r:id="rId7"/>
    <p:sldId id="417" r:id="rId8"/>
    <p:sldId id="262" r:id="rId9"/>
    <p:sldId id="263" r:id="rId10"/>
    <p:sldId id="419" r:id="rId11"/>
    <p:sldId id="418" r:id="rId12"/>
    <p:sldId id="271" r:id="rId13"/>
    <p:sldId id="420" r:id="rId14"/>
    <p:sldId id="440" r:id="rId15"/>
    <p:sldId id="272" r:id="rId16"/>
    <p:sldId id="275" r:id="rId17"/>
    <p:sldId id="276" r:id="rId18"/>
    <p:sldId id="277" r:id="rId19"/>
    <p:sldId id="316" r:id="rId20"/>
    <p:sldId id="278" r:id="rId21"/>
    <p:sldId id="436" r:id="rId22"/>
    <p:sldId id="437" r:id="rId23"/>
    <p:sldId id="438" r:id="rId24"/>
    <p:sldId id="422" r:id="rId25"/>
    <p:sldId id="279" r:id="rId26"/>
    <p:sldId id="280" r:id="rId27"/>
    <p:sldId id="445" r:id="rId28"/>
    <p:sldId id="281" r:id="rId29"/>
    <p:sldId id="304" r:id="rId30"/>
    <p:sldId id="284" r:id="rId31"/>
    <p:sldId id="285" r:id="rId32"/>
    <p:sldId id="319" r:id="rId33"/>
    <p:sldId id="322" r:id="rId34"/>
    <p:sldId id="323" r:id="rId35"/>
    <p:sldId id="324" r:id="rId36"/>
    <p:sldId id="325" r:id="rId37"/>
    <p:sldId id="424" r:id="rId38"/>
    <p:sldId id="282" r:id="rId39"/>
    <p:sldId id="283" r:id="rId40"/>
    <p:sldId id="286" r:id="rId41"/>
    <p:sldId id="396" r:id="rId42"/>
    <p:sldId id="454" r:id="rId43"/>
    <p:sldId id="288" r:id="rId44"/>
    <p:sldId id="290" r:id="rId45"/>
    <p:sldId id="459" r:id="rId46"/>
    <p:sldId id="484" r:id="rId47"/>
    <p:sldId id="456" r:id="rId48"/>
    <p:sldId id="453" r:id="rId49"/>
    <p:sldId id="486" r:id="rId50"/>
    <p:sldId id="292" r:id="rId51"/>
    <p:sldId id="458" r:id="rId52"/>
    <p:sldId id="293" r:id="rId53"/>
    <p:sldId id="294" r:id="rId54"/>
    <p:sldId id="295" r:id="rId55"/>
    <p:sldId id="296" r:id="rId56"/>
    <p:sldId id="310" r:id="rId57"/>
    <p:sldId id="297" r:id="rId58"/>
    <p:sldId id="298" r:id="rId59"/>
    <p:sldId id="305" r:id="rId60"/>
    <p:sldId id="306" r:id="rId61"/>
    <p:sldId id="313" r:id="rId62"/>
    <p:sldId id="299" r:id="rId63"/>
    <p:sldId id="300" r:id="rId64"/>
    <p:sldId id="301" r:id="rId65"/>
    <p:sldId id="302" r:id="rId66"/>
    <p:sldId id="312" r:id="rId67"/>
    <p:sldId id="307" r:id="rId68"/>
    <p:sldId id="308" r:id="rId69"/>
    <p:sldId id="309" r:id="rId70"/>
    <p:sldId id="303" r:id="rId7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4032">
          <p15:clr>
            <a:srgbClr val="A4A3A4"/>
          </p15:clr>
        </p15:guide>
        <p15:guide id="2" pos="43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1975"/>
    <a:srgbClr val="A2AACE"/>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97" autoAdjust="0"/>
    <p:restoredTop sz="77415" autoAdjust="0"/>
  </p:normalViewPr>
  <p:slideViewPr>
    <p:cSldViewPr>
      <p:cViewPr varScale="1">
        <p:scale>
          <a:sx n="97" d="100"/>
          <a:sy n="97" d="100"/>
        </p:scale>
        <p:origin x="2912" y="200"/>
      </p:cViewPr>
      <p:guideLst>
        <p:guide orient="horz" pos="4032"/>
        <p:guide pos="432"/>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88" d="100"/>
          <a:sy n="88" d="100"/>
        </p:scale>
        <p:origin x="-3870"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4062C1-538B-4182-B411-AE882AA6AB77}" type="doc">
      <dgm:prSet loTypeId="urn:microsoft.com/office/officeart/2005/8/layout/chevron1" loCatId="process" qsTypeId="urn:microsoft.com/office/officeart/2005/8/quickstyle/simple1" qsCatId="simple" csTypeId="urn:microsoft.com/office/officeart/2005/8/colors/accent1_2" csCatId="accent1" phldr="1"/>
      <dgm:spPr/>
    </dgm:pt>
    <dgm:pt modelId="{C66B5F0A-7F9C-4AB2-AEDC-A5FBBF2E16FF}">
      <dgm:prSet phldrT="[Text]"/>
      <dgm:spPr/>
      <dgm:t>
        <a:bodyPr/>
        <a:lstStyle/>
        <a:p>
          <a:r>
            <a:rPr lang="en-CA" dirty="0"/>
            <a:t>Define Invention</a:t>
          </a:r>
          <a:endParaRPr lang="en-US" dirty="0"/>
        </a:p>
      </dgm:t>
    </dgm:pt>
    <dgm:pt modelId="{5C2DE9D5-0DE2-4982-B94B-977A8F94CE64}" type="parTrans" cxnId="{C0EA1613-C799-44D1-B275-B9D8D655EF60}">
      <dgm:prSet/>
      <dgm:spPr/>
      <dgm:t>
        <a:bodyPr/>
        <a:lstStyle/>
        <a:p>
          <a:endParaRPr lang="en-US"/>
        </a:p>
      </dgm:t>
    </dgm:pt>
    <dgm:pt modelId="{61633635-00C9-4E80-8A02-229EB60203AB}" type="sibTrans" cxnId="{C0EA1613-C799-44D1-B275-B9D8D655EF60}">
      <dgm:prSet/>
      <dgm:spPr/>
      <dgm:t>
        <a:bodyPr/>
        <a:lstStyle/>
        <a:p>
          <a:endParaRPr lang="en-US"/>
        </a:p>
      </dgm:t>
    </dgm:pt>
    <dgm:pt modelId="{0A9AF791-F3A5-48EB-8C06-43F5ED6CBD88}">
      <dgm:prSet phldrT="[Text]"/>
      <dgm:spPr/>
      <dgm:t>
        <a:bodyPr/>
        <a:lstStyle/>
        <a:p>
          <a:r>
            <a:rPr lang="en-CA" dirty="0"/>
            <a:t>Patentability Search</a:t>
          </a:r>
          <a:endParaRPr lang="en-US" dirty="0"/>
        </a:p>
      </dgm:t>
    </dgm:pt>
    <dgm:pt modelId="{7DCE7804-E297-41A0-BA42-A20ABE474634}" type="parTrans" cxnId="{C942B309-B6EB-46AF-B3E5-2DCC0B63DC3B}">
      <dgm:prSet/>
      <dgm:spPr/>
      <dgm:t>
        <a:bodyPr/>
        <a:lstStyle/>
        <a:p>
          <a:endParaRPr lang="en-US"/>
        </a:p>
      </dgm:t>
    </dgm:pt>
    <dgm:pt modelId="{F60D3235-B9AB-4E72-A6F9-6117D2F60327}" type="sibTrans" cxnId="{C942B309-B6EB-46AF-B3E5-2DCC0B63DC3B}">
      <dgm:prSet/>
      <dgm:spPr/>
      <dgm:t>
        <a:bodyPr/>
        <a:lstStyle/>
        <a:p>
          <a:endParaRPr lang="en-US"/>
        </a:p>
      </dgm:t>
    </dgm:pt>
    <dgm:pt modelId="{1D4C0AC5-9D49-4DCC-BAE3-6916B4A953EB}">
      <dgm:prSet phldrT="[Text]"/>
      <dgm:spPr/>
      <dgm:t>
        <a:bodyPr/>
        <a:lstStyle/>
        <a:p>
          <a:r>
            <a:rPr lang="en-CA" dirty="0"/>
            <a:t>Prepare and File Application</a:t>
          </a:r>
          <a:endParaRPr lang="en-US" dirty="0"/>
        </a:p>
      </dgm:t>
    </dgm:pt>
    <dgm:pt modelId="{F5E3DDB3-0A24-4054-952D-E9BE3773C418}" type="parTrans" cxnId="{474CBBD5-BD73-47FD-AC6B-12C0DEFA6435}">
      <dgm:prSet/>
      <dgm:spPr/>
      <dgm:t>
        <a:bodyPr/>
        <a:lstStyle/>
        <a:p>
          <a:endParaRPr lang="en-US"/>
        </a:p>
      </dgm:t>
    </dgm:pt>
    <dgm:pt modelId="{A8F424B4-9CDE-4853-865C-95493BC5AC9D}" type="sibTrans" cxnId="{474CBBD5-BD73-47FD-AC6B-12C0DEFA6435}">
      <dgm:prSet/>
      <dgm:spPr/>
      <dgm:t>
        <a:bodyPr/>
        <a:lstStyle/>
        <a:p>
          <a:endParaRPr lang="en-US"/>
        </a:p>
      </dgm:t>
    </dgm:pt>
    <dgm:pt modelId="{B9DB1C48-90A0-4F8E-BC5F-98A35597429D}">
      <dgm:prSet/>
      <dgm:spPr/>
      <dgm:t>
        <a:bodyPr/>
        <a:lstStyle/>
        <a:p>
          <a:r>
            <a:rPr lang="en-CA" dirty="0"/>
            <a:t>Examination</a:t>
          </a:r>
          <a:endParaRPr lang="en-US" dirty="0"/>
        </a:p>
      </dgm:t>
    </dgm:pt>
    <dgm:pt modelId="{F89E36E5-8C7B-4BB8-B035-E135CF23BDA4}" type="parTrans" cxnId="{511C6A98-4DAF-48D9-B707-58CCF0D87D6B}">
      <dgm:prSet/>
      <dgm:spPr/>
      <dgm:t>
        <a:bodyPr/>
        <a:lstStyle/>
        <a:p>
          <a:endParaRPr lang="en-US"/>
        </a:p>
      </dgm:t>
    </dgm:pt>
    <dgm:pt modelId="{D4A7C021-5444-43AD-A685-C14C7411CFA9}" type="sibTrans" cxnId="{511C6A98-4DAF-48D9-B707-58CCF0D87D6B}">
      <dgm:prSet/>
      <dgm:spPr/>
      <dgm:t>
        <a:bodyPr/>
        <a:lstStyle/>
        <a:p>
          <a:endParaRPr lang="en-US"/>
        </a:p>
      </dgm:t>
    </dgm:pt>
    <dgm:pt modelId="{5C26576A-E739-4197-A060-1C2DC7BF759A}">
      <dgm:prSet/>
      <dgm:spPr/>
      <dgm:t>
        <a:bodyPr/>
        <a:lstStyle/>
        <a:p>
          <a:r>
            <a:rPr lang="en-CA" dirty="0"/>
            <a:t>Issuance</a:t>
          </a:r>
          <a:endParaRPr lang="en-US" dirty="0"/>
        </a:p>
      </dgm:t>
    </dgm:pt>
    <dgm:pt modelId="{52E903B2-B5FC-4C11-BFDB-50D6C64BB637}" type="parTrans" cxnId="{D80B18B1-9587-4B16-9AAF-97AFDFE8A931}">
      <dgm:prSet/>
      <dgm:spPr/>
      <dgm:t>
        <a:bodyPr/>
        <a:lstStyle/>
        <a:p>
          <a:endParaRPr lang="en-US"/>
        </a:p>
      </dgm:t>
    </dgm:pt>
    <dgm:pt modelId="{DA60CB47-BF5A-4727-83FC-1DCC5EF14756}" type="sibTrans" cxnId="{D80B18B1-9587-4B16-9AAF-97AFDFE8A931}">
      <dgm:prSet/>
      <dgm:spPr/>
      <dgm:t>
        <a:bodyPr/>
        <a:lstStyle/>
        <a:p>
          <a:endParaRPr lang="en-US"/>
        </a:p>
      </dgm:t>
    </dgm:pt>
    <dgm:pt modelId="{851C6DC1-0608-438A-B40B-D66192137611}" type="pres">
      <dgm:prSet presAssocID="{4B4062C1-538B-4182-B411-AE882AA6AB77}" presName="Name0" presStyleCnt="0">
        <dgm:presLayoutVars>
          <dgm:dir/>
          <dgm:animLvl val="lvl"/>
          <dgm:resizeHandles val="exact"/>
        </dgm:presLayoutVars>
      </dgm:prSet>
      <dgm:spPr/>
    </dgm:pt>
    <dgm:pt modelId="{D643E111-198D-4F2C-9034-263A5BA5A85D}" type="pres">
      <dgm:prSet presAssocID="{C66B5F0A-7F9C-4AB2-AEDC-A5FBBF2E16FF}" presName="parTxOnly" presStyleLbl="node1" presStyleIdx="0" presStyleCnt="5">
        <dgm:presLayoutVars>
          <dgm:chMax val="0"/>
          <dgm:chPref val="0"/>
          <dgm:bulletEnabled val="1"/>
        </dgm:presLayoutVars>
      </dgm:prSet>
      <dgm:spPr/>
    </dgm:pt>
    <dgm:pt modelId="{0CF2BD87-CD89-4A79-9499-9DB0C9E67511}" type="pres">
      <dgm:prSet presAssocID="{61633635-00C9-4E80-8A02-229EB60203AB}" presName="parTxOnlySpace" presStyleCnt="0"/>
      <dgm:spPr/>
    </dgm:pt>
    <dgm:pt modelId="{A8AA5FDC-2ACE-4A1E-84E3-6D5530757072}" type="pres">
      <dgm:prSet presAssocID="{0A9AF791-F3A5-48EB-8C06-43F5ED6CBD88}" presName="parTxOnly" presStyleLbl="node1" presStyleIdx="1" presStyleCnt="5">
        <dgm:presLayoutVars>
          <dgm:chMax val="0"/>
          <dgm:chPref val="0"/>
          <dgm:bulletEnabled val="1"/>
        </dgm:presLayoutVars>
      </dgm:prSet>
      <dgm:spPr/>
    </dgm:pt>
    <dgm:pt modelId="{71904447-21D5-42A6-9469-C7BEA596AD35}" type="pres">
      <dgm:prSet presAssocID="{F60D3235-B9AB-4E72-A6F9-6117D2F60327}" presName="parTxOnlySpace" presStyleCnt="0"/>
      <dgm:spPr/>
    </dgm:pt>
    <dgm:pt modelId="{285C83BE-03C5-402E-8764-55E27A44CF30}" type="pres">
      <dgm:prSet presAssocID="{1D4C0AC5-9D49-4DCC-BAE3-6916B4A953EB}" presName="parTxOnly" presStyleLbl="node1" presStyleIdx="2" presStyleCnt="5">
        <dgm:presLayoutVars>
          <dgm:chMax val="0"/>
          <dgm:chPref val="0"/>
          <dgm:bulletEnabled val="1"/>
        </dgm:presLayoutVars>
      </dgm:prSet>
      <dgm:spPr/>
    </dgm:pt>
    <dgm:pt modelId="{642DACC2-DC9B-4AD5-B48D-741103014F5E}" type="pres">
      <dgm:prSet presAssocID="{A8F424B4-9CDE-4853-865C-95493BC5AC9D}" presName="parTxOnlySpace" presStyleCnt="0"/>
      <dgm:spPr/>
    </dgm:pt>
    <dgm:pt modelId="{1E577000-1AA7-421F-89DC-4DD32EB5D12E}" type="pres">
      <dgm:prSet presAssocID="{B9DB1C48-90A0-4F8E-BC5F-98A35597429D}" presName="parTxOnly" presStyleLbl="node1" presStyleIdx="3" presStyleCnt="5" custLinFactNeighborX="-7294" custLinFactNeighborY="1803">
        <dgm:presLayoutVars>
          <dgm:chMax val="0"/>
          <dgm:chPref val="0"/>
          <dgm:bulletEnabled val="1"/>
        </dgm:presLayoutVars>
      </dgm:prSet>
      <dgm:spPr/>
    </dgm:pt>
    <dgm:pt modelId="{089C5D77-05F7-4CFB-9402-8C35B1ADB0B2}" type="pres">
      <dgm:prSet presAssocID="{D4A7C021-5444-43AD-A685-C14C7411CFA9}" presName="parTxOnlySpace" presStyleCnt="0"/>
      <dgm:spPr/>
    </dgm:pt>
    <dgm:pt modelId="{91224F46-5DC0-41A4-80C9-D4170A1EE790}" type="pres">
      <dgm:prSet presAssocID="{5C26576A-E739-4197-A060-1C2DC7BF759A}" presName="parTxOnly" presStyleLbl="node1" presStyleIdx="4" presStyleCnt="5">
        <dgm:presLayoutVars>
          <dgm:chMax val="0"/>
          <dgm:chPref val="0"/>
          <dgm:bulletEnabled val="1"/>
        </dgm:presLayoutVars>
      </dgm:prSet>
      <dgm:spPr/>
    </dgm:pt>
  </dgm:ptLst>
  <dgm:cxnLst>
    <dgm:cxn modelId="{40582A00-D10E-4411-A34F-8D38E199D3E8}" type="presOf" srcId="{C66B5F0A-7F9C-4AB2-AEDC-A5FBBF2E16FF}" destId="{D643E111-198D-4F2C-9034-263A5BA5A85D}" srcOrd="0" destOrd="0" presId="urn:microsoft.com/office/officeart/2005/8/layout/chevron1"/>
    <dgm:cxn modelId="{C942B309-B6EB-46AF-B3E5-2DCC0B63DC3B}" srcId="{4B4062C1-538B-4182-B411-AE882AA6AB77}" destId="{0A9AF791-F3A5-48EB-8C06-43F5ED6CBD88}" srcOrd="1" destOrd="0" parTransId="{7DCE7804-E297-41A0-BA42-A20ABE474634}" sibTransId="{F60D3235-B9AB-4E72-A6F9-6117D2F60327}"/>
    <dgm:cxn modelId="{121DF209-E392-48E6-A913-99DD8391C198}" type="presOf" srcId="{0A9AF791-F3A5-48EB-8C06-43F5ED6CBD88}" destId="{A8AA5FDC-2ACE-4A1E-84E3-6D5530757072}" srcOrd="0" destOrd="0" presId="urn:microsoft.com/office/officeart/2005/8/layout/chevron1"/>
    <dgm:cxn modelId="{C0EA1613-C799-44D1-B275-B9D8D655EF60}" srcId="{4B4062C1-538B-4182-B411-AE882AA6AB77}" destId="{C66B5F0A-7F9C-4AB2-AEDC-A5FBBF2E16FF}" srcOrd="0" destOrd="0" parTransId="{5C2DE9D5-0DE2-4982-B94B-977A8F94CE64}" sibTransId="{61633635-00C9-4E80-8A02-229EB60203AB}"/>
    <dgm:cxn modelId="{2538FE28-BD20-46DD-B665-60F047C2029C}" type="presOf" srcId="{B9DB1C48-90A0-4F8E-BC5F-98A35597429D}" destId="{1E577000-1AA7-421F-89DC-4DD32EB5D12E}" srcOrd="0" destOrd="0" presId="urn:microsoft.com/office/officeart/2005/8/layout/chevron1"/>
    <dgm:cxn modelId="{5C5B9C56-AB8E-43CC-B6FE-D9A4A8331383}" type="presOf" srcId="{4B4062C1-538B-4182-B411-AE882AA6AB77}" destId="{851C6DC1-0608-438A-B40B-D66192137611}" srcOrd="0" destOrd="0" presId="urn:microsoft.com/office/officeart/2005/8/layout/chevron1"/>
    <dgm:cxn modelId="{AFFB2F64-3C9A-44C5-96AD-753B783FDC14}" type="presOf" srcId="{1D4C0AC5-9D49-4DCC-BAE3-6916B4A953EB}" destId="{285C83BE-03C5-402E-8764-55E27A44CF30}" srcOrd="0" destOrd="0" presId="urn:microsoft.com/office/officeart/2005/8/layout/chevron1"/>
    <dgm:cxn modelId="{16103567-C525-4644-BA1C-FDD1798FC314}" type="presOf" srcId="{5C26576A-E739-4197-A060-1C2DC7BF759A}" destId="{91224F46-5DC0-41A4-80C9-D4170A1EE790}" srcOrd="0" destOrd="0" presId="urn:microsoft.com/office/officeart/2005/8/layout/chevron1"/>
    <dgm:cxn modelId="{511C6A98-4DAF-48D9-B707-58CCF0D87D6B}" srcId="{4B4062C1-538B-4182-B411-AE882AA6AB77}" destId="{B9DB1C48-90A0-4F8E-BC5F-98A35597429D}" srcOrd="3" destOrd="0" parTransId="{F89E36E5-8C7B-4BB8-B035-E135CF23BDA4}" sibTransId="{D4A7C021-5444-43AD-A685-C14C7411CFA9}"/>
    <dgm:cxn modelId="{D80B18B1-9587-4B16-9AAF-97AFDFE8A931}" srcId="{4B4062C1-538B-4182-B411-AE882AA6AB77}" destId="{5C26576A-E739-4197-A060-1C2DC7BF759A}" srcOrd="4" destOrd="0" parTransId="{52E903B2-B5FC-4C11-BFDB-50D6C64BB637}" sibTransId="{DA60CB47-BF5A-4727-83FC-1DCC5EF14756}"/>
    <dgm:cxn modelId="{474CBBD5-BD73-47FD-AC6B-12C0DEFA6435}" srcId="{4B4062C1-538B-4182-B411-AE882AA6AB77}" destId="{1D4C0AC5-9D49-4DCC-BAE3-6916B4A953EB}" srcOrd="2" destOrd="0" parTransId="{F5E3DDB3-0A24-4054-952D-E9BE3773C418}" sibTransId="{A8F424B4-9CDE-4853-865C-95493BC5AC9D}"/>
    <dgm:cxn modelId="{770A9804-0389-42B8-83A5-E4166C8FECEA}" type="presParOf" srcId="{851C6DC1-0608-438A-B40B-D66192137611}" destId="{D643E111-198D-4F2C-9034-263A5BA5A85D}" srcOrd="0" destOrd="0" presId="urn:microsoft.com/office/officeart/2005/8/layout/chevron1"/>
    <dgm:cxn modelId="{28843932-1339-4CE4-A6FD-70A5C66EFABA}" type="presParOf" srcId="{851C6DC1-0608-438A-B40B-D66192137611}" destId="{0CF2BD87-CD89-4A79-9499-9DB0C9E67511}" srcOrd="1" destOrd="0" presId="urn:microsoft.com/office/officeart/2005/8/layout/chevron1"/>
    <dgm:cxn modelId="{CE6C2FDA-D47D-400E-A04B-9083BC07D6BF}" type="presParOf" srcId="{851C6DC1-0608-438A-B40B-D66192137611}" destId="{A8AA5FDC-2ACE-4A1E-84E3-6D5530757072}" srcOrd="2" destOrd="0" presId="urn:microsoft.com/office/officeart/2005/8/layout/chevron1"/>
    <dgm:cxn modelId="{06142643-EA32-480C-9CD9-6F35494F57EA}" type="presParOf" srcId="{851C6DC1-0608-438A-B40B-D66192137611}" destId="{71904447-21D5-42A6-9469-C7BEA596AD35}" srcOrd="3" destOrd="0" presId="urn:microsoft.com/office/officeart/2005/8/layout/chevron1"/>
    <dgm:cxn modelId="{ED400A81-3EC5-4754-A809-4CC1359D6EF0}" type="presParOf" srcId="{851C6DC1-0608-438A-B40B-D66192137611}" destId="{285C83BE-03C5-402E-8764-55E27A44CF30}" srcOrd="4" destOrd="0" presId="urn:microsoft.com/office/officeart/2005/8/layout/chevron1"/>
    <dgm:cxn modelId="{C761AC12-0BE1-43D2-BB70-DF7F00293541}" type="presParOf" srcId="{851C6DC1-0608-438A-B40B-D66192137611}" destId="{642DACC2-DC9B-4AD5-B48D-741103014F5E}" srcOrd="5" destOrd="0" presId="urn:microsoft.com/office/officeart/2005/8/layout/chevron1"/>
    <dgm:cxn modelId="{E405B4A6-4A47-4F48-A3E7-91FD8DA7A1A7}" type="presParOf" srcId="{851C6DC1-0608-438A-B40B-D66192137611}" destId="{1E577000-1AA7-421F-89DC-4DD32EB5D12E}" srcOrd="6" destOrd="0" presId="urn:microsoft.com/office/officeart/2005/8/layout/chevron1"/>
    <dgm:cxn modelId="{634B4B05-5828-4851-9B53-2B06969E08B5}" type="presParOf" srcId="{851C6DC1-0608-438A-B40B-D66192137611}" destId="{089C5D77-05F7-4CFB-9402-8C35B1ADB0B2}" srcOrd="7" destOrd="0" presId="urn:microsoft.com/office/officeart/2005/8/layout/chevron1"/>
    <dgm:cxn modelId="{E083B843-E57B-46EA-8ACF-40AD2DFE91E9}" type="presParOf" srcId="{851C6DC1-0608-438A-B40B-D66192137611}" destId="{91224F46-5DC0-41A4-80C9-D4170A1EE790}"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D1F0FD-0355-40EA-A279-CBBE6DC521D2}" type="doc">
      <dgm:prSet loTypeId="urn:microsoft.com/office/officeart/2005/8/layout/process2" loCatId="process" qsTypeId="urn:microsoft.com/office/officeart/2005/8/quickstyle/simple1" qsCatId="simple" csTypeId="urn:microsoft.com/office/officeart/2005/8/colors/accent5_2" csCatId="accent5" phldr="1"/>
      <dgm:spPr/>
    </dgm:pt>
    <dgm:pt modelId="{A80899D8-2051-472B-B9D8-8EC99F4A2157}">
      <dgm:prSet phldrT="[Text]"/>
      <dgm:spPr/>
      <dgm:t>
        <a:bodyPr/>
        <a:lstStyle/>
        <a:p>
          <a:r>
            <a:rPr lang="en-CA" b="1" dirty="0"/>
            <a:t>Problem?</a:t>
          </a:r>
          <a:endParaRPr lang="en-US" b="1" dirty="0"/>
        </a:p>
      </dgm:t>
    </dgm:pt>
    <dgm:pt modelId="{662BA1A0-6048-4CC1-ADA4-AF66511F055F}" type="parTrans" cxnId="{2C960F03-3B51-43F0-90C8-EF1CEDC860AD}">
      <dgm:prSet/>
      <dgm:spPr/>
      <dgm:t>
        <a:bodyPr/>
        <a:lstStyle/>
        <a:p>
          <a:endParaRPr lang="en-US"/>
        </a:p>
      </dgm:t>
    </dgm:pt>
    <dgm:pt modelId="{8E7F8EF7-B143-4944-8B4E-E23CDC59C023}" type="sibTrans" cxnId="{2C960F03-3B51-43F0-90C8-EF1CEDC860AD}">
      <dgm:prSet/>
      <dgm:spPr/>
      <dgm:t>
        <a:bodyPr/>
        <a:lstStyle/>
        <a:p>
          <a:endParaRPr lang="en-US"/>
        </a:p>
      </dgm:t>
    </dgm:pt>
    <dgm:pt modelId="{F59FAFB3-D8DA-4B5E-AC88-1E013511DA8C}">
      <dgm:prSet phldrT="[Text]"/>
      <dgm:spPr/>
      <dgm:t>
        <a:bodyPr/>
        <a:lstStyle/>
        <a:p>
          <a:r>
            <a:rPr lang="en-CA" b="1" dirty="0"/>
            <a:t>Your solution?</a:t>
          </a:r>
          <a:endParaRPr lang="en-US" b="1" dirty="0"/>
        </a:p>
      </dgm:t>
    </dgm:pt>
    <dgm:pt modelId="{D0965EE0-3123-4C14-A2C5-AF83017D57F4}" type="parTrans" cxnId="{1CB220C5-AD7B-4361-9B9B-A603343753EF}">
      <dgm:prSet/>
      <dgm:spPr/>
      <dgm:t>
        <a:bodyPr/>
        <a:lstStyle/>
        <a:p>
          <a:endParaRPr lang="en-US"/>
        </a:p>
      </dgm:t>
    </dgm:pt>
    <dgm:pt modelId="{9113F360-F5F8-496E-89D2-46C1FF86E2B1}" type="sibTrans" cxnId="{1CB220C5-AD7B-4361-9B9B-A603343753EF}">
      <dgm:prSet/>
      <dgm:spPr/>
      <dgm:t>
        <a:bodyPr/>
        <a:lstStyle/>
        <a:p>
          <a:endParaRPr lang="en-US"/>
        </a:p>
      </dgm:t>
    </dgm:pt>
    <dgm:pt modelId="{B1C844D2-9556-48BF-BAFA-2FDF952535F8}">
      <dgm:prSet phldrT="[Text]"/>
      <dgm:spPr/>
      <dgm:t>
        <a:bodyPr/>
        <a:lstStyle/>
        <a:p>
          <a:r>
            <a:rPr lang="en-CA" b="1" dirty="0"/>
            <a:t>Other solutions?</a:t>
          </a:r>
          <a:endParaRPr lang="en-US" b="1" dirty="0"/>
        </a:p>
      </dgm:t>
    </dgm:pt>
    <dgm:pt modelId="{807F615E-517B-4BB1-8B6B-21106EBED186}" type="parTrans" cxnId="{B392A559-0685-4AE8-93EA-C15586845D87}">
      <dgm:prSet/>
      <dgm:spPr/>
      <dgm:t>
        <a:bodyPr/>
        <a:lstStyle/>
        <a:p>
          <a:endParaRPr lang="en-US"/>
        </a:p>
      </dgm:t>
    </dgm:pt>
    <dgm:pt modelId="{0494FF9A-C3CD-43A0-A924-864A1DBE4369}" type="sibTrans" cxnId="{B392A559-0685-4AE8-93EA-C15586845D87}">
      <dgm:prSet/>
      <dgm:spPr/>
      <dgm:t>
        <a:bodyPr/>
        <a:lstStyle/>
        <a:p>
          <a:endParaRPr lang="en-US"/>
        </a:p>
      </dgm:t>
    </dgm:pt>
    <dgm:pt modelId="{0309DC80-7272-4608-A925-26DE4C867D72}">
      <dgm:prSet/>
      <dgm:spPr/>
      <dgm:t>
        <a:bodyPr/>
        <a:lstStyle/>
        <a:p>
          <a:r>
            <a:rPr lang="en-CA" b="1" dirty="0"/>
            <a:t>Competitive landscape?</a:t>
          </a:r>
          <a:endParaRPr lang="en-US" b="1" dirty="0"/>
        </a:p>
      </dgm:t>
    </dgm:pt>
    <dgm:pt modelId="{3219C3DC-E6CA-4737-9C3E-83A782FDFA68}" type="parTrans" cxnId="{2B6280B2-E267-4BF0-987E-99086ECA022A}">
      <dgm:prSet/>
      <dgm:spPr/>
      <dgm:t>
        <a:bodyPr/>
        <a:lstStyle/>
        <a:p>
          <a:endParaRPr lang="en-US"/>
        </a:p>
      </dgm:t>
    </dgm:pt>
    <dgm:pt modelId="{1996A866-DF76-4DEE-819C-06D78F273AE4}" type="sibTrans" cxnId="{2B6280B2-E267-4BF0-987E-99086ECA022A}">
      <dgm:prSet/>
      <dgm:spPr/>
      <dgm:t>
        <a:bodyPr/>
        <a:lstStyle/>
        <a:p>
          <a:endParaRPr lang="en-US"/>
        </a:p>
      </dgm:t>
    </dgm:pt>
    <dgm:pt modelId="{7CEF56AB-EE40-4815-8F16-85A9A4EC5B81}">
      <dgm:prSet/>
      <dgm:spPr/>
      <dgm:t>
        <a:bodyPr/>
        <a:lstStyle/>
        <a:p>
          <a:r>
            <a:rPr lang="en-CA" b="1" dirty="0"/>
            <a:t>Evolution of your solution and field</a:t>
          </a:r>
          <a:endParaRPr lang="en-US" b="1" dirty="0"/>
        </a:p>
      </dgm:t>
    </dgm:pt>
    <dgm:pt modelId="{661255B5-FF4F-4FB5-9608-0674AE481124}" type="parTrans" cxnId="{11AF9F47-9145-453C-8708-9454D6B139CC}">
      <dgm:prSet/>
      <dgm:spPr/>
      <dgm:t>
        <a:bodyPr/>
        <a:lstStyle/>
        <a:p>
          <a:endParaRPr lang="en-US"/>
        </a:p>
      </dgm:t>
    </dgm:pt>
    <dgm:pt modelId="{E0FB098E-A23F-45BA-831C-A2946BC993DF}" type="sibTrans" cxnId="{11AF9F47-9145-453C-8708-9454D6B139CC}">
      <dgm:prSet/>
      <dgm:spPr/>
      <dgm:t>
        <a:bodyPr/>
        <a:lstStyle/>
        <a:p>
          <a:endParaRPr lang="en-US"/>
        </a:p>
      </dgm:t>
    </dgm:pt>
    <dgm:pt modelId="{38542E45-68D0-4563-A3B4-DB91006067F9}" type="pres">
      <dgm:prSet presAssocID="{F1D1F0FD-0355-40EA-A279-CBBE6DC521D2}" presName="linearFlow" presStyleCnt="0">
        <dgm:presLayoutVars>
          <dgm:resizeHandles val="exact"/>
        </dgm:presLayoutVars>
      </dgm:prSet>
      <dgm:spPr/>
    </dgm:pt>
    <dgm:pt modelId="{A7F86887-047D-402E-9B1C-5150EF3D7542}" type="pres">
      <dgm:prSet presAssocID="{A80899D8-2051-472B-B9D8-8EC99F4A2157}" presName="node" presStyleLbl="node1" presStyleIdx="0" presStyleCnt="5" custAng="0" custScaleX="181417" custLinFactNeighborY="-40181">
        <dgm:presLayoutVars>
          <dgm:bulletEnabled val="1"/>
        </dgm:presLayoutVars>
      </dgm:prSet>
      <dgm:spPr/>
    </dgm:pt>
    <dgm:pt modelId="{CE48A3DD-EE8B-4933-AF90-757F7F336031}" type="pres">
      <dgm:prSet presAssocID="{8E7F8EF7-B143-4944-8B4E-E23CDC59C023}" presName="sibTrans" presStyleLbl="sibTrans2D1" presStyleIdx="0" presStyleCnt="4" custLinFactNeighborY="0"/>
      <dgm:spPr/>
    </dgm:pt>
    <dgm:pt modelId="{617998B6-802C-4664-8966-057F9B3CD655}" type="pres">
      <dgm:prSet presAssocID="{8E7F8EF7-B143-4944-8B4E-E23CDC59C023}" presName="connectorText" presStyleLbl="sibTrans2D1" presStyleIdx="0" presStyleCnt="4"/>
      <dgm:spPr/>
    </dgm:pt>
    <dgm:pt modelId="{7DB80FFD-0F5F-4441-8215-698BE422FA54}" type="pres">
      <dgm:prSet presAssocID="{F59FAFB3-D8DA-4B5E-AC88-1E013511DA8C}" presName="node" presStyleLbl="node1" presStyleIdx="1" presStyleCnt="5" custScaleX="181417" custLinFactNeighborY="-6868">
        <dgm:presLayoutVars>
          <dgm:bulletEnabled val="1"/>
        </dgm:presLayoutVars>
      </dgm:prSet>
      <dgm:spPr/>
    </dgm:pt>
    <dgm:pt modelId="{DA152D84-9DD1-460D-B1F1-62140B0DBA66}" type="pres">
      <dgm:prSet presAssocID="{9113F360-F5F8-496E-89D2-46C1FF86E2B1}" presName="sibTrans" presStyleLbl="sibTrans2D1" presStyleIdx="1" presStyleCnt="4"/>
      <dgm:spPr/>
    </dgm:pt>
    <dgm:pt modelId="{C01D12B9-74A1-4022-9A6B-8D90070C09C6}" type="pres">
      <dgm:prSet presAssocID="{9113F360-F5F8-496E-89D2-46C1FF86E2B1}" presName="connectorText" presStyleLbl="sibTrans2D1" presStyleIdx="1" presStyleCnt="4"/>
      <dgm:spPr/>
    </dgm:pt>
    <dgm:pt modelId="{FF906050-111C-46DF-A9E6-A195C07722D6}" type="pres">
      <dgm:prSet presAssocID="{B1C844D2-9556-48BF-BAFA-2FDF952535F8}" presName="node" presStyleLbl="node1" presStyleIdx="2" presStyleCnt="5" custScaleX="181417">
        <dgm:presLayoutVars>
          <dgm:bulletEnabled val="1"/>
        </dgm:presLayoutVars>
      </dgm:prSet>
      <dgm:spPr/>
    </dgm:pt>
    <dgm:pt modelId="{C2D9F57D-9B54-47D4-95FC-C10CE079ACCE}" type="pres">
      <dgm:prSet presAssocID="{0494FF9A-C3CD-43A0-A924-864A1DBE4369}" presName="sibTrans" presStyleLbl="sibTrans2D1" presStyleIdx="2" presStyleCnt="4"/>
      <dgm:spPr/>
    </dgm:pt>
    <dgm:pt modelId="{EA49D20B-E135-4084-A6D8-512C3D9C7963}" type="pres">
      <dgm:prSet presAssocID="{0494FF9A-C3CD-43A0-A924-864A1DBE4369}" presName="connectorText" presStyleLbl="sibTrans2D1" presStyleIdx="2" presStyleCnt="4"/>
      <dgm:spPr/>
    </dgm:pt>
    <dgm:pt modelId="{BB1A835C-7CC5-4396-8755-7A284B0C6350}" type="pres">
      <dgm:prSet presAssocID="{0309DC80-7272-4608-A925-26DE4C867D72}" presName="node" presStyleLbl="node1" presStyleIdx="3" presStyleCnt="5" custScaleX="181417">
        <dgm:presLayoutVars>
          <dgm:bulletEnabled val="1"/>
        </dgm:presLayoutVars>
      </dgm:prSet>
      <dgm:spPr/>
    </dgm:pt>
    <dgm:pt modelId="{AE124AAB-4EE7-48DA-8792-EEACFEBFA8AE}" type="pres">
      <dgm:prSet presAssocID="{1996A866-DF76-4DEE-819C-06D78F273AE4}" presName="sibTrans" presStyleLbl="sibTrans2D1" presStyleIdx="3" presStyleCnt="4"/>
      <dgm:spPr/>
    </dgm:pt>
    <dgm:pt modelId="{7C778A2B-13A0-492A-9AEE-540DA2E6C45D}" type="pres">
      <dgm:prSet presAssocID="{1996A866-DF76-4DEE-819C-06D78F273AE4}" presName="connectorText" presStyleLbl="sibTrans2D1" presStyleIdx="3" presStyleCnt="4"/>
      <dgm:spPr/>
    </dgm:pt>
    <dgm:pt modelId="{3F62A9F9-1DC2-4227-99DB-0A2B5EF8139C}" type="pres">
      <dgm:prSet presAssocID="{7CEF56AB-EE40-4815-8F16-85A9A4EC5B81}" presName="node" presStyleLbl="node1" presStyleIdx="4" presStyleCnt="5" custScaleX="181417">
        <dgm:presLayoutVars>
          <dgm:bulletEnabled val="1"/>
        </dgm:presLayoutVars>
      </dgm:prSet>
      <dgm:spPr/>
    </dgm:pt>
  </dgm:ptLst>
  <dgm:cxnLst>
    <dgm:cxn modelId="{B4B21B01-C601-47AD-B087-3FF10563BC8B}" type="presOf" srcId="{F1D1F0FD-0355-40EA-A279-CBBE6DC521D2}" destId="{38542E45-68D0-4563-A3B4-DB91006067F9}" srcOrd="0" destOrd="0" presId="urn:microsoft.com/office/officeart/2005/8/layout/process2"/>
    <dgm:cxn modelId="{2C960F03-3B51-43F0-90C8-EF1CEDC860AD}" srcId="{F1D1F0FD-0355-40EA-A279-CBBE6DC521D2}" destId="{A80899D8-2051-472B-B9D8-8EC99F4A2157}" srcOrd="0" destOrd="0" parTransId="{662BA1A0-6048-4CC1-ADA4-AF66511F055F}" sibTransId="{8E7F8EF7-B143-4944-8B4E-E23CDC59C023}"/>
    <dgm:cxn modelId="{1FF25306-1D82-4160-BD8F-9D24CAA80198}" type="presOf" srcId="{8E7F8EF7-B143-4944-8B4E-E23CDC59C023}" destId="{617998B6-802C-4664-8966-057F9B3CD655}" srcOrd="1" destOrd="0" presId="urn:microsoft.com/office/officeart/2005/8/layout/process2"/>
    <dgm:cxn modelId="{D4D3100A-77B7-4225-A0FF-15003DA9EA7B}" type="presOf" srcId="{F59FAFB3-D8DA-4B5E-AC88-1E013511DA8C}" destId="{7DB80FFD-0F5F-4441-8215-698BE422FA54}" srcOrd="0" destOrd="0" presId="urn:microsoft.com/office/officeart/2005/8/layout/process2"/>
    <dgm:cxn modelId="{8CEC9521-CEDF-413E-B3D9-EF4C922C4B36}" type="presOf" srcId="{A80899D8-2051-472B-B9D8-8EC99F4A2157}" destId="{A7F86887-047D-402E-9B1C-5150EF3D7542}" srcOrd="0" destOrd="0" presId="urn:microsoft.com/office/officeart/2005/8/layout/process2"/>
    <dgm:cxn modelId="{BA2FA038-4898-4A78-86DE-6E7AE281FAFA}" type="presOf" srcId="{0309DC80-7272-4608-A925-26DE4C867D72}" destId="{BB1A835C-7CC5-4396-8755-7A284B0C6350}" srcOrd="0" destOrd="0" presId="urn:microsoft.com/office/officeart/2005/8/layout/process2"/>
    <dgm:cxn modelId="{11AF9F47-9145-453C-8708-9454D6B139CC}" srcId="{F1D1F0FD-0355-40EA-A279-CBBE6DC521D2}" destId="{7CEF56AB-EE40-4815-8F16-85A9A4EC5B81}" srcOrd="4" destOrd="0" parTransId="{661255B5-FF4F-4FB5-9608-0674AE481124}" sibTransId="{E0FB098E-A23F-45BA-831C-A2946BC993DF}"/>
    <dgm:cxn modelId="{B300FF48-ABA5-414C-90A2-0F877351DFDE}" type="presOf" srcId="{9113F360-F5F8-496E-89D2-46C1FF86E2B1}" destId="{DA152D84-9DD1-460D-B1F1-62140B0DBA66}" srcOrd="0" destOrd="0" presId="urn:microsoft.com/office/officeart/2005/8/layout/process2"/>
    <dgm:cxn modelId="{401B2A4B-92E9-4515-8FBD-0D82CE1BB618}" type="presOf" srcId="{1996A866-DF76-4DEE-819C-06D78F273AE4}" destId="{7C778A2B-13A0-492A-9AEE-540DA2E6C45D}" srcOrd="1" destOrd="0" presId="urn:microsoft.com/office/officeart/2005/8/layout/process2"/>
    <dgm:cxn modelId="{B392A559-0685-4AE8-93EA-C15586845D87}" srcId="{F1D1F0FD-0355-40EA-A279-CBBE6DC521D2}" destId="{B1C844D2-9556-48BF-BAFA-2FDF952535F8}" srcOrd="2" destOrd="0" parTransId="{807F615E-517B-4BB1-8B6B-21106EBED186}" sibTransId="{0494FF9A-C3CD-43A0-A924-864A1DBE4369}"/>
    <dgm:cxn modelId="{42109063-B666-4746-B7CE-2A753FBECD26}" type="presOf" srcId="{0494FF9A-C3CD-43A0-A924-864A1DBE4369}" destId="{EA49D20B-E135-4084-A6D8-512C3D9C7963}" srcOrd="1" destOrd="0" presId="urn:microsoft.com/office/officeart/2005/8/layout/process2"/>
    <dgm:cxn modelId="{99583479-0430-42EC-90C1-1391C09B8D39}" type="presOf" srcId="{8E7F8EF7-B143-4944-8B4E-E23CDC59C023}" destId="{CE48A3DD-EE8B-4933-AF90-757F7F336031}" srcOrd="0" destOrd="0" presId="urn:microsoft.com/office/officeart/2005/8/layout/process2"/>
    <dgm:cxn modelId="{2B6280B2-E267-4BF0-987E-99086ECA022A}" srcId="{F1D1F0FD-0355-40EA-A279-CBBE6DC521D2}" destId="{0309DC80-7272-4608-A925-26DE4C867D72}" srcOrd="3" destOrd="0" parTransId="{3219C3DC-E6CA-4737-9C3E-83A782FDFA68}" sibTransId="{1996A866-DF76-4DEE-819C-06D78F273AE4}"/>
    <dgm:cxn modelId="{B722E8BA-13E3-4036-8693-E61D86AD7C15}" type="presOf" srcId="{0494FF9A-C3CD-43A0-A924-864A1DBE4369}" destId="{C2D9F57D-9B54-47D4-95FC-C10CE079ACCE}" srcOrd="0" destOrd="0" presId="urn:microsoft.com/office/officeart/2005/8/layout/process2"/>
    <dgm:cxn modelId="{9FE413C5-C5AF-4690-911C-283594CB85E2}" type="presOf" srcId="{1996A866-DF76-4DEE-819C-06D78F273AE4}" destId="{AE124AAB-4EE7-48DA-8792-EEACFEBFA8AE}" srcOrd="0" destOrd="0" presId="urn:microsoft.com/office/officeart/2005/8/layout/process2"/>
    <dgm:cxn modelId="{1CB220C5-AD7B-4361-9B9B-A603343753EF}" srcId="{F1D1F0FD-0355-40EA-A279-CBBE6DC521D2}" destId="{F59FAFB3-D8DA-4B5E-AC88-1E013511DA8C}" srcOrd="1" destOrd="0" parTransId="{D0965EE0-3123-4C14-A2C5-AF83017D57F4}" sibTransId="{9113F360-F5F8-496E-89D2-46C1FF86E2B1}"/>
    <dgm:cxn modelId="{6A0AABC8-1012-4D9B-A9D1-2AA88B024DA2}" type="presOf" srcId="{7CEF56AB-EE40-4815-8F16-85A9A4EC5B81}" destId="{3F62A9F9-1DC2-4227-99DB-0A2B5EF8139C}" srcOrd="0" destOrd="0" presId="urn:microsoft.com/office/officeart/2005/8/layout/process2"/>
    <dgm:cxn modelId="{58D80DD0-DCEB-4B49-9983-CF329D4A9245}" type="presOf" srcId="{9113F360-F5F8-496E-89D2-46C1FF86E2B1}" destId="{C01D12B9-74A1-4022-9A6B-8D90070C09C6}" srcOrd="1" destOrd="0" presId="urn:microsoft.com/office/officeart/2005/8/layout/process2"/>
    <dgm:cxn modelId="{BFFC8AE3-312A-42BE-A79C-B9CA0FB36984}" type="presOf" srcId="{B1C844D2-9556-48BF-BAFA-2FDF952535F8}" destId="{FF906050-111C-46DF-A9E6-A195C07722D6}" srcOrd="0" destOrd="0" presId="urn:microsoft.com/office/officeart/2005/8/layout/process2"/>
    <dgm:cxn modelId="{31B6277E-DFAC-4542-945D-935EB696211E}" type="presParOf" srcId="{38542E45-68D0-4563-A3B4-DB91006067F9}" destId="{A7F86887-047D-402E-9B1C-5150EF3D7542}" srcOrd="0" destOrd="0" presId="urn:microsoft.com/office/officeart/2005/8/layout/process2"/>
    <dgm:cxn modelId="{81EA85A0-47E3-4109-9A94-9ECC090869CF}" type="presParOf" srcId="{38542E45-68D0-4563-A3B4-DB91006067F9}" destId="{CE48A3DD-EE8B-4933-AF90-757F7F336031}" srcOrd="1" destOrd="0" presId="urn:microsoft.com/office/officeart/2005/8/layout/process2"/>
    <dgm:cxn modelId="{44505646-82FA-45E3-88A8-CE11112E1537}" type="presParOf" srcId="{CE48A3DD-EE8B-4933-AF90-757F7F336031}" destId="{617998B6-802C-4664-8966-057F9B3CD655}" srcOrd="0" destOrd="0" presId="urn:microsoft.com/office/officeart/2005/8/layout/process2"/>
    <dgm:cxn modelId="{4259152E-CC0D-4965-9B0B-262E5AA68DF1}" type="presParOf" srcId="{38542E45-68D0-4563-A3B4-DB91006067F9}" destId="{7DB80FFD-0F5F-4441-8215-698BE422FA54}" srcOrd="2" destOrd="0" presId="urn:microsoft.com/office/officeart/2005/8/layout/process2"/>
    <dgm:cxn modelId="{6D24AC83-E93A-4211-9D5E-B897EDEA96D6}" type="presParOf" srcId="{38542E45-68D0-4563-A3B4-DB91006067F9}" destId="{DA152D84-9DD1-460D-B1F1-62140B0DBA66}" srcOrd="3" destOrd="0" presId="urn:microsoft.com/office/officeart/2005/8/layout/process2"/>
    <dgm:cxn modelId="{ABEB3A5A-FCC3-498C-ADB8-35F090E73B4C}" type="presParOf" srcId="{DA152D84-9DD1-460D-B1F1-62140B0DBA66}" destId="{C01D12B9-74A1-4022-9A6B-8D90070C09C6}" srcOrd="0" destOrd="0" presId="urn:microsoft.com/office/officeart/2005/8/layout/process2"/>
    <dgm:cxn modelId="{22154E9A-8C72-4DC8-9F26-9F1BDD309A40}" type="presParOf" srcId="{38542E45-68D0-4563-A3B4-DB91006067F9}" destId="{FF906050-111C-46DF-A9E6-A195C07722D6}" srcOrd="4" destOrd="0" presId="urn:microsoft.com/office/officeart/2005/8/layout/process2"/>
    <dgm:cxn modelId="{14EA16F6-EA52-42F0-B1AD-D5DB63983CC9}" type="presParOf" srcId="{38542E45-68D0-4563-A3B4-DB91006067F9}" destId="{C2D9F57D-9B54-47D4-95FC-C10CE079ACCE}" srcOrd="5" destOrd="0" presId="urn:microsoft.com/office/officeart/2005/8/layout/process2"/>
    <dgm:cxn modelId="{1F314A8B-61F9-4B5A-84CF-78F4F092CCAF}" type="presParOf" srcId="{C2D9F57D-9B54-47D4-95FC-C10CE079ACCE}" destId="{EA49D20B-E135-4084-A6D8-512C3D9C7963}" srcOrd="0" destOrd="0" presId="urn:microsoft.com/office/officeart/2005/8/layout/process2"/>
    <dgm:cxn modelId="{09001E3A-4B6E-4C81-8F2B-2C31F888FD4D}" type="presParOf" srcId="{38542E45-68D0-4563-A3B4-DB91006067F9}" destId="{BB1A835C-7CC5-4396-8755-7A284B0C6350}" srcOrd="6" destOrd="0" presId="urn:microsoft.com/office/officeart/2005/8/layout/process2"/>
    <dgm:cxn modelId="{38875C0B-54C6-44E6-B155-485F762D98E4}" type="presParOf" srcId="{38542E45-68D0-4563-A3B4-DB91006067F9}" destId="{AE124AAB-4EE7-48DA-8792-EEACFEBFA8AE}" srcOrd="7" destOrd="0" presId="urn:microsoft.com/office/officeart/2005/8/layout/process2"/>
    <dgm:cxn modelId="{7CA54625-7039-48B7-B6B1-F54E55DDA572}" type="presParOf" srcId="{AE124AAB-4EE7-48DA-8792-EEACFEBFA8AE}" destId="{7C778A2B-13A0-492A-9AEE-540DA2E6C45D}" srcOrd="0" destOrd="0" presId="urn:microsoft.com/office/officeart/2005/8/layout/process2"/>
    <dgm:cxn modelId="{50F81E62-D6E0-4979-AED8-FDF1A2055C5F}" type="presParOf" srcId="{38542E45-68D0-4563-A3B4-DB91006067F9}" destId="{3F62A9F9-1DC2-4227-99DB-0A2B5EF8139C}" srcOrd="8" destOrd="0" presId="urn:microsoft.com/office/officeart/2005/8/layout/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4062C1-538B-4182-B411-AE882AA6AB77}" type="doc">
      <dgm:prSet loTypeId="urn:microsoft.com/office/officeart/2005/8/layout/chevron1" loCatId="process" qsTypeId="urn:microsoft.com/office/officeart/2005/8/quickstyle/simple1" qsCatId="simple" csTypeId="urn:microsoft.com/office/officeart/2005/8/colors/accent1_2" csCatId="accent1" phldr="1"/>
      <dgm:spPr/>
    </dgm:pt>
    <dgm:pt modelId="{C66B5F0A-7F9C-4AB2-AEDC-A5FBBF2E16FF}">
      <dgm:prSet phldrT="[Text]"/>
      <dgm:spPr/>
      <dgm:t>
        <a:bodyPr/>
        <a:lstStyle/>
        <a:p>
          <a:r>
            <a:rPr lang="en-CA" dirty="0"/>
            <a:t>Define Invention</a:t>
          </a:r>
          <a:endParaRPr lang="en-US" dirty="0"/>
        </a:p>
      </dgm:t>
    </dgm:pt>
    <dgm:pt modelId="{5C2DE9D5-0DE2-4982-B94B-977A8F94CE64}" type="parTrans" cxnId="{C0EA1613-C799-44D1-B275-B9D8D655EF60}">
      <dgm:prSet/>
      <dgm:spPr/>
      <dgm:t>
        <a:bodyPr/>
        <a:lstStyle/>
        <a:p>
          <a:endParaRPr lang="en-US"/>
        </a:p>
      </dgm:t>
    </dgm:pt>
    <dgm:pt modelId="{61633635-00C9-4E80-8A02-229EB60203AB}" type="sibTrans" cxnId="{C0EA1613-C799-44D1-B275-B9D8D655EF60}">
      <dgm:prSet/>
      <dgm:spPr/>
      <dgm:t>
        <a:bodyPr/>
        <a:lstStyle/>
        <a:p>
          <a:endParaRPr lang="en-US"/>
        </a:p>
      </dgm:t>
    </dgm:pt>
    <dgm:pt modelId="{0A9AF791-F3A5-48EB-8C06-43F5ED6CBD88}">
      <dgm:prSet phldrT="[Text]"/>
      <dgm:spPr/>
      <dgm:t>
        <a:bodyPr/>
        <a:lstStyle/>
        <a:p>
          <a:r>
            <a:rPr lang="en-CA" dirty="0"/>
            <a:t>Patentability Search</a:t>
          </a:r>
          <a:endParaRPr lang="en-US" dirty="0"/>
        </a:p>
      </dgm:t>
    </dgm:pt>
    <dgm:pt modelId="{7DCE7804-E297-41A0-BA42-A20ABE474634}" type="parTrans" cxnId="{C942B309-B6EB-46AF-B3E5-2DCC0B63DC3B}">
      <dgm:prSet/>
      <dgm:spPr/>
      <dgm:t>
        <a:bodyPr/>
        <a:lstStyle/>
        <a:p>
          <a:endParaRPr lang="en-US"/>
        </a:p>
      </dgm:t>
    </dgm:pt>
    <dgm:pt modelId="{F60D3235-B9AB-4E72-A6F9-6117D2F60327}" type="sibTrans" cxnId="{C942B309-B6EB-46AF-B3E5-2DCC0B63DC3B}">
      <dgm:prSet/>
      <dgm:spPr/>
      <dgm:t>
        <a:bodyPr/>
        <a:lstStyle/>
        <a:p>
          <a:endParaRPr lang="en-US"/>
        </a:p>
      </dgm:t>
    </dgm:pt>
    <dgm:pt modelId="{1D4C0AC5-9D49-4DCC-BAE3-6916B4A953EB}">
      <dgm:prSet phldrT="[Text]"/>
      <dgm:spPr/>
      <dgm:t>
        <a:bodyPr/>
        <a:lstStyle/>
        <a:p>
          <a:r>
            <a:rPr lang="en-CA" dirty="0"/>
            <a:t>Prepare and File Application</a:t>
          </a:r>
          <a:endParaRPr lang="en-US" dirty="0"/>
        </a:p>
      </dgm:t>
    </dgm:pt>
    <dgm:pt modelId="{F5E3DDB3-0A24-4054-952D-E9BE3773C418}" type="parTrans" cxnId="{474CBBD5-BD73-47FD-AC6B-12C0DEFA6435}">
      <dgm:prSet/>
      <dgm:spPr/>
      <dgm:t>
        <a:bodyPr/>
        <a:lstStyle/>
        <a:p>
          <a:endParaRPr lang="en-US"/>
        </a:p>
      </dgm:t>
    </dgm:pt>
    <dgm:pt modelId="{A8F424B4-9CDE-4853-865C-95493BC5AC9D}" type="sibTrans" cxnId="{474CBBD5-BD73-47FD-AC6B-12C0DEFA6435}">
      <dgm:prSet/>
      <dgm:spPr/>
      <dgm:t>
        <a:bodyPr/>
        <a:lstStyle/>
        <a:p>
          <a:endParaRPr lang="en-US"/>
        </a:p>
      </dgm:t>
    </dgm:pt>
    <dgm:pt modelId="{B9DB1C48-90A0-4F8E-BC5F-98A35597429D}">
      <dgm:prSet/>
      <dgm:spPr/>
      <dgm:t>
        <a:bodyPr/>
        <a:lstStyle/>
        <a:p>
          <a:r>
            <a:rPr lang="en-CA" dirty="0"/>
            <a:t>Examination</a:t>
          </a:r>
          <a:endParaRPr lang="en-US" dirty="0"/>
        </a:p>
      </dgm:t>
    </dgm:pt>
    <dgm:pt modelId="{F89E36E5-8C7B-4BB8-B035-E135CF23BDA4}" type="parTrans" cxnId="{511C6A98-4DAF-48D9-B707-58CCF0D87D6B}">
      <dgm:prSet/>
      <dgm:spPr/>
      <dgm:t>
        <a:bodyPr/>
        <a:lstStyle/>
        <a:p>
          <a:endParaRPr lang="en-US"/>
        </a:p>
      </dgm:t>
    </dgm:pt>
    <dgm:pt modelId="{D4A7C021-5444-43AD-A685-C14C7411CFA9}" type="sibTrans" cxnId="{511C6A98-4DAF-48D9-B707-58CCF0D87D6B}">
      <dgm:prSet/>
      <dgm:spPr/>
      <dgm:t>
        <a:bodyPr/>
        <a:lstStyle/>
        <a:p>
          <a:endParaRPr lang="en-US"/>
        </a:p>
      </dgm:t>
    </dgm:pt>
    <dgm:pt modelId="{5C26576A-E739-4197-A060-1C2DC7BF759A}">
      <dgm:prSet/>
      <dgm:spPr/>
      <dgm:t>
        <a:bodyPr/>
        <a:lstStyle/>
        <a:p>
          <a:r>
            <a:rPr lang="en-CA" dirty="0"/>
            <a:t>Issuance</a:t>
          </a:r>
          <a:endParaRPr lang="en-US" dirty="0"/>
        </a:p>
      </dgm:t>
    </dgm:pt>
    <dgm:pt modelId="{52E903B2-B5FC-4C11-BFDB-50D6C64BB637}" type="parTrans" cxnId="{D80B18B1-9587-4B16-9AAF-97AFDFE8A931}">
      <dgm:prSet/>
      <dgm:spPr/>
      <dgm:t>
        <a:bodyPr/>
        <a:lstStyle/>
        <a:p>
          <a:endParaRPr lang="en-US"/>
        </a:p>
      </dgm:t>
    </dgm:pt>
    <dgm:pt modelId="{DA60CB47-BF5A-4727-83FC-1DCC5EF14756}" type="sibTrans" cxnId="{D80B18B1-9587-4B16-9AAF-97AFDFE8A931}">
      <dgm:prSet/>
      <dgm:spPr/>
      <dgm:t>
        <a:bodyPr/>
        <a:lstStyle/>
        <a:p>
          <a:endParaRPr lang="en-US"/>
        </a:p>
      </dgm:t>
    </dgm:pt>
    <dgm:pt modelId="{851C6DC1-0608-438A-B40B-D66192137611}" type="pres">
      <dgm:prSet presAssocID="{4B4062C1-538B-4182-B411-AE882AA6AB77}" presName="Name0" presStyleCnt="0">
        <dgm:presLayoutVars>
          <dgm:dir/>
          <dgm:animLvl val="lvl"/>
          <dgm:resizeHandles val="exact"/>
        </dgm:presLayoutVars>
      </dgm:prSet>
      <dgm:spPr/>
    </dgm:pt>
    <dgm:pt modelId="{D643E111-198D-4F2C-9034-263A5BA5A85D}" type="pres">
      <dgm:prSet presAssocID="{C66B5F0A-7F9C-4AB2-AEDC-A5FBBF2E16FF}" presName="parTxOnly" presStyleLbl="node1" presStyleIdx="0" presStyleCnt="5">
        <dgm:presLayoutVars>
          <dgm:chMax val="0"/>
          <dgm:chPref val="0"/>
          <dgm:bulletEnabled val="1"/>
        </dgm:presLayoutVars>
      </dgm:prSet>
      <dgm:spPr/>
    </dgm:pt>
    <dgm:pt modelId="{0CF2BD87-CD89-4A79-9499-9DB0C9E67511}" type="pres">
      <dgm:prSet presAssocID="{61633635-00C9-4E80-8A02-229EB60203AB}" presName="parTxOnlySpace" presStyleCnt="0"/>
      <dgm:spPr/>
    </dgm:pt>
    <dgm:pt modelId="{A8AA5FDC-2ACE-4A1E-84E3-6D5530757072}" type="pres">
      <dgm:prSet presAssocID="{0A9AF791-F3A5-48EB-8C06-43F5ED6CBD88}" presName="parTxOnly" presStyleLbl="node1" presStyleIdx="1" presStyleCnt="5">
        <dgm:presLayoutVars>
          <dgm:chMax val="0"/>
          <dgm:chPref val="0"/>
          <dgm:bulletEnabled val="1"/>
        </dgm:presLayoutVars>
      </dgm:prSet>
      <dgm:spPr/>
    </dgm:pt>
    <dgm:pt modelId="{71904447-21D5-42A6-9469-C7BEA596AD35}" type="pres">
      <dgm:prSet presAssocID="{F60D3235-B9AB-4E72-A6F9-6117D2F60327}" presName="parTxOnlySpace" presStyleCnt="0"/>
      <dgm:spPr/>
    </dgm:pt>
    <dgm:pt modelId="{285C83BE-03C5-402E-8764-55E27A44CF30}" type="pres">
      <dgm:prSet presAssocID="{1D4C0AC5-9D49-4DCC-BAE3-6916B4A953EB}" presName="parTxOnly" presStyleLbl="node1" presStyleIdx="2" presStyleCnt="5">
        <dgm:presLayoutVars>
          <dgm:chMax val="0"/>
          <dgm:chPref val="0"/>
          <dgm:bulletEnabled val="1"/>
        </dgm:presLayoutVars>
      </dgm:prSet>
      <dgm:spPr/>
    </dgm:pt>
    <dgm:pt modelId="{642DACC2-DC9B-4AD5-B48D-741103014F5E}" type="pres">
      <dgm:prSet presAssocID="{A8F424B4-9CDE-4853-865C-95493BC5AC9D}" presName="parTxOnlySpace" presStyleCnt="0"/>
      <dgm:spPr/>
    </dgm:pt>
    <dgm:pt modelId="{1E577000-1AA7-421F-89DC-4DD32EB5D12E}" type="pres">
      <dgm:prSet presAssocID="{B9DB1C48-90A0-4F8E-BC5F-98A35597429D}" presName="parTxOnly" presStyleLbl="node1" presStyleIdx="3" presStyleCnt="5" custLinFactNeighborX="-7294" custLinFactNeighborY="1803">
        <dgm:presLayoutVars>
          <dgm:chMax val="0"/>
          <dgm:chPref val="0"/>
          <dgm:bulletEnabled val="1"/>
        </dgm:presLayoutVars>
      </dgm:prSet>
      <dgm:spPr/>
    </dgm:pt>
    <dgm:pt modelId="{089C5D77-05F7-4CFB-9402-8C35B1ADB0B2}" type="pres">
      <dgm:prSet presAssocID="{D4A7C021-5444-43AD-A685-C14C7411CFA9}" presName="parTxOnlySpace" presStyleCnt="0"/>
      <dgm:spPr/>
    </dgm:pt>
    <dgm:pt modelId="{91224F46-5DC0-41A4-80C9-D4170A1EE790}" type="pres">
      <dgm:prSet presAssocID="{5C26576A-E739-4197-A060-1C2DC7BF759A}" presName="parTxOnly" presStyleLbl="node1" presStyleIdx="4" presStyleCnt="5">
        <dgm:presLayoutVars>
          <dgm:chMax val="0"/>
          <dgm:chPref val="0"/>
          <dgm:bulletEnabled val="1"/>
        </dgm:presLayoutVars>
      </dgm:prSet>
      <dgm:spPr/>
    </dgm:pt>
  </dgm:ptLst>
  <dgm:cxnLst>
    <dgm:cxn modelId="{40582A00-D10E-4411-A34F-8D38E199D3E8}" type="presOf" srcId="{C66B5F0A-7F9C-4AB2-AEDC-A5FBBF2E16FF}" destId="{D643E111-198D-4F2C-9034-263A5BA5A85D}" srcOrd="0" destOrd="0" presId="urn:microsoft.com/office/officeart/2005/8/layout/chevron1"/>
    <dgm:cxn modelId="{C942B309-B6EB-46AF-B3E5-2DCC0B63DC3B}" srcId="{4B4062C1-538B-4182-B411-AE882AA6AB77}" destId="{0A9AF791-F3A5-48EB-8C06-43F5ED6CBD88}" srcOrd="1" destOrd="0" parTransId="{7DCE7804-E297-41A0-BA42-A20ABE474634}" sibTransId="{F60D3235-B9AB-4E72-A6F9-6117D2F60327}"/>
    <dgm:cxn modelId="{121DF209-E392-48E6-A913-99DD8391C198}" type="presOf" srcId="{0A9AF791-F3A5-48EB-8C06-43F5ED6CBD88}" destId="{A8AA5FDC-2ACE-4A1E-84E3-6D5530757072}" srcOrd="0" destOrd="0" presId="urn:microsoft.com/office/officeart/2005/8/layout/chevron1"/>
    <dgm:cxn modelId="{C0EA1613-C799-44D1-B275-B9D8D655EF60}" srcId="{4B4062C1-538B-4182-B411-AE882AA6AB77}" destId="{C66B5F0A-7F9C-4AB2-AEDC-A5FBBF2E16FF}" srcOrd="0" destOrd="0" parTransId="{5C2DE9D5-0DE2-4982-B94B-977A8F94CE64}" sibTransId="{61633635-00C9-4E80-8A02-229EB60203AB}"/>
    <dgm:cxn modelId="{2538FE28-BD20-46DD-B665-60F047C2029C}" type="presOf" srcId="{B9DB1C48-90A0-4F8E-BC5F-98A35597429D}" destId="{1E577000-1AA7-421F-89DC-4DD32EB5D12E}" srcOrd="0" destOrd="0" presId="urn:microsoft.com/office/officeart/2005/8/layout/chevron1"/>
    <dgm:cxn modelId="{5C5B9C56-AB8E-43CC-B6FE-D9A4A8331383}" type="presOf" srcId="{4B4062C1-538B-4182-B411-AE882AA6AB77}" destId="{851C6DC1-0608-438A-B40B-D66192137611}" srcOrd="0" destOrd="0" presId="urn:microsoft.com/office/officeart/2005/8/layout/chevron1"/>
    <dgm:cxn modelId="{AFFB2F64-3C9A-44C5-96AD-753B783FDC14}" type="presOf" srcId="{1D4C0AC5-9D49-4DCC-BAE3-6916B4A953EB}" destId="{285C83BE-03C5-402E-8764-55E27A44CF30}" srcOrd="0" destOrd="0" presId="urn:microsoft.com/office/officeart/2005/8/layout/chevron1"/>
    <dgm:cxn modelId="{16103567-C525-4644-BA1C-FDD1798FC314}" type="presOf" srcId="{5C26576A-E739-4197-A060-1C2DC7BF759A}" destId="{91224F46-5DC0-41A4-80C9-D4170A1EE790}" srcOrd="0" destOrd="0" presId="urn:microsoft.com/office/officeart/2005/8/layout/chevron1"/>
    <dgm:cxn modelId="{511C6A98-4DAF-48D9-B707-58CCF0D87D6B}" srcId="{4B4062C1-538B-4182-B411-AE882AA6AB77}" destId="{B9DB1C48-90A0-4F8E-BC5F-98A35597429D}" srcOrd="3" destOrd="0" parTransId="{F89E36E5-8C7B-4BB8-B035-E135CF23BDA4}" sibTransId="{D4A7C021-5444-43AD-A685-C14C7411CFA9}"/>
    <dgm:cxn modelId="{D80B18B1-9587-4B16-9AAF-97AFDFE8A931}" srcId="{4B4062C1-538B-4182-B411-AE882AA6AB77}" destId="{5C26576A-E739-4197-A060-1C2DC7BF759A}" srcOrd="4" destOrd="0" parTransId="{52E903B2-B5FC-4C11-BFDB-50D6C64BB637}" sibTransId="{DA60CB47-BF5A-4727-83FC-1DCC5EF14756}"/>
    <dgm:cxn modelId="{474CBBD5-BD73-47FD-AC6B-12C0DEFA6435}" srcId="{4B4062C1-538B-4182-B411-AE882AA6AB77}" destId="{1D4C0AC5-9D49-4DCC-BAE3-6916B4A953EB}" srcOrd="2" destOrd="0" parTransId="{F5E3DDB3-0A24-4054-952D-E9BE3773C418}" sibTransId="{A8F424B4-9CDE-4853-865C-95493BC5AC9D}"/>
    <dgm:cxn modelId="{770A9804-0389-42B8-83A5-E4166C8FECEA}" type="presParOf" srcId="{851C6DC1-0608-438A-B40B-D66192137611}" destId="{D643E111-198D-4F2C-9034-263A5BA5A85D}" srcOrd="0" destOrd="0" presId="urn:microsoft.com/office/officeart/2005/8/layout/chevron1"/>
    <dgm:cxn modelId="{28843932-1339-4CE4-A6FD-70A5C66EFABA}" type="presParOf" srcId="{851C6DC1-0608-438A-B40B-D66192137611}" destId="{0CF2BD87-CD89-4A79-9499-9DB0C9E67511}" srcOrd="1" destOrd="0" presId="urn:microsoft.com/office/officeart/2005/8/layout/chevron1"/>
    <dgm:cxn modelId="{CE6C2FDA-D47D-400E-A04B-9083BC07D6BF}" type="presParOf" srcId="{851C6DC1-0608-438A-B40B-D66192137611}" destId="{A8AA5FDC-2ACE-4A1E-84E3-6D5530757072}" srcOrd="2" destOrd="0" presId="urn:microsoft.com/office/officeart/2005/8/layout/chevron1"/>
    <dgm:cxn modelId="{06142643-EA32-480C-9CD9-6F35494F57EA}" type="presParOf" srcId="{851C6DC1-0608-438A-B40B-D66192137611}" destId="{71904447-21D5-42A6-9469-C7BEA596AD35}" srcOrd="3" destOrd="0" presId="urn:microsoft.com/office/officeart/2005/8/layout/chevron1"/>
    <dgm:cxn modelId="{ED400A81-3EC5-4754-A809-4CC1359D6EF0}" type="presParOf" srcId="{851C6DC1-0608-438A-B40B-D66192137611}" destId="{285C83BE-03C5-402E-8764-55E27A44CF30}" srcOrd="4" destOrd="0" presId="urn:microsoft.com/office/officeart/2005/8/layout/chevron1"/>
    <dgm:cxn modelId="{C761AC12-0BE1-43D2-BB70-DF7F00293541}" type="presParOf" srcId="{851C6DC1-0608-438A-B40B-D66192137611}" destId="{642DACC2-DC9B-4AD5-B48D-741103014F5E}" srcOrd="5" destOrd="0" presId="urn:microsoft.com/office/officeart/2005/8/layout/chevron1"/>
    <dgm:cxn modelId="{E405B4A6-4A47-4F48-A3E7-91FD8DA7A1A7}" type="presParOf" srcId="{851C6DC1-0608-438A-B40B-D66192137611}" destId="{1E577000-1AA7-421F-89DC-4DD32EB5D12E}" srcOrd="6" destOrd="0" presId="urn:microsoft.com/office/officeart/2005/8/layout/chevron1"/>
    <dgm:cxn modelId="{634B4B05-5828-4851-9B53-2B06969E08B5}" type="presParOf" srcId="{851C6DC1-0608-438A-B40B-D66192137611}" destId="{089C5D77-05F7-4CFB-9402-8C35B1ADB0B2}" srcOrd="7" destOrd="0" presId="urn:microsoft.com/office/officeart/2005/8/layout/chevron1"/>
    <dgm:cxn modelId="{E083B843-E57B-46EA-8ACF-40AD2DFE91E9}" type="presParOf" srcId="{851C6DC1-0608-438A-B40B-D66192137611}" destId="{91224F46-5DC0-41A4-80C9-D4170A1EE790}"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1D1F0FD-0355-40EA-A279-CBBE6DC521D2}" type="doc">
      <dgm:prSet loTypeId="urn:microsoft.com/office/officeart/2005/8/layout/process2" loCatId="process" qsTypeId="urn:microsoft.com/office/officeart/2005/8/quickstyle/simple1" qsCatId="simple" csTypeId="urn:microsoft.com/office/officeart/2005/8/colors/accent5_2" csCatId="accent5" phldr="1"/>
      <dgm:spPr/>
    </dgm:pt>
    <dgm:pt modelId="{A80899D8-2051-472B-B9D8-8EC99F4A2157}">
      <dgm:prSet phldrT="[Text]" custT="1"/>
      <dgm:spPr/>
      <dgm:t>
        <a:bodyPr/>
        <a:lstStyle/>
        <a:p>
          <a:pPr marL="0" lvl="0" algn="ctr" defTabSz="711200">
            <a:lnSpc>
              <a:spcPct val="90000"/>
            </a:lnSpc>
            <a:spcBef>
              <a:spcPct val="0"/>
            </a:spcBef>
            <a:spcAft>
              <a:spcPct val="35000"/>
            </a:spcAft>
            <a:buNone/>
          </a:pPr>
          <a:r>
            <a:rPr lang="en-CA" sz="1300" b="1" kern="1200" dirty="0"/>
            <a:t>Sanity checks re:</a:t>
          </a:r>
        </a:p>
        <a:p>
          <a:pPr marL="0" lvl="0" algn="ctr" defTabSz="711200">
            <a:lnSpc>
              <a:spcPct val="90000"/>
            </a:lnSpc>
            <a:spcBef>
              <a:spcPct val="0"/>
            </a:spcBef>
            <a:spcAft>
              <a:spcPct val="35000"/>
            </a:spcAft>
            <a:buNone/>
          </a:pPr>
          <a:r>
            <a:rPr lang="en-CA" sz="1300" b="1" kern="1200" dirty="0"/>
            <a:t>- Uniqueness of your solution</a:t>
          </a:r>
        </a:p>
        <a:p>
          <a:pPr marL="0" lvl="0" algn="ctr" defTabSz="711200">
            <a:lnSpc>
              <a:spcPct val="90000"/>
            </a:lnSpc>
            <a:spcBef>
              <a:spcPct val="0"/>
            </a:spcBef>
            <a:spcAft>
              <a:spcPct val="35000"/>
            </a:spcAft>
            <a:buNone/>
          </a:pPr>
          <a:r>
            <a:rPr lang="en-CA" sz="1300" b="1" kern="1200" dirty="0">
              <a:latin typeface="Calibri"/>
              <a:ea typeface="+mn-ea"/>
              <a:cs typeface="+mn-cs"/>
            </a:rPr>
            <a:t>- Other existing solutions</a:t>
          </a:r>
        </a:p>
        <a:p>
          <a:pPr marL="0" lvl="0" algn="ctr" defTabSz="711200">
            <a:lnSpc>
              <a:spcPct val="90000"/>
            </a:lnSpc>
            <a:spcBef>
              <a:spcPct val="0"/>
            </a:spcBef>
            <a:spcAft>
              <a:spcPct val="35000"/>
            </a:spcAft>
            <a:buNone/>
          </a:pPr>
          <a:r>
            <a:rPr lang="en-CA" sz="1300" b="1" kern="1200" dirty="0"/>
            <a:t>- Competitive landscape</a:t>
          </a:r>
          <a:endParaRPr lang="en-US" sz="1300" b="1" kern="1200" dirty="0"/>
        </a:p>
      </dgm:t>
    </dgm:pt>
    <dgm:pt modelId="{662BA1A0-6048-4CC1-ADA4-AF66511F055F}" type="parTrans" cxnId="{2C960F03-3B51-43F0-90C8-EF1CEDC860AD}">
      <dgm:prSet/>
      <dgm:spPr/>
      <dgm:t>
        <a:bodyPr/>
        <a:lstStyle/>
        <a:p>
          <a:endParaRPr lang="en-US" sz="1300"/>
        </a:p>
      </dgm:t>
    </dgm:pt>
    <dgm:pt modelId="{8E7F8EF7-B143-4944-8B4E-E23CDC59C023}" type="sibTrans" cxnId="{2C960F03-3B51-43F0-90C8-EF1CEDC860AD}">
      <dgm:prSet/>
      <dgm:spPr/>
      <dgm:t>
        <a:bodyPr/>
        <a:lstStyle/>
        <a:p>
          <a:endParaRPr lang="en-US" sz="1300"/>
        </a:p>
      </dgm:t>
    </dgm:pt>
    <dgm:pt modelId="{38542E45-68D0-4563-A3B4-DB91006067F9}" type="pres">
      <dgm:prSet presAssocID="{F1D1F0FD-0355-40EA-A279-CBBE6DC521D2}" presName="linearFlow" presStyleCnt="0">
        <dgm:presLayoutVars>
          <dgm:resizeHandles val="exact"/>
        </dgm:presLayoutVars>
      </dgm:prSet>
      <dgm:spPr/>
    </dgm:pt>
    <dgm:pt modelId="{A7F86887-047D-402E-9B1C-5150EF3D7542}" type="pres">
      <dgm:prSet presAssocID="{A80899D8-2051-472B-B9D8-8EC99F4A2157}" presName="node" presStyleLbl="node1" presStyleIdx="0" presStyleCnt="1" custAng="0" custScaleX="181417" custScaleY="100196" custLinFactNeighborY="890">
        <dgm:presLayoutVars>
          <dgm:bulletEnabled val="1"/>
        </dgm:presLayoutVars>
      </dgm:prSet>
      <dgm:spPr/>
    </dgm:pt>
  </dgm:ptLst>
  <dgm:cxnLst>
    <dgm:cxn modelId="{B4B21B01-C601-47AD-B087-3FF10563BC8B}" type="presOf" srcId="{F1D1F0FD-0355-40EA-A279-CBBE6DC521D2}" destId="{38542E45-68D0-4563-A3B4-DB91006067F9}" srcOrd="0" destOrd="0" presId="urn:microsoft.com/office/officeart/2005/8/layout/process2"/>
    <dgm:cxn modelId="{2C960F03-3B51-43F0-90C8-EF1CEDC860AD}" srcId="{F1D1F0FD-0355-40EA-A279-CBBE6DC521D2}" destId="{A80899D8-2051-472B-B9D8-8EC99F4A2157}" srcOrd="0" destOrd="0" parTransId="{662BA1A0-6048-4CC1-ADA4-AF66511F055F}" sibTransId="{8E7F8EF7-B143-4944-8B4E-E23CDC59C023}"/>
    <dgm:cxn modelId="{8CEC9521-CEDF-413E-B3D9-EF4C922C4B36}" type="presOf" srcId="{A80899D8-2051-472B-B9D8-8EC99F4A2157}" destId="{A7F86887-047D-402E-9B1C-5150EF3D7542}" srcOrd="0" destOrd="0" presId="urn:microsoft.com/office/officeart/2005/8/layout/process2"/>
    <dgm:cxn modelId="{31B6277E-DFAC-4542-945D-935EB696211E}" type="presParOf" srcId="{38542E45-68D0-4563-A3B4-DB91006067F9}" destId="{A7F86887-047D-402E-9B1C-5150EF3D7542}" srcOrd="0"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4062C1-538B-4182-B411-AE882AA6AB77}" type="doc">
      <dgm:prSet loTypeId="urn:microsoft.com/office/officeart/2005/8/layout/chevron1" loCatId="process" qsTypeId="urn:microsoft.com/office/officeart/2005/8/quickstyle/simple1" qsCatId="simple" csTypeId="urn:microsoft.com/office/officeart/2005/8/colors/accent1_2" csCatId="accent1" phldr="1"/>
      <dgm:spPr/>
    </dgm:pt>
    <dgm:pt modelId="{C66B5F0A-7F9C-4AB2-AEDC-A5FBBF2E16FF}">
      <dgm:prSet phldrT="[Text]"/>
      <dgm:spPr/>
      <dgm:t>
        <a:bodyPr/>
        <a:lstStyle/>
        <a:p>
          <a:r>
            <a:rPr lang="en-CA" dirty="0"/>
            <a:t>Define Invention</a:t>
          </a:r>
          <a:endParaRPr lang="en-US" dirty="0"/>
        </a:p>
      </dgm:t>
    </dgm:pt>
    <dgm:pt modelId="{5C2DE9D5-0DE2-4982-B94B-977A8F94CE64}" type="parTrans" cxnId="{C0EA1613-C799-44D1-B275-B9D8D655EF60}">
      <dgm:prSet/>
      <dgm:spPr/>
      <dgm:t>
        <a:bodyPr/>
        <a:lstStyle/>
        <a:p>
          <a:endParaRPr lang="en-US"/>
        </a:p>
      </dgm:t>
    </dgm:pt>
    <dgm:pt modelId="{61633635-00C9-4E80-8A02-229EB60203AB}" type="sibTrans" cxnId="{C0EA1613-C799-44D1-B275-B9D8D655EF60}">
      <dgm:prSet/>
      <dgm:spPr/>
      <dgm:t>
        <a:bodyPr/>
        <a:lstStyle/>
        <a:p>
          <a:endParaRPr lang="en-US"/>
        </a:p>
      </dgm:t>
    </dgm:pt>
    <dgm:pt modelId="{0A9AF791-F3A5-48EB-8C06-43F5ED6CBD88}">
      <dgm:prSet phldrT="[Text]"/>
      <dgm:spPr/>
      <dgm:t>
        <a:bodyPr/>
        <a:lstStyle/>
        <a:p>
          <a:r>
            <a:rPr lang="en-CA" dirty="0"/>
            <a:t>Patentability Search</a:t>
          </a:r>
          <a:endParaRPr lang="en-US" dirty="0"/>
        </a:p>
      </dgm:t>
    </dgm:pt>
    <dgm:pt modelId="{7DCE7804-E297-41A0-BA42-A20ABE474634}" type="parTrans" cxnId="{C942B309-B6EB-46AF-B3E5-2DCC0B63DC3B}">
      <dgm:prSet/>
      <dgm:spPr/>
      <dgm:t>
        <a:bodyPr/>
        <a:lstStyle/>
        <a:p>
          <a:endParaRPr lang="en-US"/>
        </a:p>
      </dgm:t>
    </dgm:pt>
    <dgm:pt modelId="{F60D3235-B9AB-4E72-A6F9-6117D2F60327}" type="sibTrans" cxnId="{C942B309-B6EB-46AF-B3E5-2DCC0B63DC3B}">
      <dgm:prSet/>
      <dgm:spPr/>
      <dgm:t>
        <a:bodyPr/>
        <a:lstStyle/>
        <a:p>
          <a:endParaRPr lang="en-US"/>
        </a:p>
      </dgm:t>
    </dgm:pt>
    <dgm:pt modelId="{1D4C0AC5-9D49-4DCC-BAE3-6916B4A953EB}">
      <dgm:prSet phldrT="[Text]"/>
      <dgm:spPr/>
      <dgm:t>
        <a:bodyPr/>
        <a:lstStyle/>
        <a:p>
          <a:r>
            <a:rPr lang="en-CA" dirty="0"/>
            <a:t>Prepare and File Application</a:t>
          </a:r>
          <a:endParaRPr lang="en-US" dirty="0"/>
        </a:p>
      </dgm:t>
    </dgm:pt>
    <dgm:pt modelId="{F5E3DDB3-0A24-4054-952D-E9BE3773C418}" type="parTrans" cxnId="{474CBBD5-BD73-47FD-AC6B-12C0DEFA6435}">
      <dgm:prSet/>
      <dgm:spPr/>
      <dgm:t>
        <a:bodyPr/>
        <a:lstStyle/>
        <a:p>
          <a:endParaRPr lang="en-US"/>
        </a:p>
      </dgm:t>
    </dgm:pt>
    <dgm:pt modelId="{A8F424B4-9CDE-4853-865C-95493BC5AC9D}" type="sibTrans" cxnId="{474CBBD5-BD73-47FD-AC6B-12C0DEFA6435}">
      <dgm:prSet/>
      <dgm:spPr/>
      <dgm:t>
        <a:bodyPr/>
        <a:lstStyle/>
        <a:p>
          <a:endParaRPr lang="en-US"/>
        </a:p>
      </dgm:t>
    </dgm:pt>
    <dgm:pt modelId="{B9DB1C48-90A0-4F8E-BC5F-98A35597429D}">
      <dgm:prSet/>
      <dgm:spPr/>
      <dgm:t>
        <a:bodyPr/>
        <a:lstStyle/>
        <a:p>
          <a:r>
            <a:rPr lang="en-CA" dirty="0"/>
            <a:t>Examination</a:t>
          </a:r>
          <a:endParaRPr lang="en-US" dirty="0"/>
        </a:p>
      </dgm:t>
    </dgm:pt>
    <dgm:pt modelId="{F89E36E5-8C7B-4BB8-B035-E135CF23BDA4}" type="parTrans" cxnId="{511C6A98-4DAF-48D9-B707-58CCF0D87D6B}">
      <dgm:prSet/>
      <dgm:spPr/>
      <dgm:t>
        <a:bodyPr/>
        <a:lstStyle/>
        <a:p>
          <a:endParaRPr lang="en-US"/>
        </a:p>
      </dgm:t>
    </dgm:pt>
    <dgm:pt modelId="{D4A7C021-5444-43AD-A685-C14C7411CFA9}" type="sibTrans" cxnId="{511C6A98-4DAF-48D9-B707-58CCF0D87D6B}">
      <dgm:prSet/>
      <dgm:spPr/>
      <dgm:t>
        <a:bodyPr/>
        <a:lstStyle/>
        <a:p>
          <a:endParaRPr lang="en-US"/>
        </a:p>
      </dgm:t>
    </dgm:pt>
    <dgm:pt modelId="{5C26576A-E739-4197-A060-1C2DC7BF759A}">
      <dgm:prSet/>
      <dgm:spPr/>
      <dgm:t>
        <a:bodyPr/>
        <a:lstStyle/>
        <a:p>
          <a:r>
            <a:rPr lang="en-CA" dirty="0"/>
            <a:t>Issuance</a:t>
          </a:r>
          <a:endParaRPr lang="en-US" dirty="0"/>
        </a:p>
      </dgm:t>
    </dgm:pt>
    <dgm:pt modelId="{52E903B2-B5FC-4C11-BFDB-50D6C64BB637}" type="parTrans" cxnId="{D80B18B1-9587-4B16-9AAF-97AFDFE8A931}">
      <dgm:prSet/>
      <dgm:spPr/>
      <dgm:t>
        <a:bodyPr/>
        <a:lstStyle/>
        <a:p>
          <a:endParaRPr lang="en-US"/>
        </a:p>
      </dgm:t>
    </dgm:pt>
    <dgm:pt modelId="{DA60CB47-BF5A-4727-83FC-1DCC5EF14756}" type="sibTrans" cxnId="{D80B18B1-9587-4B16-9AAF-97AFDFE8A931}">
      <dgm:prSet/>
      <dgm:spPr/>
      <dgm:t>
        <a:bodyPr/>
        <a:lstStyle/>
        <a:p>
          <a:endParaRPr lang="en-US"/>
        </a:p>
      </dgm:t>
    </dgm:pt>
    <dgm:pt modelId="{851C6DC1-0608-438A-B40B-D66192137611}" type="pres">
      <dgm:prSet presAssocID="{4B4062C1-538B-4182-B411-AE882AA6AB77}" presName="Name0" presStyleCnt="0">
        <dgm:presLayoutVars>
          <dgm:dir/>
          <dgm:animLvl val="lvl"/>
          <dgm:resizeHandles val="exact"/>
        </dgm:presLayoutVars>
      </dgm:prSet>
      <dgm:spPr/>
    </dgm:pt>
    <dgm:pt modelId="{D643E111-198D-4F2C-9034-263A5BA5A85D}" type="pres">
      <dgm:prSet presAssocID="{C66B5F0A-7F9C-4AB2-AEDC-A5FBBF2E16FF}" presName="parTxOnly" presStyleLbl="node1" presStyleIdx="0" presStyleCnt="5">
        <dgm:presLayoutVars>
          <dgm:chMax val="0"/>
          <dgm:chPref val="0"/>
          <dgm:bulletEnabled val="1"/>
        </dgm:presLayoutVars>
      </dgm:prSet>
      <dgm:spPr/>
    </dgm:pt>
    <dgm:pt modelId="{0CF2BD87-CD89-4A79-9499-9DB0C9E67511}" type="pres">
      <dgm:prSet presAssocID="{61633635-00C9-4E80-8A02-229EB60203AB}" presName="parTxOnlySpace" presStyleCnt="0"/>
      <dgm:spPr/>
    </dgm:pt>
    <dgm:pt modelId="{A8AA5FDC-2ACE-4A1E-84E3-6D5530757072}" type="pres">
      <dgm:prSet presAssocID="{0A9AF791-F3A5-48EB-8C06-43F5ED6CBD88}" presName="parTxOnly" presStyleLbl="node1" presStyleIdx="1" presStyleCnt="5">
        <dgm:presLayoutVars>
          <dgm:chMax val="0"/>
          <dgm:chPref val="0"/>
          <dgm:bulletEnabled val="1"/>
        </dgm:presLayoutVars>
      </dgm:prSet>
      <dgm:spPr/>
    </dgm:pt>
    <dgm:pt modelId="{71904447-21D5-42A6-9469-C7BEA596AD35}" type="pres">
      <dgm:prSet presAssocID="{F60D3235-B9AB-4E72-A6F9-6117D2F60327}" presName="parTxOnlySpace" presStyleCnt="0"/>
      <dgm:spPr/>
    </dgm:pt>
    <dgm:pt modelId="{285C83BE-03C5-402E-8764-55E27A44CF30}" type="pres">
      <dgm:prSet presAssocID="{1D4C0AC5-9D49-4DCC-BAE3-6916B4A953EB}" presName="parTxOnly" presStyleLbl="node1" presStyleIdx="2" presStyleCnt="5">
        <dgm:presLayoutVars>
          <dgm:chMax val="0"/>
          <dgm:chPref val="0"/>
          <dgm:bulletEnabled val="1"/>
        </dgm:presLayoutVars>
      </dgm:prSet>
      <dgm:spPr/>
    </dgm:pt>
    <dgm:pt modelId="{642DACC2-DC9B-4AD5-B48D-741103014F5E}" type="pres">
      <dgm:prSet presAssocID="{A8F424B4-9CDE-4853-865C-95493BC5AC9D}" presName="parTxOnlySpace" presStyleCnt="0"/>
      <dgm:spPr/>
    </dgm:pt>
    <dgm:pt modelId="{1E577000-1AA7-421F-89DC-4DD32EB5D12E}" type="pres">
      <dgm:prSet presAssocID="{B9DB1C48-90A0-4F8E-BC5F-98A35597429D}" presName="parTxOnly" presStyleLbl="node1" presStyleIdx="3" presStyleCnt="5" custLinFactNeighborX="-7294" custLinFactNeighborY="1803">
        <dgm:presLayoutVars>
          <dgm:chMax val="0"/>
          <dgm:chPref val="0"/>
          <dgm:bulletEnabled val="1"/>
        </dgm:presLayoutVars>
      </dgm:prSet>
      <dgm:spPr/>
    </dgm:pt>
    <dgm:pt modelId="{089C5D77-05F7-4CFB-9402-8C35B1ADB0B2}" type="pres">
      <dgm:prSet presAssocID="{D4A7C021-5444-43AD-A685-C14C7411CFA9}" presName="parTxOnlySpace" presStyleCnt="0"/>
      <dgm:spPr/>
    </dgm:pt>
    <dgm:pt modelId="{91224F46-5DC0-41A4-80C9-D4170A1EE790}" type="pres">
      <dgm:prSet presAssocID="{5C26576A-E739-4197-A060-1C2DC7BF759A}" presName="parTxOnly" presStyleLbl="node1" presStyleIdx="4" presStyleCnt="5">
        <dgm:presLayoutVars>
          <dgm:chMax val="0"/>
          <dgm:chPref val="0"/>
          <dgm:bulletEnabled val="1"/>
        </dgm:presLayoutVars>
      </dgm:prSet>
      <dgm:spPr/>
    </dgm:pt>
  </dgm:ptLst>
  <dgm:cxnLst>
    <dgm:cxn modelId="{40582A00-D10E-4411-A34F-8D38E199D3E8}" type="presOf" srcId="{C66B5F0A-7F9C-4AB2-AEDC-A5FBBF2E16FF}" destId="{D643E111-198D-4F2C-9034-263A5BA5A85D}" srcOrd="0" destOrd="0" presId="urn:microsoft.com/office/officeart/2005/8/layout/chevron1"/>
    <dgm:cxn modelId="{C942B309-B6EB-46AF-B3E5-2DCC0B63DC3B}" srcId="{4B4062C1-538B-4182-B411-AE882AA6AB77}" destId="{0A9AF791-F3A5-48EB-8C06-43F5ED6CBD88}" srcOrd="1" destOrd="0" parTransId="{7DCE7804-E297-41A0-BA42-A20ABE474634}" sibTransId="{F60D3235-B9AB-4E72-A6F9-6117D2F60327}"/>
    <dgm:cxn modelId="{121DF209-E392-48E6-A913-99DD8391C198}" type="presOf" srcId="{0A9AF791-F3A5-48EB-8C06-43F5ED6CBD88}" destId="{A8AA5FDC-2ACE-4A1E-84E3-6D5530757072}" srcOrd="0" destOrd="0" presId="urn:microsoft.com/office/officeart/2005/8/layout/chevron1"/>
    <dgm:cxn modelId="{C0EA1613-C799-44D1-B275-B9D8D655EF60}" srcId="{4B4062C1-538B-4182-B411-AE882AA6AB77}" destId="{C66B5F0A-7F9C-4AB2-AEDC-A5FBBF2E16FF}" srcOrd="0" destOrd="0" parTransId="{5C2DE9D5-0DE2-4982-B94B-977A8F94CE64}" sibTransId="{61633635-00C9-4E80-8A02-229EB60203AB}"/>
    <dgm:cxn modelId="{2538FE28-BD20-46DD-B665-60F047C2029C}" type="presOf" srcId="{B9DB1C48-90A0-4F8E-BC5F-98A35597429D}" destId="{1E577000-1AA7-421F-89DC-4DD32EB5D12E}" srcOrd="0" destOrd="0" presId="urn:microsoft.com/office/officeart/2005/8/layout/chevron1"/>
    <dgm:cxn modelId="{5C5B9C56-AB8E-43CC-B6FE-D9A4A8331383}" type="presOf" srcId="{4B4062C1-538B-4182-B411-AE882AA6AB77}" destId="{851C6DC1-0608-438A-B40B-D66192137611}" srcOrd="0" destOrd="0" presId="urn:microsoft.com/office/officeart/2005/8/layout/chevron1"/>
    <dgm:cxn modelId="{AFFB2F64-3C9A-44C5-96AD-753B783FDC14}" type="presOf" srcId="{1D4C0AC5-9D49-4DCC-BAE3-6916B4A953EB}" destId="{285C83BE-03C5-402E-8764-55E27A44CF30}" srcOrd="0" destOrd="0" presId="urn:microsoft.com/office/officeart/2005/8/layout/chevron1"/>
    <dgm:cxn modelId="{16103567-C525-4644-BA1C-FDD1798FC314}" type="presOf" srcId="{5C26576A-E739-4197-A060-1C2DC7BF759A}" destId="{91224F46-5DC0-41A4-80C9-D4170A1EE790}" srcOrd="0" destOrd="0" presId="urn:microsoft.com/office/officeart/2005/8/layout/chevron1"/>
    <dgm:cxn modelId="{511C6A98-4DAF-48D9-B707-58CCF0D87D6B}" srcId="{4B4062C1-538B-4182-B411-AE882AA6AB77}" destId="{B9DB1C48-90A0-4F8E-BC5F-98A35597429D}" srcOrd="3" destOrd="0" parTransId="{F89E36E5-8C7B-4BB8-B035-E135CF23BDA4}" sibTransId="{D4A7C021-5444-43AD-A685-C14C7411CFA9}"/>
    <dgm:cxn modelId="{D80B18B1-9587-4B16-9AAF-97AFDFE8A931}" srcId="{4B4062C1-538B-4182-B411-AE882AA6AB77}" destId="{5C26576A-E739-4197-A060-1C2DC7BF759A}" srcOrd="4" destOrd="0" parTransId="{52E903B2-B5FC-4C11-BFDB-50D6C64BB637}" sibTransId="{DA60CB47-BF5A-4727-83FC-1DCC5EF14756}"/>
    <dgm:cxn modelId="{474CBBD5-BD73-47FD-AC6B-12C0DEFA6435}" srcId="{4B4062C1-538B-4182-B411-AE882AA6AB77}" destId="{1D4C0AC5-9D49-4DCC-BAE3-6916B4A953EB}" srcOrd="2" destOrd="0" parTransId="{F5E3DDB3-0A24-4054-952D-E9BE3773C418}" sibTransId="{A8F424B4-9CDE-4853-865C-95493BC5AC9D}"/>
    <dgm:cxn modelId="{770A9804-0389-42B8-83A5-E4166C8FECEA}" type="presParOf" srcId="{851C6DC1-0608-438A-B40B-D66192137611}" destId="{D643E111-198D-4F2C-9034-263A5BA5A85D}" srcOrd="0" destOrd="0" presId="urn:microsoft.com/office/officeart/2005/8/layout/chevron1"/>
    <dgm:cxn modelId="{28843932-1339-4CE4-A6FD-70A5C66EFABA}" type="presParOf" srcId="{851C6DC1-0608-438A-B40B-D66192137611}" destId="{0CF2BD87-CD89-4A79-9499-9DB0C9E67511}" srcOrd="1" destOrd="0" presId="urn:microsoft.com/office/officeart/2005/8/layout/chevron1"/>
    <dgm:cxn modelId="{CE6C2FDA-D47D-400E-A04B-9083BC07D6BF}" type="presParOf" srcId="{851C6DC1-0608-438A-B40B-D66192137611}" destId="{A8AA5FDC-2ACE-4A1E-84E3-6D5530757072}" srcOrd="2" destOrd="0" presId="urn:microsoft.com/office/officeart/2005/8/layout/chevron1"/>
    <dgm:cxn modelId="{06142643-EA32-480C-9CD9-6F35494F57EA}" type="presParOf" srcId="{851C6DC1-0608-438A-B40B-D66192137611}" destId="{71904447-21D5-42A6-9469-C7BEA596AD35}" srcOrd="3" destOrd="0" presId="urn:microsoft.com/office/officeart/2005/8/layout/chevron1"/>
    <dgm:cxn modelId="{ED400A81-3EC5-4754-A809-4CC1359D6EF0}" type="presParOf" srcId="{851C6DC1-0608-438A-B40B-D66192137611}" destId="{285C83BE-03C5-402E-8764-55E27A44CF30}" srcOrd="4" destOrd="0" presId="urn:microsoft.com/office/officeart/2005/8/layout/chevron1"/>
    <dgm:cxn modelId="{C761AC12-0BE1-43D2-BB70-DF7F00293541}" type="presParOf" srcId="{851C6DC1-0608-438A-B40B-D66192137611}" destId="{642DACC2-DC9B-4AD5-B48D-741103014F5E}" srcOrd="5" destOrd="0" presId="urn:microsoft.com/office/officeart/2005/8/layout/chevron1"/>
    <dgm:cxn modelId="{E405B4A6-4A47-4F48-A3E7-91FD8DA7A1A7}" type="presParOf" srcId="{851C6DC1-0608-438A-B40B-D66192137611}" destId="{1E577000-1AA7-421F-89DC-4DD32EB5D12E}" srcOrd="6" destOrd="0" presId="urn:microsoft.com/office/officeart/2005/8/layout/chevron1"/>
    <dgm:cxn modelId="{634B4B05-5828-4851-9B53-2B06969E08B5}" type="presParOf" srcId="{851C6DC1-0608-438A-B40B-D66192137611}" destId="{089C5D77-05F7-4CFB-9402-8C35B1ADB0B2}" srcOrd="7" destOrd="0" presId="urn:microsoft.com/office/officeart/2005/8/layout/chevron1"/>
    <dgm:cxn modelId="{E083B843-E57B-46EA-8ACF-40AD2DFE91E9}" type="presParOf" srcId="{851C6DC1-0608-438A-B40B-D66192137611}" destId="{91224F46-5DC0-41A4-80C9-D4170A1EE790}"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1D1F0FD-0355-40EA-A279-CBBE6DC521D2}" type="doc">
      <dgm:prSet loTypeId="urn:microsoft.com/office/officeart/2005/8/layout/process2" loCatId="process" qsTypeId="urn:microsoft.com/office/officeart/2005/8/quickstyle/simple1" qsCatId="simple" csTypeId="urn:microsoft.com/office/officeart/2005/8/colors/accent5_2" csCatId="accent5" phldr="1"/>
      <dgm:spPr/>
    </dgm:pt>
    <dgm:pt modelId="{A80899D8-2051-472B-B9D8-8EC99F4A2157}">
      <dgm:prSet phldrT="[Text]" custT="1"/>
      <dgm:spPr/>
      <dgm:t>
        <a:bodyPr/>
        <a:lstStyle/>
        <a:p>
          <a:r>
            <a:rPr lang="en-CA" sz="1400" b="1" dirty="0"/>
            <a:t>Where to Patent?</a:t>
          </a:r>
          <a:endParaRPr lang="en-US" sz="1400" b="1" dirty="0"/>
        </a:p>
      </dgm:t>
    </dgm:pt>
    <dgm:pt modelId="{662BA1A0-6048-4CC1-ADA4-AF66511F055F}" type="parTrans" cxnId="{2C960F03-3B51-43F0-90C8-EF1CEDC860AD}">
      <dgm:prSet/>
      <dgm:spPr/>
      <dgm:t>
        <a:bodyPr/>
        <a:lstStyle/>
        <a:p>
          <a:endParaRPr lang="en-US" sz="1400"/>
        </a:p>
      </dgm:t>
    </dgm:pt>
    <dgm:pt modelId="{8E7F8EF7-B143-4944-8B4E-E23CDC59C023}" type="sibTrans" cxnId="{2C960F03-3B51-43F0-90C8-EF1CEDC860AD}">
      <dgm:prSet custT="1"/>
      <dgm:spPr/>
      <dgm:t>
        <a:bodyPr/>
        <a:lstStyle/>
        <a:p>
          <a:endParaRPr lang="en-US" sz="1400"/>
        </a:p>
      </dgm:t>
    </dgm:pt>
    <dgm:pt modelId="{F59FAFB3-D8DA-4B5E-AC88-1E013511DA8C}">
      <dgm:prSet phldrT="[Text]" custT="1"/>
      <dgm:spPr/>
      <dgm:t>
        <a:bodyPr/>
        <a:lstStyle/>
        <a:p>
          <a:r>
            <a:rPr lang="en-CA" sz="1400" b="1" dirty="0"/>
            <a:t>Filing Strategies?</a:t>
          </a:r>
          <a:endParaRPr lang="en-US" sz="1400" b="1" dirty="0"/>
        </a:p>
      </dgm:t>
    </dgm:pt>
    <dgm:pt modelId="{D0965EE0-3123-4C14-A2C5-AF83017D57F4}" type="parTrans" cxnId="{1CB220C5-AD7B-4361-9B9B-A603343753EF}">
      <dgm:prSet/>
      <dgm:spPr/>
      <dgm:t>
        <a:bodyPr/>
        <a:lstStyle/>
        <a:p>
          <a:endParaRPr lang="en-US" sz="1400"/>
        </a:p>
      </dgm:t>
    </dgm:pt>
    <dgm:pt modelId="{9113F360-F5F8-496E-89D2-46C1FF86E2B1}" type="sibTrans" cxnId="{1CB220C5-AD7B-4361-9B9B-A603343753EF}">
      <dgm:prSet custT="1"/>
      <dgm:spPr/>
      <dgm:t>
        <a:bodyPr/>
        <a:lstStyle/>
        <a:p>
          <a:endParaRPr lang="en-US" sz="1400"/>
        </a:p>
      </dgm:t>
    </dgm:pt>
    <dgm:pt modelId="{B1C844D2-9556-48BF-BAFA-2FDF952535F8}">
      <dgm:prSet phldrT="[Text]" custT="1"/>
      <dgm:spPr/>
      <dgm:t>
        <a:bodyPr/>
        <a:lstStyle/>
        <a:p>
          <a:r>
            <a:rPr lang="en-CA" sz="1400" b="1" dirty="0"/>
            <a:t>When to Patent?</a:t>
          </a:r>
          <a:endParaRPr lang="en-US" sz="1400" b="1" dirty="0"/>
        </a:p>
      </dgm:t>
    </dgm:pt>
    <dgm:pt modelId="{807F615E-517B-4BB1-8B6B-21106EBED186}" type="parTrans" cxnId="{B392A559-0685-4AE8-93EA-C15586845D87}">
      <dgm:prSet/>
      <dgm:spPr/>
      <dgm:t>
        <a:bodyPr/>
        <a:lstStyle/>
        <a:p>
          <a:endParaRPr lang="en-US" sz="1400"/>
        </a:p>
      </dgm:t>
    </dgm:pt>
    <dgm:pt modelId="{0494FF9A-C3CD-43A0-A924-864A1DBE4369}" type="sibTrans" cxnId="{B392A559-0685-4AE8-93EA-C15586845D87}">
      <dgm:prSet/>
      <dgm:spPr/>
      <dgm:t>
        <a:bodyPr/>
        <a:lstStyle/>
        <a:p>
          <a:endParaRPr lang="en-US" sz="1400"/>
        </a:p>
      </dgm:t>
    </dgm:pt>
    <dgm:pt modelId="{7E7B23CE-17D9-4CE6-AB99-7EDAF5063F24}">
      <dgm:prSet phldrT="[Text]" custT="1"/>
      <dgm:spPr/>
      <dgm:t>
        <a:bodyPr/>
        <a:lstStyle/>
        <a:p>
          <a:r>
            <a:rPr lang="en-CA" sz="1400" b="1" kern="1200" dirty="0">
              <a:solidFill>
                <a:prstClr val="white"/>
              </a:solidFill>
              <a:latin typeface="Calibri"/>
              <a:ea typeface="+mn-ea"/>
              <a:cs typeface="+mn-cs"/>
            </a:rPr>
            <a:t>Inventorship?</a:t>
          </a:r>
          <a:endParaRPr lang="en-US" sz="1400" b="1" kern="1200" dirty="0">
            <a:solidFill>
              <a:prstClr val="white"/>
            </a:solidFill>
            <a:latin typeface="Calibri"/>
            <a:ea typeface="+mn-ea"/>
            <a:cs typeface="+mn-cs"/>
          </a:endParaRPr>
        </a:p>
      </dgm:t>
    </dgm:pt>
    <dgm:pt modelId="{EE804C4B-C20C-406A-A752-95FBE6D1D330}" type="parTrans" cxnId="{35ABF794-68C6-4473-9CF5-B93C4A8D8BAD}">
      <dgm:prSet/>
      <dgm:spPr/>
      <dgm:t>
        <a:bodyPr/>
        <a:lstStyle/>
        <a:p>
          <a:endParaRPr lang="en-US"/>
        </a:p>
      </dgm:t>
    </dgm:pt>
    <dgm:pt modelId="{DDB12735-EBA8-4E67-A33F-7F76B02E34AD}" type="sibTrans" cxnId="{35ABF794-68C6-4473-9CF5-B93C4A8D8BAD}">
      <dgm:prSet/>
      <dgm:spPr/>
      <dgm:t>
        <a:bodyPr/>
        <a:lstStyle/>
        <a:p>
          <a:endParaRPr lang="en-US"/>
        </a:p>
      </dgm:t>
    </dgm:pt>
    <dgm:pt modelId="{38542E45-68D0-4563-A3B4-DB91006067F9}" type="pres">
      <dgm:prSet presAssocID="{F1D1F0FD-0355-40EA-A279-CBBE6DC521D2}" presName="linearFlow" presStyleCnt="0">
        <dgm:presLayoutVars>
          <dgm:resizeHandles val="exact"/>
        </dgm:presLayoutVars>
      </dgm:prSet>
      <dgm:spPr/>
    </dgm:pt>
    <dgm:pt modelId="{A7F86887-047D-402E-9B1C-5150EF3D7542}" type="pres">
      <dgm:prSet presAssocID="{A80899D8-2051-472B-B9D8-8EC99F4A2157}" presName="node" presStyleLbl="node1" presStyleIdx="0" presStyleCnt="4" custAng="0" custScaleX="181417" custLinFactNeighborX="-61362" custLinFactNeighborY="-34325">
        <dgm:presLayoutVars>
          <dgm:bulletEnabled val="1"/>
        </dgm:presLayoutVars>
      </dgm:prSet>
      <dgm:spPr/>
    </dgm:pt>
    <dgm:pt modelId="{CE48A3DD-EE8B-4933-AF90-757F7F336031}" type="pres">
      <dgm:prSet presAssocID="{8E7F8EF7-B143-4944-8B4E-E23CDC59C023}" presName="sibTrans" presStyleLbl="sibTrans2D1" presStyleIdx="0" presStyleCnt="3" custLinFactNeighborY="0"/>
      <dgm:spPr/>
    </dgm:pt>
    <dgm:pt modelId="{617998B6-802C-4664-8966-057F9B3CD655}" type="pres">
      <dgm:prSet presAssocID="{8E7F8EF7-B143-4944-8B4E-E23CDC59C023}" presName="connectorText" presStyleLbl="sibTrans2D1" presStyleIdx="0" presStyleCnt="3"/>
      <dgm:spPr/>
    </dgm:pt>
    <dgm:pt modelId="{7DB80FFD-0F5F-4441-8215-698BE422FA54}" type="pres">
      <dgm:prSet presAssocID="{F59FAFB3-D8DA-4B5E-AC88-1E013511DA8C}" presName="node" presStyleLbl="node1" presStyleIdx="1" presStyleCnt="4" custScaleX="181417">
        <dgm:presLayoutVars>
          <dgm:bulletEnabled val="1"/>
        </dgm:presLayoutVars>
      </dgm:prSet>
      <dgm:spPr/>
    </dgm:pt>
    <dgm:pt modelId="{DA152D84-9DD1-460D-B1F1-62140B0DBA66}" type="pres">
      <dgm:prSet presAssocID="{9113F360-F5F8-496E-89D2-46C1FF86E2B1}" presName="sibTrans" presStyleLbl="sibTrans2D1" presStyleIdx="1" presStyleCnt="3"/>
      <dgm:spPr/>
    </dgm:pt>
    <dgm:pt modelId="{C01D12B9-74A1-4022-9A6B-8D90070C09C6}" type="pres">
      <dgm:prSet presAssocID="{9113F360-F5F8-496E-89D2-46C1FF86E2B1}" presName="connectorText" presStyleLbl="sibTrans2D1" presStyleIdx="1" presStyleCnt="3"/>
      <dgm:spPr/>
    </dgm:pt>
    <dgm:pt modelId="{FF906050-111C-46DF-A9E6-A195C07722D6}" type="pres">
      <dgm:prSet presAssocID="{B1C844D2-9556-48BF-BAFA-2FDF952535F8}" presName="node" presStyleLbl="node1" presStyleIdx="2" presStyleCnt="4" custScaleX="181417">
        <dgm:presLayoutVars>
          <dgm:bulletEnabled val="1"/>
        </dgm:presLayoutVars>
      </dgm:prSet>
      <dgm:spPr/>
    </dgm:pt>
    <dgm:pt modelId="{C9B54512-85C4-4425-9F52-106DD78DA1C5}" type="pres">
      <dgm:prSet presAssocID="{0494FF9A-C3CD-43A0-A924-864A1DBE4369}" presName="sibTrans" presStyleLbl="sibTrans2D1" presStyleIdx="2" presStyleCnt="3"/>
      <dgm:spPr/>
    </dgm:pt>
    <dgm:pt modelId="{AE14B000-CF68-41A4-9AB6-1AE2C5B20070}" type="pres">
      <dgm:prSet presAssocID="{0494FF9A-C3CD-43A0-A924-864A1DBE4369}" presName="connectorText" presStyleLbl="sibTrans2D1" presStyleIdx="2" presStyleCnt="3"/>
      <dgm:spPr/>
    </dgm:pt>
    <dgm:pt modelId="{4C9C4752-FB84-4357-943B-A3446FE1FB31}" type="pres">
      <dgm:prSet presAssocID="{7E7B23CE-17D9-4CE6-AB99-7EDAF5063F24}" presName="node" presStyleLbl="node1" presStyleIdx="3" presStyleCnt="4" custScaleX="181417" custLinFactNeighborX="-6256" custLinFactNeighborY="11782">
        <dgm:presLayoutVars>
          <dgm:bulletEnabled val="1"/>
        </dgm:presLayoutVars>
      </dgm:prSet>
      <dgm:spPr/>
    </dgm:pt>
  </dgm:ptLst>
  <dgm:cxnLst>
    <dgm:cxn modelId="{B4B21B01-C601-47AD-B087-3FF10563BC8B}" type="presOf" srcId="{F1D1F0FD-0355-40EA-A279-CBBE6DC521D2}" destId="{38542E45-68D0-4563-A3B4-DB91006067F9}" srcOrd="0" destOrd="0" presId="urn:microsoft.com/office/officeart/2005/8/layout/process2"/>
    <dgm:cxn modelId="{2C960F03-3B51-43F0-90C8-EF1CEDC860AD}" srcId="{F1D1F0FD-0355-40EA-A279-CBBE6DC521D2}" destId="{A80899D8-2051-472B-B9D8-8EC99F4A2157}" srcOrd="0" destOrd="0" parTransId="{662BA1A0-6048-4CC1-ADA4-AF66511F055F}" sibTransId="{8E7F8EF7-B143-4944-8B4E-E23CDC59C023}"/>
    <dgm:cxn modelId="{40AAE204-1AF8-4B2D-9C00-A957400DF4B8}" type="presOf" srcId="{0494FF9A-C3CD-43A0-A924-864A1DBE4369}" destId="{AE14B000-CF68-41A4-9AB6-1AE2C5B20070}" srcOrd="1" destOrd="0" presId="urn:microsoft.com/office/officeart/2005/8/layout/process2"/>
    <dgm:cxn modelId="{1FF25306-1D82-4160-BD8F-9D24CAA80198}" type="presOf" srcId="{8E7F8EF7-B143-4944-8B4E-E23CDC59C023}" destId="{617998B6-802C-4664-8966-057F9B3CD655}" srcOrd="1" destOrd="0" presId="urn:microsoft.com/office/officeart/2005/8/layout/process2"/>
    <dgm:cxn modelId="{D4D3100A-77B7-4225-A0FF-15003DA9EA7B}" type="presOf" srcId="{F59FAFB3-D8DA-4B5E-AC88-1E013511DA8C}" destId="{7DB80FFD-0F5F-4441-8215-698BE422FA54}" srcOrd="0" destOrd="0" presId="urn:microsoft.com/office/officeart/2005/8/layout/process2"/>
    <dgm:cxn modelId="{8CEC9521-CEDF-413E-B3D9-EF4C922C4B36}" type="presOf" srcId="{A80899D8-2051-472B-B9D8-8EC99F4A2157}" destId="{A7F86887-047D-402E-9B1C-5150EF3D7542}" srcOrd="0" destOrd="0" presId="urn:microsoft.com/office/officeart/2005/8/layout/process2"/>
    <dgm:cxn modelId="{B300FF48-ABA5-414C-90A2-0F877351DFDE}" type="presOf" srcId="{9113F360-F5F8-496E-89D2-46C1FF86E2B1}" destId="{DA152D84-9DD1-460D-B1F1-62140B0DBA66}" srcOrd="0" destOrd="0" presId="urn:microsoft.com/office/officeart/2005/8/layout/process2"/>
    <dgm:cxn modelId="{AB00A749-052A-4EC1-8693-5ED13726433C}" type="presOf" srcId="{7E7B23CE-17D9-4CE6-AB99-7EDAF5063F24}" destId="{4C9C4752-FB84-4357-943B-A3446FE1FB31}" srcOrd="0" destOrd="0" presId="urn:microsoft.com/office/officeart/2005/8/layout/process2"/>
    <dgm:cxn modelId="{B392A559-0685-4AE8-93EA-C15586845D87}" srcId="{F1D1F0FD-0355-40EA-A279-CBBE6DC521D2}" destId="{B1C844D2-9556-48BF-BAFA-2FDF952535F8}" srcOrd="2" destOrd="0" parTransId="{807F615E-517B-4BB1-8B6B-21106EBED186}" sibTransId="{0494FF9A-C3CD-43A0-A924-864A1DBE4369}"/>
    <dgm:cxn modelId="{99583479-0430-42EC-90C1-1391C09B8D39}" type="presOf" srcId="{8E7F8EF7-B143-4944-8B4E-E23CDC59C023}" destId="{CE48A3DD-EE8B-4933-AF90-757F7F336031}" srcOrd="0" destOrd="0" presId="urn:microsoft.com/office/officeart/2005/8/layout/process2"/>
    <dgm:cxn modelId="{7D456D79-64A3-4134-90AA-E8DF36EC2131}" type="presOf" srcId="{0494FF9A-C3CD-43A0-A924-864A1DBE4369}" destId="{C9B54512-85C4-4425-9F52-106DD78DA1C5}" srcOrd="0" destOrd="0" presId="urn:microsoft.com/office/officeart/2005/8/layout/process2"/>
    <dgm:cxn modelId="{35ABF794-68C6-4473-9CF5-B93C4A8D8BAD}" srcId="{F1D1F0FD-0355-40EA-A279-CBBE6DC521D2}" destId="{7E7B23CE-17D9-4CE6-AB99-7EDAF5063F24}" srcOrd="3" destOrd="0" parTransId="{EE804C4B-C20C-406A-A752-95FBE6D1D330}" sibTransId="{DDB12735-EBA8-4E67-A33F-7F76B02E34AD}"/>
    <dgm:cxn modelId="{1CB220C5-AD7B-4361-9B9B-A603343753EF}" srcId="{F1D1F0FD-0355-40EA-A279-CBBE6DC521D2}" destId="{F59FAFB3-D8DA-4B5E-AC88-1E013511DA8C}" srcOrd="1" destOrd="0" parTransId="{D0965EE0-3123-4C14-A2C5-AF83017D57F4}" sibTransId="{9113F360-F5F8-496E-89D2-46C1FF86E2B1}"/>
    <dgm:cxn modelId="{58D80DD0-DCEB-4B49-9983-CF329D4A9245}" type="presOf" srcId="{9113F360-F5F8-496E-89D2-46C1FF86E2B1}" destId="{C01D12B9-74A1-4022-9A6B-8D90070C09C6}" srcOrd="1" destOrd="0" presId="urn:microsoft.com/office/officeart/2005/8/layout/process2"/>
    <dgm:cxn modelId="{BFFC8AE3-312A-42BE-A79C-B9CA0FB36984}" type="presOf" srcId="{B1C844D2-9556-48BF-BAFA-2FDF952535F8}" destId="{FF906050-111C-46DF-A9E6-A195C07722D6}" srcOrd="0" destOrd="0" presId="urn:microsoft.com/office/officeart/2005/8/layout/process2"/>
    <dgm:cxn modelId="{31B6277E-DFAC-4542-945D-935EB696211E}" type="presParOf" srcId="{38542E45-68D0-4563-A3B4-DB91006067F9}" destId="{A7F86887-047D-402E-9B1C-5150EF3D7542}" srcOrd="0" destOrd="0" presId="urn:microsoft.com/office/officeart/2005/8/layout/process2"/>
    <dgm:cxn modelId="{81EA85A0-47E3-4109-9A94-9ECC090869CF}" type="presParOf" srcId="{38542E45-68D0-4563-A3B4-DB91006067F9}" destId="{CE48A3DD-EE8B-4933-AF90-757F7F336031}" srcOrd="1" destOrd="0" presId="urn:microsoft.com/office/officeart/2005/8/layout/process2"/>
    <dgm:cxn modelId="{44505646-82FA-45E3-88A8-CE11112E1537}" type="presParOf" srcId="{CE48A3DD-EE8B-4933-AF90-757F7F336031}" destId="{617998B6-802C-4664-8966-057F9B3CD655}" srcOrd="0" destOrd="0" presId="urn:microsoft.com/office/officeart/2005/8/layout/process2"/>
    <dgm:cxn modelId="{4259152E-CC0D-4965-9B0B-262E5AA68DF1}" type="presParOf" srcId="{38542E45-68D0-4563-A3B4-DB91006067F9}" destId="{7DB80FFD-0F5F-4441-8215-698BE422FA54}" srcOrd="2" destOrd="0" presId="urn:microsoft.com/office/officeart/2005/8/layout/process2"/>
    <dgm:cxn modelId="{6D24AC83-E93A-4211-9D5E-B897EDEA96D6}" type="presParOf" srcId="{38542E45-68D0-4563-A3B4-DB91006067F9}" destId="{DA152D84-9DD1-460D-B1F1-62140B0DBA66}" srcOrd="3" destOrd="0" presId="urn:microsoft.com/office/officeart/2005/8/layout/process2"/>
    <dgm:cxn modelId="{ABEB3A5A-FCC3-498C-ADB8-35F090E73B4C}" type="presParOf" srcId="{DA152D84-9DD1-460D-B1F1-62140B0DBA66}" destId="{C01D12B9-74A1-4022-9A6B-8D90070C09C6}" srcOrd="0" destOrd="0" presId="urn:microsoft.com/office/officeart/2005/8/layout/process2"/>
    <dgm:cxn modelId="{22154E9A-8C72-4DC8-9F26-9F1BDD309A40}" type="presParOf" srcId="{38542E45-68D0-4563-A3B4-DB91006067F9}" destId="{FF906050-111C-46DF-A9E6-A195C07722D6}" srcOrd="4" destOrd="0" presId="urn:microsoft.com/office/officeart/2005/8/layout/process2"/>
    <dgm:cxn modelId="{BE0C79EE-D567-4234-A41C-E307E4CA193B}" type="presParOf" srcId="{38542E45-68D0-4563-A3B4-DB91006067F9}" destId="{C9B54512-85C4-4425-9F52-106DD78DA1C5}" srcOrd="5" destOrd="0" presId="urn:microsoft.com/office/officeart/2005/8/layout/process2"/>
    <dgm:cxn modelId="{2566D7D7-4154-45A7-9277-6EF14C7D8591}" type="presParOf" srcId="{C9B54512-85C4-4425-9F52-106DD78DA1C5}" destId="{AE14B000-CF68-41A4-9AB6-1AE2C5B20070}" srcOrd="0" destOrd="0" presId="urn:microsoft.com/office/officeart/2005/8/layout/process2"/>
    <dgm:cxn modelId="{BEC17C00-F12F-41BF-ABD2-AE38DCE79D60}" type="presParOf" srcId="{38542E45-68D0-4563-A3B4-DB91006067F9}" destId="{4C9C4752-FB84-4357-943B-A3446FE1FB31}" srcOrd="6"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05BB5EC-15CC-4CF9-B623-3A88E0361D24}" type="doc">
      <dgm:prSet loTypeId="urn:microsoft.com/office/officeart/2005/8/layout/hProcess11" loCatId="process" qsTypeId="urn:microsoft.com/office/officeart/2005/8/quickstyle/simple4" qsCatId="simple" csTypeId="urn:microsoft.com/office/officeart/2005/8/colors/accent1_2" csCatId="accent1" phldr="1"/>
      <dgm:spPr/>
      <dgm:t>
        <a:bodyPr/>
        <a:lstStyle/>
        <a:p>
          <a:endParaRPr lang="en-US"/>
        </a:p>
      </dgm:t>
    </dgm:pt>
    <dgm:pt modelId="{166B0972-DEAB-4B10-94D8-9CDA89C258C4}">
      <dgm:prSet phldrT="[Text]" custT="1"/>
      <dgm:spPr/>
      <dgm:t>
        <a:bodyPr/>
        <a:lstStyle/>
        <a:p>
          <a:r>
            <a:rPr lang="en-CA" sz="1600" b="1" dirty="0"/>
            <a:t>Provisional</a:t>
          </a:r>
        </a:p>
        <a:p>
          <a:r>
            <a:rPr lang="en-CA" sz="1400" dirty="0" err="1"/>
            <a:t>Yr</a:t>
          </a:r>
          <a:r>
            <a:rPr lang="en-CA" sz="1400" dirty="0"/>
            <a:t> 0</a:t>
          </a:r>
          <a:endParaRPr lang="en-US" sz="1400" dirty="0"/>
        </a:p>
      </dgm:t>
    </dgm:pt>
    <dgm:pt modelId="{4EE4EF95-D759-420B-BC51-6B198C2C2605}" type="parTrans" cxnId="{1999BBFF-05CD-43CB-A572-73018E494F62}">
      <dgm:prSet/>
      <dgm:spPr/>
      <dgm:t>
        <a:bodyPr/>
        <a:lstStyle/>
        <a:p>
          <a:endParaRPr lang="en-US"/>
        </a:p>
      </dgm:t>
    </dgm:pt>
    <dgm:pt modelId="{279AC48D-9AFC-49EE-9186-34A1181D9C54}" type="sibTrans" cxnId="{1999BBFF-05CD-43CB-A572-73018E494F62}">
      <dgm:prSet/>
      <dgm:spPr/>
      <dgm:t>
        <a:bodyPr/>
        <a:lstStyle/>
        <a:p>
          <a:endParaRPr lang="en-US"/>
        </a:p>
      </dgm:t>
    </dgm:pt>
    <dgm:pt modelId="{F87D5DA6-6EEC-4E6F-8F93-219EEF19EB17}">
      <dgm:prSet phldrT="[Text]" custT="1"/>
      <dgm:spPr/>
      <dgm:t>
        <a:bodyPr/>
        <a:lstStyle/>
        <a:p>
          <a:r>
            <a:rPr lang="en-CA" sz="1600" b="1" dirty="0"/>
            <a:t>Regular</a:t>
          </a:r>
        </a:p>
        <a:p>
          <a:r>
            <a:rPr lang="en-CA" sz="1400" dirty="0" err="1"/>
            <a:t>Yr</a:t>
          </a:r>
          <a:r>
            <a:rPr lang="en-CA" sz="1400" dirty="0"/>
            <a:t> 1</a:t>
          </a:r>
          <a:endParaRPr lang="en-US" sz="1400" dirty="0"/>
        </a:p>
      </dgm:t>
    </dgm:pt>
    <dgm:pt modelId="{8602E772-DD6C-45A2-8585-E2648674FCE7}" type="sibTrans" cxnId="{22A431CC-A870-4FF6-9181-6B7E3C4E6C9C}">
      <dgm:prSet/>
      <dgm:spPr/>
      <dgm:t>
        <a:bodyPr/>
        <a:lstStyle/>
        <a:p>
          <a:endParaRPr lang="en-US"/>
        </a:p>
      </dgm:t>
    </dgm:pt>
    <dgm:pt modelId="{8F2C65F3-E676-40EC-9E74-9809D1B82C79}" type="parTrans" cxnId="{22A431CC-A870-4FF6-9181-6B7E3C4E6C9C}">
      <dgm:prSet/>
      <dgm:spPr/>
      <dgm:t>
        <a:bodyPr/>
        <a:lstStyle/>
        <a:p>
          <a:endParaRPr lang="en-US"/>
        </a:p>
      </dgm:t>
    </dgm:pt>
    <dgm:pt modelId="{8B6AB90F-9C96-4D79-B9EE-6F669161A390}" type="pres">
      <dgm:prSet presAssocID="{205BB5EC-15CC-4CF9-B623-3A88E0361D24}" presName="Name0" presStyleCnt="0">
        <dgm:presLayoutVars>
          <dgm:dir/>
          <dgm:resizeHandles val="exact"/>
        </dgm:presLayoutVars>
      </dgm:prSet>
      <dgm:spPr/>
    </dgm:pt>
    <dgm:pt modelId="{017BACF3-78B3-487A-908C-0BB1DCF2E23B}" type="pres">
      <dgm:prSet presAssocID="{205BB5EC-15CC-4CF9-B623-3A88E0361D24}" presName="arrow" presStyleLbl="bgShp" presStyleIdx="0" presStyleCnt="1"/>
      <dgm:spPr/>
    </dgm:pt>
    <dgm:pt modelId="{56C83DC3-3A08-4B98-A8D6-8322C71835AC}" type="pres">
      <dgm:prSet presAssocID="{205BB5EC-15CC-4CF9-B623-3A88E0361D24}" presName="points" presStyleCnt="0"/>
      <dgm:spPr/>
    </dgm:pt>
    <dgm:pt modelId="{A9AECB2D-8075-4A93-A72B-EABB2FD86AD5}" type="pres">
      <dgm:prSet presAssocID="{166B0972-DEAB-4B10-94D8-9CDA89C258C4}" presName="compositeA" presStyleCnt="0"/>
      <dgm:spPr/>
    </dgm:pt>
    <dgm:pt modelId="{AD4B1D0E-E789-4F47-A52D-C54558FE4930}" type="pres">
      <dgm:prSet presAssocID="{166B0972-DEAB-4B10-94D8-9CDA89C258C4}" presName="textA" presStyleLbl="revTx" presStyleIdx="0" presStyleCnt="2">
        <dgm:presLayoutVars>
          <dgm:bulletEnabled val="1"/>
        </dgm:presLayoutVars>
      </dgm:prSet>
      <dgm:spPr/>
    </dgm:pt>
    <dgm:pt modelId="{7BE2D5AB-5226-4DED-91FF-A1D36AC09639}" type="pres">
      <dgm:prSet presAssocID="{166B0972-DEAB-4B10-94D8-9CDA89C258C4}" presName="circleA" presStyleLbl="node1" presStyleIdx="0" presStyleCnt="2"/>
      <dgm:spPr/>
    </dgm:pt>
    <dgm:pt modelId="{ACB59EFD-9C5D-4F10-B009-83071476E266}" type="pres">
      <dgm:prSet presAssocID="{166B0972-DEAB-4B10-94D8-9CDA89C258C4}" presName="spaceA" presStyleCnt="0"/>
      <dgm:spPr/>
    </dgm:pt>
    <dgm:pt modelId="{8EFF1FEE-2311-45E6-93E6-7D8B64642237}" type="pres">
      <dgm:prSet presAssocID="{279AC48D-9AFC-49EE-9186-34A1181D9C54}" presName="space" presStyleCnt="0"/>
      <dgm:spPr/>
    </dgm:pt>
    <dgm:pt modelId="{A305B451-AC71-498C-9E91-21701FE29B3D}" type="pres">
      <dgm:prSet presAssocID="{F87D5DA6-6EEC-4E6F-8F93-219EEF19EB17}" presName="compositeB" presStyleCnt="0"/>
      <dgm:spPr/>
    </dgm:pt>
    <dgm:pt modelId="{A9911369-3B41-4CD8-A3EE-A5935D283562}" type="pres">
      <dgm:prSet presAssocID="{F87D5DA6-6EEC-4E6F-8F93-219EEF19EB17}" presName="textB" presStyleLbl="revTx" presStyleIdx="1" presStyleCnt="2" custScaleX="97676" custScaleY="93494" custLinFactY="-94809" custLinFactNeighborX="10528" custLinFactNeighborY="-100000">
        <dgm:presLayoutVars>
          <dgm:bulletEnabled val="1"/>
        </dgm:presLayoutVars>
      </dgm:prSet>
      <dgm:spPr/>
    </dgm:pt>
    <dgm:pt modelId="{AC1745DF-84E5-4F67-A82B-BE42C992A12D}" type="pres">
      <dgm:prSet presAssocID="{F87D5DA6-6EEC-4E6F-8F93-219EEF19EB17}" presName="circleB" presStyleLbl="node1" presStyleIdx="1" presStyleCnt="2"/>
      <dgm:spPr/>
    </dgm:pt>
    <dgm:pt modelId="{E0721D14-5822-4DE7-903A-DAB08C74DCEF}" type="pres">
      <dgm:prSet presAssocID="{F87D5DA6-6EEC-4E6F-8F93-219EEF19EB17}" presName="spaceB" presStyleCnt="0"/>
      <dgm:spPr/>
    </dgm:pt>
  </dgm:ptLst>
  <dgm:cxnLst>
    <dgm:cxn modelId="{A2CB3A60-9B1C-413C-BF00-5CE7246E08DF}" type="presOf" srcId="{205BB5EC-15CC-4CF9-B623-3A88E0361D24}" destId="{8B6AB90F-9C96-4D79-B9EE-6F669161A390}" srcOrd="0" destOrd="0" presId="urn:microsoft.com/office/officeart/2005/8/layout/hProcess11"/>
    <dgm:cxn modelId="{22A431CC-A870-4FF6-9181-6B7E3C4E6C9C}" srcId="{205BB5EC-15CC-4CF9-B623-3A88E0361D24}" destId="{F87D5DA6-6EEC-4E6F-8F93-219EEF19EB17}" srcOrd="1" destOrd="0" parTransId="{8F2C65F3-E676-40EC-9E74-9809D1B82C79}" sibTransId="{8602E772-DD6C-45A2-8585-E2648674FCE7}"/>
    <dgm:cxn modelId="{EE9B60DE-DB1C-4EE4-8D46-104C43BE88D2}" type="presOf" srcId="{F87D5DA6-6EEC-4E6F-8F93-219EEF19EB17}" destId="{A9911369-3B41-4CD8-A3EE-A5935D283562}" srcOrd="0" destOrd="0" presId="urn:microsoft.com/office/officeart/2005/8/layout/hProcess11"/>
    <dgm:cxn modelId="{27DFB1E3-C9FF-4385-83AC-1772B145A315}" type="presOf" srcId="{166B0972-DEAB-4B10-94D8-9CDA89C258C4}" destId="{AD4B1D0E-E789-4F47-A52D-C54558FE4930}" srcOrd="0" destOrd="0" presId="urn:microsoft.com/office/officeart/2005/8/layout/hProcess11"/>
    <dgm:cxn modelId="{1999BBFF-05CD-43CB-A572-73018E494F62}" srcId="{205BB5EC-15CC-4CF9-B623-3A88E0361D24}" destId="{166B0972-DEAB-4B10-94D8-9CDA89C258C4}" srcOrd="0" destOrd="0" parTransId="{4EE4EF95-D759-420B-BC51-6B198C2C2605}" sibTransId="{279AC48D-9AFC-49EE-9186-34A1181D9C54}"/>
    <dgm:cxn modelId="{D0E919F9-8A51-41AC-A549-4FE7B6995936}" type="presParOf" srcId="{8B6AB90F-9C96-4D79-B9EE-6F669161A390}" destId="{017BACF3-78B3-487A-908C-0BB1DCF2E23B}" srcOrd="0" destOrd="0" presId="urn:microsoft.com/office/officeart/2005/8/layout/hProcess11"/>
    <dgm:cxn modelId="{1E5C22D2-425C-4449-B8E9-A69975E7DD66}" type="presParOf" srcId="{8B6AB90F-9C96-4D79-B9EE-6F669161A390}" destId="{56C83DC3-3A08-4B98-A8D6-8322C71835AC}" srcOrd="1" destOrd="0" presId="urn:microsoft.com/office/officeart/2005/8/layout/hProcess11"/>
    <dgm:cxn modelId="{AAF1BDF5-5507-42DC-B7A6-89AF3EA288E9}" type="presParOf" srcId="{56C83DC3-3A08-4B98-A8D6-8322C71835AC}" destId="{A9AECB2D-8075-4A93-A72B-EABB2FD86AD5}" srcOrd="0" destOrd="0" presId="urn:microsoft.com/office/officeart/2005/8/layout/hProcess11"/>
    <dgm:cxn modelId="{7FBA2782-A40E-4686-9C89-1F64918BC958}" type="presParOf" srcId="{A9AECB2D-8075-4A93-A72B-EABB2FD86AD5}" destId="{AD4B1D0E-E789-4F47-A52D-C54558FE4930}" srcOrd="0" destOrd="0" presId="urn:microsoft.com/office/officeart/2005/8/layout/hProcess11"/>
    <dgm:cxn modelId="{3311EDE5-4E6B-4B1C-846F-94733F0DB2E1}" type="presParOf" srcId="{A9AECB2D-8075-4A93-A72B-EABB2FD86AD5}" destId="{7BE2D5AB-5226-4DED-91FF-A1D36AC09639}" srcOrd="1" destOrd="0" presId="urn:microsoft.com/office/officeart/2005/8/layout/hProcess11"/>
    <dgm:cxn modelId="{C0A56048-6F79-4DB6-BC38-822B9ABE3548}" type="presParOf" srcId="{A9AECB2D-8075-4A93-A72B-EABB2FD86AD5}" destId="{ACB59EFD-9C5D-4F10-B009-83071476E266}" srcOrd="2" destOrd="0" presId="urn:microsoft.com/office/officeart/2005/8/layout/hProcess11"/>
    <dgm:cxn modelId="{8AFBFED9-54A1-4F3A-BA43-82AEA93F1B0E}" type="presParOf" srcId="{56C83DC3-3A08-4B98-A8D6-8322C71835AC}" destId="{8EFF1FEE-2311-45E6-93E6-7D8B64642237}" srcOrd="1" destOrd="0" presId="urn:microsoft.com/office/officeart/2005/8/layout/hProcess11"/>
    <dgm:cxn modelId="{15DAFC74-DFB3-4AC7-93CB-6AC595F37493}" type="presParOf" srcId="{56C83DC3-3A08-4B98-A8D6-8322C71835AC}" destId="{A305B451-AC71-498C-9E91-21701FE29B3D}" srcOrd="2" destOrd="0" presId="urn:microsoft.com/office/officeart/2005/8/layout/hProcess11"/>
    <dgm:cxn modelId="{1B421CF8-E6F6-4E30-B739-F916486DFF93}" type="presParOf" srcId="{A305B451-AC71-498C-9E91-21701FE29B3D}" destId="{A9911369-3B41-4CD8-A3EE-A5935D283562}" srcOrd="0" destOrd="0" presId="urn:microsoft.com/office/officeart/2005/8/layout/hProcess11"/>
    <dgm:cxn modelId="{174D324C-DEEE-46BD-87FB-0B1EC79A689C}" type="presParOf" srcId="{A305B451-AC71-498C-9E91-21701FE29B3D}" destId="{AC1745DF-84E5-4F67-A82B-BE42C992A12D}" srcOrd="1" destOrd="0" presId="urn:microsoft.com/office/officeart/2005/8/layout/hProcess11"/>
    <dgm:cxn modelId="{7E5AA4D9-13D6-492D-BA66-335AEEB926F4}" type="presParOf" srcId="{A305B451-AC71-498C-9E91-21701FE29B3D}" destId="{E0721D14-5822-4DE7-903A-DAB08C74DCEF}" srcOrd="2" destOrd="0" presId="urn:microsoft.com/office/officeart/2005/8/layout/hProcess1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05BB5EC-15CC-4CF9-B623-3A88E0361D24}" type="doc">
      <dgm:prSet loTypeId="urn:microsoft.com/office/officeart/2005/8/layout/hProcess11" loCatId="process" qsTypeId="urn:microsoft.com/office/officeart/2005/8/quickstyle/simple4" qsCatId="simple" csTypeId="urn:microsoft.com/office/officeart/2005/8/colors/accent1_2" csCatId="accent1" phldr="1"/>
      <dgm:spPr/>
      <dgm:t>
        <a:bodyPr/>
        <a:lstStyle/>
        <a:p>
          <a:endParaRPr lang="en-US"/>
        </a:p>
      </dgm:t>
    </dgm:pt>
    <dgm:pt modelId="{166B0972-DEAB-4B10-94D8-9CDA89C258C4}">
      <dgm:prSet phldrT="[Text]" custT="1"/>
      <dgm:spPr/>
      <dgm:t>
        <a:bodyPr/>
        <a:lstStyle/>
        <a:p>
          <a:r>
            <a:rPr lang="en-CA" sz="1600" b="1" dirty="0"/>
            <a:t>Initial_1</a:t>
          </a:r>
        </a:p>
        <a:p>
          <a:r>
            <a:rPr lang="en-CA" sz="1400" dirty="0" err="1"/>
            <a:t>Yr</a:t>
          </a:r>
          <a:r>
            <a:rPr lang="en-CA" sz="1400" dirty="0"/>
            <a:t> 0</a:t>
          </a:r>
          <a:endParaRPr lang="en-US" sz="1400" dirty="0"/>
        </a:p>
      </dgm:t>
    </dgm:pt>
    <dgm:pt modelId="{4EE4EF95-D759-420B-BC51-6B198C2C2605}" type="parTrans" cxnId="{1999BBFF-05CD-43CB-A572-73018E494F62}">
      <dgm:prSet/>
      <dgm:spPr/>
      <dgm:t>
        <a:bodyPr/>
        <a:lstStyle/>
        <a:p>
          <a:endParaRPr lang="en-US"/>
        </a:p>
      </dgm:t>
    </dgm:pt>
    <dgm:pt modelId="{279AC48D-9AFC-49EE-9186-34A1181D9C54}" type="sibTrans" cxnId="{1999BBFF-05CD-43CB-A572-73018E494F62}">
      <dgm:prSet/>
      <dgm:spPr/>
      <dgm:t>
        <a:bodyPr/>
        <a:lstStyle/>
        <a:p>
          <a:endParaRPr lang="en-US"/>
        </a:p>
      </dgm:t>
    </dgm:pt>
    <dgm:pt modelId="{98F81E57-5CBA-48E4-B468-4529C0C3471B}">
      <dgm:prSet phldrT="[Text]" custT="1"/>
      <dgm:spPr/>
      <dgm:t>
        <a:bodyPr/>
        <a:lstStyle/>
        <a:p>
          <a:r>
            <a:rPr lang="en-CA" sz="1600" b="1" dirty="0"/>
            <a:t>PCT</a:t>
          </a:r>
        </a:p>
        <a:p>
          <a:r>
            <a:rPr lang="en-CA" sz="1400" dirty="0" err="1"/>
            <a:t>Yr</a:t>
          </a:r>
          <a:r>
            <a:rPr lang="en-CA" sz="1400" dirty="0"/>
            <a:t> 1</a:t>
          </a:r>
          <a:endParaRPr lang="en-US" sz="1400" dirty="0"/>
        </a:p>
      </dgm:t>
    </dgm:pt>
    <dgm:pt modelId="{8B075DE4-8541-4214-ADE4-AF4B4B2C3F93}" type="parTrans" cxnId="{E320A153-8A27-4DD5-9E1A-164569EA4CEC}">
      <dgm:prSet/>
      <dgm:spPr/>
      <dgm:t>
        <a:bodyPr/>
        <a:lstStyle/>
        <a:p>
          <a:endParaRPr lang="en-US"/>
        </a:p>
      </dgm:t>
    </dgm:pt>
    <dgm:pt modelId="{092E54EC-B1A2-4685-870B-C5625E7C04E0}" type="sibTrans" cxnId="{E320A153-8A27-4DD5-9E1A-164569EA4CEC}">
      <dgm:prSet/>
      <dgm:spPr/>
      <dgm:t>
        <a:bodyPr/>
        <a:lstStyle/>
        <a:p>
          <a:endParaRPr lang="en-US"/>
        </a:p>
      </dgm:t>
    </dgm:pt>
    <dgm:pt modelId="{5B73F70D-EE6A-47A0-BF47-AB5538237ED3}">
      <dgm:prSet custT="1"/>
      <dgm:spPr/>
      <dgm:t>
        <a:bodyPr/>
        <a:lstStyle/>
        <a:p>
          <a:r>
            <a:rPr lang="en-CA" sz="1600" b="1" dirty="0"/>
            <a:t>Regular</a:t>
          </a:r>
        </a:p>
        <a:p>
          <a:r>
            <a:rPr lang="en-CA" sz="1400" dirty="0" err="1"/>
            <a:t>Yr</a:t>
          </a:r>
          <a:r>
            <a:rPr lang="en-CA" sz="1400" dirty="0"/>
            <a:t> 2.5*</a:t>
          </a:r>
          <a:endParaRPr lang="en-US" sz="1400" dirty="0"/>
        </a:p>
      </dgm:t>
    </dgm:pt>
    <dgm:pt modelId="{23576705-6F56-4B4F-A520-6DF6C1C2351F}" type="parTrans" cxnId="{78A983E1-E219-4F7B-BE88-ECC256556C69}">
      <dgm:prSet/>
      <dgm:spPr/>
      <dgm:t>
        <a:bodyPr/>
        <a:lstStyle/>
        <a:p>
          <a:endParaRPr lang="en-US"/>
        </a:p>
      </dgm:t>
    </dgm:pt>
    <dgm:pt modelId="{155A2984-5DF8-47FD-980B-EF08FED411B2}" type="sibTrans" cxnId="{78A983E1-E219-4F7B-BE88-ECC256556C69}">
      <dgm:prSet/>
      <dgm:spPr/>
      <dgm:t>
        <a:bodyPr/>
        <a:lstStyle/>
        <a:p>
          <a:endParaRPr lang="en-US"/>
        </a:p>
      </dgm:t>
    </dgm:pt>
    <dgm:pt modelId="{F341ED5A-9474-44F6-9117-47238E06E6C5}" type="pres">
      <dgm:prSet presAssocID="{205BB5EC-15CC-4CF9-B623-3A88E0361D24}" presName="Name0" presStyleCnt="0">
        <dgm:presLayoutVars>
          <dgm:dir/>
          <dgm:resizeHandles val="exact"/>
        </dgm:presLayoutVars>
      </dgm:prSet>
      <dgm:spPr/>
    </dgm:pt>
    <dgm:pt modelId="{94395D2E-26A6-4BA2-B681-0731799906C6}" type="pres">
      <dgm:prSet presAssocID="{205BB5EC-15CC-4CF9-B623-3A88E0361D24}" presName="arrow" presStyleLbl="bgShp" presStyleIdx="0" presStyleCnt="1" custLinFactNeighborY="0"/>
      <dgm:spPr/>
    </dgm:pt>
    <dgm:pt modelId="{FD207DCC-D8FE-41CE-A84C-431005B1CD2A}" type="pres">
      <dgm:prSet presAssocID="{205BB5EC-15CC-4CF9-B623-3A88E0361D24}" presName="points" presStyleCnt="0"/>
      <dgm:spPr/>
    </dgm:pt>
    <dgm:pt modelId="{6F0F6BB6-17A9-4A60-9823-89BAB0665B14}" type="pres">
      <dgm:prSet presAssocID="{166B0972-DEAB-4B10-94D8-9CDA89C258C4}" presName="compositeA" presStyleCnt="0"/>
      <dgm:spPr/>
    </dgm:pt>
    <dgm:pt modelId="{4ABBD105-3D5B-40A1-B078-CBB11C1B5945}" type="pres">
      <dgm:prSet presAssocID="{166B0972-DEAB-4B10-94D8-9CDA89C258C4}" presName="textA" presStyleLbl="revTx" presStyleIdx="0" presStyleCnt="3">
        <dgm:presLayoutVars>
          <dgm:bulletEnabled val="1"/>
        </dgm:presLayoutVars>
      </dgm:prSet>
      <dgm:spPr/>
    </dgm:pt>
    <dgm:pt modelId="{9653BAD9-3CEC-4A8B-9FB9-20338DC4E0B0}" type="pres">
      <dgm:prSet presAssocID="{166B0972-DEAB-4B10-94D8-9CDA89C258C4}" presName="circleA" presStyleLbl="node1" presStyleIdx="0" presStyleCnt="3"/>
      <dgm:spPr/>
    </dgm:pt>
    <dgm:pt modelId="{65A0394F-F7C0-44F3-A620-38291F176327}" type="pres">
      <dgm:prSet presAssocID="{166B0972-DEAB-4B10-94D8-9CDA89C258C4}" presName="spaceA" presStyleCnt="0"/>
      <dgm:spPr/>
    </dgm:pt>
    <dgm:pt modelId="{1BC9A775-522D-490A-93B5-866EB78AD165}" type="pres">
      <dgm:prSet presAssocID="{279AC48D-9AFC-49EE-9186-34A1181D9C54}" presName="space" presStyleCnt="0"/>
      <dgm:spPr/>
    </dgm:pt>
    <dgm:pt modelId="{7934A104-E127-413B-94A5-36E8F030B7E2}" type="pres">
      <dgm:prSet presAssocID="{98F81E57-5CBA-48E4-B468-4529C0C3471B}" presName="compositeB" presStyleCnt="0"/>
      <dgm:spPr/>
    </dgm:pt>
    <dgm:pt modelId="{DFF26703-9B7E-49A6-9CF7-9E39A690C970}" type="pres">
      <dgm:prSet presAssocID="{98F81E57-5CBA-48E4-B468-4529C0C3471B}" presName="textB" presStyleLbl="revTx" presStyleIdx="1" presStyleCnt="3" custScaleX="83962" custScaleY="74415" custLinFactY="-74901" custLinFactNeighborX="-2262" custLinFactNeighborY="-100000">
        <dgm:presLayoutVars>
          <dgm:bulletEnabled val="1"/>
        </dgm:presLayoutVars>
      </dgm:prSet>
      <dgm:spPr/>
    </dgm:pt>
    <dgm:pt modelId="{A70DA39C-CC8A-43CF-96DF-FDE508E09B1E}" type="pres">
      <dgm:prSet presAssocID="{98F81E57-5CBA-48E4-B468-4529C0C3471B}" presName="circleB" presStyleLbl="node1" presStyleIdx="1" presStyleCnt="3"/>
      <dgm:spPr/>
    </dgm:pt>
    <dgm:pt modelId="{985DE9B8-6060-44BC-823A-04A4059B3EEC}" type="pres">
      <dgm:prSet presAssocID="{98F81E57-5CBA-48E4-B468-4529C0C3471B}" presName="spaceB" presStyleCnt="0"/>
      <dgm:spPr/>
    </dgm:pt>
    <dgm:pt modelId="{BDCFB227-FEB1-4AD7-8026-7FDC19F4E07D}" type="pres">
      <dgm:prSet presAssocID="{092E54EC-B1A2-4685-870B-C5625E7C04E0}" presName="space" presStyleCnt="0"/>
      <dgm:spPr/>
    </dgm:pt>
    <dgm:pt modelId="{51312F86-982A-43BE-9977-BD483978F6CD}" type="pres">
      <dgm:prSet presAssocID="{5B73F70D-EE6A-47A0-BF47-AB5538237ED3}" presName="compositeA" presStyleCnt="0"/>
      <dgm:spPr/>
    </dgm:pt>
    <dgm:pt modelId="{25FAFB11-03C6-4FD5-B5BD-E7E6718635DC}" type="pres">
      <dgm:prSet presAssocID="{5B73F70D-EE6A-47A0-BF47-AB5538237ED3}" presName="textA" presStyleLbl="revTx" presStyleIdx="2" presStyleCnt="3">
        <dgm:presLayoutVars>
          <dgm:bulletEnabled val="1"/>
        </dgm:presLayoutVars>
      </dgm:prSet>
      <dgm:spPr/>
    </dgm:pt>
    <dgm:pt modelId="{690B7AFD-458A-4D69-AC47-0AC08AB44925}" type="pres">
      <dgm:prSet presAssocID="{5B73F70D-EE6A-47A0-BF47-AB5538237ED3}" presName="circleA" presStyleLbl="node1" presStyleIdx="2" presStyleCnt="3"/>
      <dgm:spPr/>
    </dgm:pt>
    <dgm:pt modelId="{FCC1EA70-CAC0-4CA0-A8AC-FC2842F8BF99}" type="pres">
      <dgm:prSet presAssocID="{5B73F70D-EE6A-47A0-BF47-AB5538237ED3}" presName="spaceA" presStyleCnt="0"/>
      <dgm:spPr/>
    </dgm:pt>
  </dgm:ptLst>
  <dgm:cxnLst>
    <dgm:cxn modelId="{58654946-203D-4115-9472-4042BF28CE22}" type="presOf" srcId="{98F81E57-5CBA-48E4-B468-4529C0C3471B}" destId="{DFF26703-9B7E-49A6-9CF7-9E39A690C970}" srcOrd="0" destOrd="0" presId="urn:microsoft.com/office/officeart/2005/8/layout/hProcess11"/>
    <dgm:cxn modelId="{E320A153-8A27-4DD5-9E1A-164569EA4CEC}" srcId="{205BB5EC-15CC-4CF9-B623-3A88E0361D24}" destId="{98F81E57-5CBA-48E4-B468-4529C0C3471B}" srcOrd="1" destOrd="0" parTransId="{8B075DE4-8541-4214-ADE4-AF4B4B2C3F93}" sibTransId="{092E54EC-B1A2-4685-870B-C5625E7C04E0}"/>
    <dgm:cxn modelId="{B9F30D6C-5BD4-428F-AEC1-42DBE30AFDC9}" type="presOf" srcId="{166B0972-DEAB-4B10-94D8-9CDA89C258C4}" destId="{4ABBD105-3D5B-40A1-B078-CBB11C1B5945}" srcOrd="0" destOrd="0" presId="urn:microsoft.com/office/officeart/2005/8/layout/hProcess11"/>
    <dgm:cxn modelId="{C83749AB-9A4F-4CAF-8F1B-93A7A05BDD52}" type="presOf" srcId="{5B73F70D-EE6A-47A0-BF47-AB5538237ED3}" destId="{25FAFB11-03C6-4FD5-B5BD-E7E6718635DC}" srcOrd="0" destOrd="0" presId="urn:microsoft.com/office/officeart/2005/8/layout/hProcess11"/>
    <dgm:cxn modelId="{78A983E1-E219-4F7B-BE88-ECC256556C69}" srcId="{205BB5EC-15CC-4CF9-B623-3A88E0361D24}" destId="{5B73F70D-EE6A-47A0-BF47-AB5538237ED3}" srcOrd="2" destOrd="0" parTransId="{23576705-6F56-4B4F-A520-6DF6C1C2351F}" sibTransId="{155A2984-5DF8-47FD-980B-EF08FED411B2}"/>
    <dgm:cxn modelId="{797F8BFC-2996-496B-BEFE-6EFB313BBE08}" type="presOf" srcId="{205BB5EC-15CC-4CF9-B623-3A88E0361D24}" destId="{F341ED5A-9474-44F6-9117-47238E06E6C5}" srcOrd="0" destOrd="0" presId="urn:microsoft.com/office/officeart/2005/8/layout/hProcess11"/>
    <dgm:cxn modelId="{1999BBFF-05CD-43CB-A572-73018E494F62}" srcId="{205BB5EC-15CC-4CF9-B623-3A88E0361D24}" destId="{166B0972-DEAB-4B10-94D8-9CDA89C258C4}" srcOrd="0" destOrd="0" parTransId="{4EE4EF95-D759-420B-BC51-6B198C2C2605}" sibTransId="{279AC48D-9AFC-49EE-9186-34A1181D9C54}"/>
    <dgm:cxn modelId="{CC0623FC-3ACB-4ABA-BDA5-1B60E000A0AB}" type="presParOf" srcId="{F341ED5A-9474-44F6-9117-47238E06E6C5}" destId="{94395D2E-26A6-4BA2-B681-0731799906C6}" srcOrd="0" destOrd="0" presId="urn:microsoft.com/office/officeart/2005/8/layout/hProcess11"/>
    <dgm:cxn modelId="{8F02AAE9-C743-4977-8D6D-62E83EE36893}" type="presParOf" srcId="{F341ED5A-9474-44F6-9117-47238E06E6C5}" destId="{FD207DCC-D8FE-41CE-A84C-431005B1CD2A}" srcOrd="1" destOrd="0" presId="urn:microsoft.com/office/officeart/2005/8/layout/hProcess11"/>
    <dgm:cxn modelId="{4CA2A794-CFCB-4E03-9EBD-EEB1B00A35B6}" type="presParOf" srcId="{FD207DCC-D8FE-41CE-A84C-431005B1CD2A}" destId="{6F0F6BB6-17A9-4A60-9823-89BAB0665B14}" srcOrd="0" destOrd="0" presId="urn:microsoft.com/office/officeart/2005/8/layout/hProcess11"/>
    <dgm:cxn modelId="{DD844096-C50A-4786-A69B-180518C8ADEA}" type="presParOf" srcId="{6F0F6BB6-17A9-4A60-9823-89BAB0665B14}" destId="{4ABBD105-3D5B-40A1-B078-CBB11C1B5945}" srcOrd="0" destOrd="0" presId="urn:microsoft.com/office/officeart/2005/8/layout/hProcess11"/>
    <dgm:cxn modelId="{593C5AF1-1D63-48D2-BD15-ECAEC96DFA19}" type="presParOf" srcId="{6F0F6BB6-17A9-4A60-9823-89BAB0665B14}" destId="{9653BAD9-3CEC-4A8B-9FB9-20338DC4E0B0}" srcOrd="1" destOrd="0" presId="urn:microsoft.com/office/officeart/2005/8/layout/hProcess11"/>
    <dgm:cxn modelId="{A1A144CC-217E-4B3F-8536-60E1B5017C9A}" type="presParOf" srcId="{6F0F6BB6-17A9-4A60-9823-89BAB0665B14}" destId="{65A0394F-F7C0-44F3-A620-38291F176327}" srcOrd="2" destOrd="0" presId="urn:microsoft.com/office/officeart/2005/8/layout/hProcess11"/>
    <dgm:cxn modelId="{245D66B0-D8E5-4DFE-A582-A4AC58FC255D}" type="presParOf" srcId="{FD207DCC-D8FE-41CE-A84C-431005B1CD2A}" destId="{1BC9A775-522D-490A-93B5-866EB78AD165}" srcOrd="1" destOrd="0" presId="urn:microsoft.com/office/officeart/2005/8/layout/hProcess11"/>
    <dgm:cxn modelId="{50F38A2F-D023-498C-B329-44981379A1B4}" type="presParOf" srcId="{FD207DCC-D8FE-41CE-A84C-431005B1CD2A}" destId="{7934A104-E127-413B-94A5-36E8F030B7E2}" srcOrd="2" destOrd="0" presId="urn:microsoft.com/office/officeart/2005/8/layout/hProcess11"/>
    <dgm:cxn modelId="{72A2EDF2-F207-4595-908C-02C6F131B054}" type="presParOf" srcId="{7934A104-E127-413B-94A5-36E8F030B7E2}" destId="{DFF26703-9B7E-49A6-9CF7-9E39A690C970}" srcOrd="0" destOrd="0" presId="urn:microsoft.com/office/officeart/2005/8/layout/hProcess11"/>
    <dgm:cxn modelId="{B1F62AF0-CD1C-416A-95D7-1F5BC3ACCFB5}" type="presParOf" srcId="{7934A104-E127-413B-94A5-36E8F030B7E2}" destId="{A70DA39C-CC8A-43CF-96DF-FDE508E09B1E}" srcOrd="1" destOrd="0" presId="urn:microsoft.com/office/officeart/2005/8/layout/hProcess11"/>
    <dgm:cxn modelId="{7B5B37A4-4136-4066-9177-32049FC781AF}" type="presParOf" srcId="{7934A104-E127-413B-94A5-36E8F030B7E2}" destId="{985DE9B8-6060-44BC-823A-04A4059B3EEC}" srcOrd="2" destOrd="0" presId="urn:microsoft.com/office/officeart/2005/8/layout/hProcess11"/>
    <dgm:cxn modelId="{2EA323EF-A36C-4FB2-B62C-7E4F464D4D71}" type="presParOf" srcId="{FD207DCC-D8FE-41CE-A84C-431005B1CD2A}" destId="{BDCFB227-FEB1-4AD7-8026-7FDC19F4E07D}" srcOrd="3" destOrd="0" presId="urn:microsoft.com/office/officeart/2005/8/layout/hProcess11"/>
    <dgm:cxn modelId="{C8F387AD-4CD3-434E-939F-F56B489431C0}" type="presParOf" srcId="{FD207DCC-D8FE-41CE-A84C-431005B1CD2A}" destId="{51312F86-982A-43BE-9977-BD483978F6CD}" srcOrd="4" destOrd="0" presId="urn:microsoft.com/office/officeart/2005/8/layout/hProcess11"/>
    <dgm:cxn modelId="{BB8CCACD-39DD-4477-8603-2B06971C0452}" type="presParOf" srcId="{51312F86-982A-43BE-9977-BD483978F6CD}" destId="{25FAFB11-03C6-4FD5-B5BD-E7E6718635DC}" srcOrd="0" destOrd="0" presId="urn:microsoft.com/office/officeart/2005/8/layout/hProcess11"/>
    <dgm:cxn modelId="{771B50BD-8BAB-4502-804A-FA1690E490B9}" type="presParOf" srcId="{51312F86-982A-43BE-9977-BD483978F6CD}" destId="{690B7AFD-458A-4D69-AC47-0AC08AB44925}" srcOrd="1" destOrd="0" presId="urn:microsoft.com/office/officeart/2005/8/layout/hProcess11"/>
    <dgm:cxn modelId="{68CC41FD-8E16-45B4-873E-2DF8884A985B}" type="presParOf" srcId="{51312F86-982A-43BE-9977-BD483978F6CD}" destId="{FCC1EA70-CAC0-4CA0-A8AC-FC2842F8BF99}" srcOrd="2" destOrd="0" presId="urn:microsoft.com/office/officeart/2005/8/layout/hProcess1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05BB5EC-15CC-4CF9-B623-3A88E0361D24}" type="doc">
      <dgm:prSet loTypeId="urn:microsoft.com/office/officeart/2005/8/layout/hProcess11" loCatId="process" qsTypeId="urn:microsoft.com/office/officeart/2005/8/quickstyle/simple4" qsCatId="simple" csTypeId="urn:microsoft.com/office/officeart/2005/8/colors/accent1_2" csCatId="accent1" phldr="1"/>
      <dgm:spPr/>
      <dgm:t>
        <a:bodyPr/>
        <a:lstStyle/>
        <a:p>
          <a:endParaRPr lang="en-US"/>
        </a:p>
      </dgm:t>
    </dgm:pt>
    <dgm:pt modelId="{166B0972-DEAB-4B10-94D8-9CDA89C258C4}">
      <dgm:prSet phldrT="[Text]" custT="1"/>
      <dgm:spPr/>
      <dgm:t>
        <a:bodyPr/>
        <a:lstStyle/>
        <a:p>
          <a:r>
            <a:rPr lang="en-CA" sz="1600" b="1" dirty="0"/>
            <a:t>Initial_1</a:t>
          </a:r>
        </a:p>
        <a:p>
          <a:r>
            <a:rPr lang="en-CA" sz="1400" dirty="0" err="1"/>
            <a:t>Yr</a:t>
          </a:r>
          <a:r>
            <a:rPr lang="en-CA" sz="1400" dirty="0"/>
            <a:t> 0</a:t>
          </a:r>
          <a:endParaRPr lang="en-US" sz="1400" dirty="0"/>
        </a:p>
      </dgm:t>
    </dgm:pt>
    <dgm:pt modelId="{4EE4EF95-D759-420B-BC51-6B198C2C2605}" type="parTrans" cxnId="{1999BBFF-05CD-43CB-A572-73018E494F62}">
      <dgm:prSet/>
      <dgm:spPr/>
      <dgm:t>
        <a:bodyPr/>
        <a:lstStyle/>
        <a:p>
          <a:endParaRPr lang="en-US"/>
        </a:p>
      </dgm:t>
    </dgm:pt>
    <dgm:pt modelId="{279AC48D-9AFC-49EE-9186-34A1181D9C54}" type="sibTrans" cxnId="{1999BBFF-05CD-43CB-A572-73018E494F62}">
      <dgm:prSet/>
      <dgm:spPr/>
      <dgm:t>
        <a:bodyPr/>
        <a:lstStyle/>
        <a:p>
          <a:endParaRPr lang="en-US"/>
        </a:p>
      </dgm:t>
    </dgm:pt>
    <dgm:pt modelId="{98F81E57-5CBA-48E4-B468-4529C0C3471B}">
      <dgm:prSet phldrT="[Text]" custT="1"/>
      <dgm:spPr/>
      <dgm:t>
        <a:bodyPr/>
        <a:lstStyle/>
        <a:p>
          <a:r>
            <a:rPr lang="en-CA" sz="1600" b="1" dirty="0"/>
            <a:t>PCT</a:t>
          </a:r>
        </a:p>
        <a:p>
          <a:r>
            <a:rPr lang="en-CA" sz="1400" dirty="0" err="1"/>
            <a:t>Yr</a:t>
          </a:r>
          <a:r>
            <a:rPr lang="en-CA" sz="1400" dirty="0"/>
            <a:t> 1</a:t>
          </a:r>
          <a:endParaRPr lang="en-US" sz="1400" dirty="0"/>
        </a:p>
      </dgm:t>
    </dgm:pt>
    <dgm:pt modelId="{8B075DE4-8541-4214-ADE4-AF4B4B2C3F93}" type="parTrans" cxnId="{E320A153-8A27-4DD5-9E1A-164569EA4CEC}">
      <dgm:prSet/>
      <dgm:spPr/>
      <dgm:t>
        <a:bodyPr/>
        <a:lstStyle/>
        <a:p>
          <a:endParaRPr lang="en-US"/>
        </a:p>
      </dgm:t>
    </dgm:pt>
    <dgm:pt modelId="{092E54EC-B1A2-4685-870B-C5625E7C04E0}" type="sibTrans" cxnId="{E320A153-8A27-4DD5-9E1A-164569EA4CEC}">
      <dgm:prSet/>
      <dgm:spPr/>
      <dgm:t>
        <a:bodyPr/>
        <a:lstStyle/>
        <a:p>
          <a:endParaRPr lang="en-US"/>
        </a:p>
      </dgm:t>
    </dgm:pt>
    <dgm:pt modelId="{5B73F70D-EE6A-47A0-BF47-AB5538237ED3}">
      <dgm:prSet custT="1"/>
      <dgm:spPr/>
      <dgm:t>
        <a:bodyPr/>
        <a:lstStyle/>
        <a:p>
          <a:r>
            <a:rPr lang="en-CA" sz="1600" b="1" dirty="0"/>
            <a:t>Regular</a:t>
          </a:r>
        </a:p>
        <a:p>
          <a:r>
            <a:rPr lang="en-CA" sz="1400" dirty="0" err="1"/>
            <a:t>Yr</a:t>
          </a:r>
          <a:r>
            <a:rPr lang="en-CA" sz="1400" dirty="0"/>
            <a:t> 2.5*</a:t>
          </a:r>
          <a:endParaRPr lang="en-US" sz="1400" dirty="0"/>
        </a:p>
      </dgm:t>
    </dgm:pt>
    <dgm:pt modelId="{23576705-6F56-4B4F-A520-6DF6C1C2351F}" type="parTrans" cxnId="{78A983E1-E219-4F7B-BE88-ECC256556C69}">
      <dgm:prSet/>
      <dgm:spPr/>
      <dgm:t>
        <a:bodyPr/>
        <a:lstStyle/>
        <a:p>
          <a:endParaRPr lang="en-US"/>
        </a:p>
      </dgm:t>
    </dgm:pt>
    <dgm:pt modelId="{155A2984-5DF8-47FD-980B-EF08FED411B2}" type="sibTrans" cxnId="{78A983E1-E219-4F7B-BE88-ECC256556C69}">
      <dgm:prSet/>
      <dgm:spPr/>
      <dgm:t>
        <a:bodyPr/>
        <a:lstStyle/>
        <a:p>
          <a:endParaRPr lang="en-US"/>
        </a:p>
      </dgm:t>
    </dgm:pt>
    <dgm:pt modelId="{F341ED5A-9474-44F6-9117-47238E06E6C5}" type="pres">
      <dgm:prSet presAssocID="{205BB5EC-15CC-4CF9-B623-3A88E0361D24}" presName="Name0" presStyleCnt="0">
        <dgm:presLayoutVars>
          <dgm:dir/>
          <dgm:resizeHandles val="exact"/>
        </dgm:presLayoutVars>
      </dgm:prSet>
      <dgm:spPr/>
    </dgm:pt>
    <dgm:pt modelId="{94395D2E-26A6-4BA2-B681-0731799906C6}" type="pres">
      <dgm:prSet presAssocID="{205BB5EC-15CC-4CF9-B623-3A88E0361D24}" presName="arrow" presStyleLbl="bgShp" presStyleIdx="0" presStyleCnt="1" custLinFactNeighborY="0"/>
      <dgm:spPr/>
    </dgm:pt>
    <dgm:pt modelId="{FD207DCC-D8FE-41CE-A84C-431005B1CD2A}" type="pres">
      <dgm:prSet presAssocID="{205BB5EC-15CC-4CF9-B623-3A88E0361D24}" presName="points" presStyleCnt="0"/>
      <dgm:spPr/>
    </dgm:pt>
    <dgm:pt modelId="{6F0F6BB6-17A9-4A60-9823-89BAB0665B14}" type="pres">
      <dgm:prSet presAssocID="{166B0972-DEAB-4B10-94D8-9CDA89C258C4}" presName="compositeA" presStyleCnt="0"/>
      <dgm:spPr/>
    </dgm:pt>
    <dgm:pt modelId="{4ABBD105-3D5B-40A1-B078-CBB11C1B5945}" type="pres">
      <dgm:prSet presAssocID="{166B0972-DEAB-4B10-94D8-9CDA89C258C4}" presName="textA" presStyleLbl="revTx" presStyleIdx="0" presStyleCnt="3">
        <dgm:presLayoutVars>
          <dgm:bulletEnabled val="1"/>
        </dgm:presLayoutVars>
      </dgm:prSet>
      <dgm:spPr/>
    </dgm:pt>
    <dgm:pt modelId="{9653BAD9-3CEC-4A8B-9FB9-20338DC4E0B0}" type="pres">
      <dgm:prSet presAssocID="{166B0972-DEAB-4B10-94D8-9CDA89C258C4}" presName="circleA" presStyleLbl="node1" presStyleIdx="0" presStyleCnt="3"/>
      <dgm:spPr/>
    </dgm:pt>
    <dgm:pt modelId="{65A0394F-F7C0-44F3-A620-38291F176327}" type="pres">
      <dgm:prSet presAssocID="{166B0972-DEAB-4B10-94D8-9CDA89C258C4}" presName="spaceA" presStyleCnt="0"/>
      <dgm:spPr/>
    </dgm:pt>
    <dgm:pt modelId="{1BC9A775-522D-490A-93B5-866EB78AD165}" type="pres">
      <dgm:prSet presAssocID="{279AC48D-9AFC-49EE-9186-34A1181D9C54}" presName="space" presStyleCnt="0"/>
      <dgm:spPr/>
    </dgm:pt>
    <dgm:pt modelId="{7934A104-E127-413B-94A5-36E8F030B7E2}" type="pres">
      <dgm:prSet presAssocID="{98F81E57-5CBA-48E4-B468-4529C0C3471B}" presName="compositeB" presStyleCnt="0"/>
      <dgm:spPr/>
    </dgm:pt>
    <dgm:pt modelId="{DFF26703-9B7E-49A6-9CF7-9E39A690C970}" type="pres">
      <dgm:prSet presAssocID="{98F81E57-5CBA-48E4-B468-4529C0C3471B}" presName="textB" presStyleLbl="revTx" presStyleIdx="1" presStyleCnt="3" custScaleX="83962" custScaleY="74415" custLinFactY="-49605" custLinFactNeighborX="-2262" custLinFactNeighborY="-100000">
        <dgm:presLayoutVars>
          <dgm:bulletEnabled val="1"/>
        </dgm:presLayoutVars>
      </dgm:prSet>
      <dgm:spPr/>
    </dgm:pt>
    <dgm:pt modelId="{A70DA39C-CC8A-43CF-96DF-FDE508E09B1E}" type="pres">
      <dgm:prSet presAssocID="{98F81E57-5CBA-48E4-B468-4529C0C3471B}" presName="circleB" presStyleLbl="node1" presStyleIdx="1" presStyleCnt="3"/>
      <dgm:spPr/>
    </dgm:pt>
    <dgm:pt modelId="{985DE9B8-6060-44BC-823A-04A4059B3EEC}" type="pres">
      <dgm:prSet presAssocID="{98F81E57-5CBA-48E4-B468-4529C0C3471B}" presName="spaceB" presStyleCnt="0"/>
      <dgm:spPr/>
    </dgm:pt>
    <dgm:pt modelId="{BDCFB227-FEB1-4AD7-8026-7FDC19F4E07D}" type="pres">
      <dgm:prSet presAssocID="{092E54EC-B1A2-4685-870B-C5625E7C04E0}" presName="space" presStyleCnt="0"/>
      <dgm:spPr/>
    </dgm:pt>
    <dgm:pt modelId="{51312F86-982A-43BE-9977-BD483978F6CD}" type="pres">
      <dgm:prSet presAssocID="{5B73F70D-EE6A-47A0-BF47-AB5538237ED3}" presName="compositeA" presStyleCnt="0"/>
      <dgm:spPr/>
    </dgm:pt>
    <dgm:pt modelId="{25FAFB11-03C6-4FD5-B5BD-E7E6718635DC}" type="pres">
      <dgm:prSet presAssocID="{5B73F70D-EE6A-47A0-BF47-AB5538237ED3}" presName="textA" presStyleLbl="revTx" presStyleIdx="2" presStyleCnt="3">
        <dgm:presLayoutVars>
          <dgm:bulletEnabled val="1"/>
        </dgm:presLayoutVars>
      </dgm:prSet>
      <dgm:spPr/>
    </dgm:pt>
    <dgm:pt modelId="{690B7AFD-458A-4D69-AC47-0AC08AB44925}" type="pres">
      <dgm:prSet presAssocID="{5B73F70D-EE6A-47A0-BF47-AB5538237ED3}" presName="circleA" presStyleLbl="node1" presStyleIdx="2" presStyleCnt="3"/>
      <dgm:spPr/>
    </dgm:pt>
    <dgm:pt modelId="{FCC1EA70-CAC0-4CA0-A8AC-FC2842F8BF99}" type="pres">
      <dgm:prSet presAssocID="{5B73F70D-EE6A-47A0-BF47-AB5538237ED3}" presName="spaceA" presStyleCnt="0"/>
      <dgm:spPr/>
    </dgm:pt>
  </dgm:ptLst>
  <dgm:cxnLst>
    <dgm:cxn modelId="{58654946-203D-4115-9472-4042BF28CE22}" type="presOf" srcId="{98F81E57-5CBA-48E4-B468-4529C0C3471B}" destId="{DFF26703-9B7E-49A6-9CF7-9E39A690C970}" srcOrd="0" destOrd="0" presId="urn:microsoft.com/office/officeart/2005/8/layout/hProcess11"/>
    <dgm:cxn modelId="{E320A153-8A27-4DD5-9E1A-164569EA4CEC}" srcId="{205BB5EC-15CC-4CF9-B623-3A88E0361D24}" destId="{98F81E57-5CBA-48E4-B468-4529C0C3471B}" srcOrd="1" destOrd="0" parTransId="{8B075DE4-8541-4214-ADE4-AF4B4B2C3F93}" sibTransId="{092E54EC-B1A2-4685-870B-C5625E7C04E0}"/>
    <dgm:cxn modelId="{B9F30D6C-5BD4-428F-AEC1-42DBE30AFDC9}" type="presOf" srcId="{166B0972-DEAB-4B10-94D8-9CDA89C258C4}" destId="{4ABBD105-3D5B-40A1-B078-CBB11C1B5945}" srcOrd="0" destOrd="0" presId="urn:microsoft.com/office/officeart/2005/8/layout/hProcess11"/>
    <dgm:cxn modelId="{C83749AB-9A4F-4CAF-8F1B-93A7A05BDD52}" type="presOf" srcId="{5B73F70D-EE6A-47A0-BF47-AB5538237ED3}" destId="{25FAFB11-03C6-4FD5-B5BD-E7E6718635DC}" srcOrd="0" destOrd="0" presId="urn:microsoft.com/office/officeart/2005/8/layout/hProcess11"/>
    <dgm:cxn modelId="{78A983E1-E219-4F7B-BE88-ECC256556C69}" srcId="{205BB5EC-15CC-4CF9-B623-3A88E0361D24}" destId="{5B73F70D-EE6A-47A0-BF47-AB5538237ED3}" srcOrd="2" destOrd="0" parTransId="{23576705-6F56-4B4F-A520-6DF6C1C2351F}" sibTransId="{155A2984-5DF8-47FD-980B-EF08FED411B2}"/>
    <dgm:cxn modelId="{797F8BFC-2996-496B-BEFE-6EFB313BBE08}" type="presOf" srcId="{205BB5EC-15CC-4CF9-B623-3A88E0361D24}" destId="{F341ED5A-9474-44F6-9117-47238E06E6C5}" srcOrd="0" destOrd="0" presId="urn:microsoft.com/office/officeart/2005/8/layout/hProcess11"/>
    <dgm:cxn modelId="{1999BBFF-05CD-43CB-A572-73018E494F62}" srcId="{205BB5EC-15CC-4CF9-B623-3A88E0361D24}" destId="{166B0972-DEAB-4B10-94D8-9CDA89C258C4}" srcOrd="0" destOrd="0" parTransId="{4EE4EF95-D759-420B-BC51-6B198C2C2605}" sibTransId="{279AC48D-9AFC-49EE-9186-34A1181D9C54}"/>
    <dgm:cxn modelId="{CC0623FC-3ACB-4ABA-BDA5-1B60E000A0AB}" type="presParOf" srcId="{F341ED5A-9474-44F6-9117-47238E06E6C5}" destId="{94395D2E-26A6-4BA2-B681-0731799906C6}" srcOrd="0" destOrd="0" presId="urn:microsoft.com/office/officeart/2005/8/layout/hProcess11"/>
    <dgm:cxn modelId="{8F02AAE9-C743-4977-8D6D-62E83EE36893}" type="presParOf" srcId="{F341ED5A-9474-44F6-9117-47238E06E6C5}" destId="{FD207DCC-D8FE-41CE-A84C-431005B1CD2A}" srcOrd="1" destOrd="0" presId="urn:microsoft.com/office/officeart/2005/8/layout/hProcess11"/>
    <dgm:cxn modelId="{4CA2A794-CFCB-4E03-9EBD-EEB1B00A35B6}" type="presParOf" srcId="{FD207DCC-D8FE-41CE-A84C-431005B1CD2A}" destId="{6F0F6BB6-17A9-4A60-9823-89BAB0665B14}" srcOrd="0" destOrd="0" presId="urn:microsoft.com/office/officeart/2005/8/layout/hProcess11"/>
    <dgm:cxn modelId="{DD844096-C50A-4786-A69B-180518C8ADEA}" type="presParOf" srcId="{6F0F6BB6-17A9-4A60-9823-89BAB0665B14}" destId="{4ABBD105-3D5B-40A1-B078-CBB11C1B5945}" srcOrd="0" destOrd="0" presId="urn:microsoft.com/office/officeart/2005/8/layout/hProcess11"/>
    <dgm:cxn modelId="{593C5AF1-1D63-48D2-BD15-ECAEC96DFA19}" type="presParOf" srcId="{6F0F6BB6-17A9-4A60-9823-89BAB0665B14}" destId="{9653BAD9-3CEC-4A8B-9FB9-20338DC4E0B0}" srcOrd="1" destOrd="0" presId="urn:microsoft.com/office/officeart/2005/8/layout/hProcess11"/>
    <dgm:cxn modelId="{A1A144CC-217E-4B3F-8536-60E1B5017C9A}" type="presParOf" srcId="{6F0F6BB6-17A9-4A60-9823-89BAB0665B14}" destId="{65A0394F-F7C0-44F3-A620-38291F176327}" srcOrd="2" destOrd="0" presId="urn:microsoft.com/office/officeart/2005/8/layout/hProcess11"/>
    <dgm:cxn modelId="{245D66B0-D8E5-4DFE-A582-A4AC58FC255D}" type="presParOf" srcId="{FD207DCC-D8FE-41CE-A84C-431005B1CD2A}" destId="{1BC9A775-522D-490A-93B5-866EB78AD165}" srcOrd="1" destOrd="0" presId="urn:microsoft.com/office/officeart/2005/8/layout/hProcess11"/>
    <dgm:cxn modelId="{50F38A2F-D023-498C-B329-44981379A1B4}" type="presParOf" srcId="{FD207DCC-D8FE-41CE-A84C-431005B1CD2A}" destId="{7934A104-E127-413B-94A5-36E8F030B7E2}" srcOrd="2" destOrd="0" presId="urn:microsoft.com/office/officeart/2005/8/layout/hProcess11"/>
    <dgm:cxn modelId="{72A2EDF2-F207-4595-908C-02C6F131B054}" type="presParOf" srcId="{7934A104-E127-413B-94A5-36E8F030B7E2}" destId="{DFF26703-9B7E-49A6-9CF7-9E39A690C970}" srcOrd="0" destOrd="0" presId="urn:microsoft.com/office/officeart/2005/8/layout/hProcess11"/>
    <dgm:cxn modelId="{B1F62AF0-CD1C-416A-95D7-1F5BC3ACCFB5}" type="presParOf" srcId="{7934A104-E127-413B-94A5-36E8F030B7E2}" destId="{A70DA39C-CC8A-43CF-96DF-FDE508E09B1E}" srcOrd="1" destOrd="0" presId="urn:microsoft.com/office/officeart/2005/8/layout/hProcess11"/>
    <dgm:cxn modelId="{7B5B37A4-4136-4066-9177-32049FC781AF}" type="presParOf" srcId="{7934A104-E127-413B-94A5-36E8F030B7E2}" destId="{985DE9B8-6060-44BC-823A-04A4059B3EEC}" srcOrd="2" destOrd="0" presId="urn:microsoft.com/office/officeart/2005/8/layout/hProcess11"/>
    <dgm:cxn modelId="{2EA323EF-A36C-4FB2-B62C-7E4F464D4D71}" type="presParOf" srcId="{FD207DCC-D8FE-41CE-A84C-431005B1CD2A}" destId="{BDCFB227-FEB1-4AD7-8026-7FDC19F4E07D}" srcOrd="3" destOrd="0" presId="urn:microsoft.com/office/officeart/2005/8/layout/hProcess11"/>
    <dgm:cxn modelId="{C8F387AD-4CD3-434E-939F-F56B489431C0}" type="presParOf" srcId="{FD207DCC-D8FE-41CE-A84C-431005B1CD2A}" destId="{51312F86-982A-43BE-9977-BD483978F6CD}" srcOrd="4" destOrd="0" presId="urn:microsoft.com/office/officeart/2005/8/layout/hProcess11"/>
    <dgm:cxn modelId="{BB8CCACD-39DD-4477-8603-2B06971C0452}" type="presParOf" srcId="{51312F86-982A-43BE-9977-BD483978F6CD}" destId="{25FAFB11-03C6-4FD5-B5BD-E7E6718635DC}" srcOrd="0" destOrd="0" presId="urn:microsoft.com/office/officeart/2005/8/layout/hProcess11"/>
    <dgm:cxn modelId="{771B50BD-8BAB-4502-804A-FA1690E490B9}" type="presParOf" srcId="{51312F86-982A-43BE-9977-BD483978F6CD}" destId="{690B7AFD-458A-4D69-AC47-0AC08AB44925}" srcOrd="1" destOrd="0" presId="urn:microsoft.com/office/officeart/2005/8/layout/hProcess11"/>
    <dgm:cxn modelId="{68CC41FD-8E16-45B4-873E-2DF8884A985B}" type="presParOf" srcId="{51312F86-982A-43BE-9977-BD483978F6CD}" destId="{FCC1EA70-CAC0-4CA0-A8AC-FC2842F8BF99}" srcOrd="2" destOrd="0" presId="urn:microsoft.com/office/officeart/2005/8/layout/hProcess11"/>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B4062C1-538B-4182-B411-AE882AA6AB77}" type="doc">
      <dgm:prSet loTypeId="urn:microsoft.com/office/officeart/2005/8/layout/chevron1" loCatId="process" qsTypeId="urn:microsoft.com/office/officeart/2005/8/quickstyle/simple1" qsCatId="simple" csTypeId="urn:microsoft.com/office/officeart/2005/8/colors/accent1_2" csCatId="accent1" phldr="1"/>
      <dgm:spPr/>
    </dgm:pt>
    <dgm:pt modelId="{C66B5F0A-7F9C-4AB2-AEDC-A5FBBF2E16FF}">
      <dgm:prSet phldrT="[Text]"/>
      <dgm:spPr/>
      <dgm:t>
        <a:bodyPr/>
        <a:lstStyle/>
        <a:p>
          <a:r>
            <a:rPr lang="en-CA" dirty="0"/>
            <a:t>Define Invention</a:t>
          </a:r>
          <a:endParaRPr lang="en-US" dirty="0"/>
        </a:p>
      </dgm:t>
    </dgm:pt>
    <dgm:pt modelId="{5C2DE9D5-0DE2-4982-B94B-977A8F94CE64}" type="parTrans" cxnId="{C0EA1613-C799-44D1-B275-B9D8D655EF60}">
      <dgm:prSet/>
      <dgm:spPr/>
      <dgm:t>
        <a:bodyPr/>
        <a:lstStyle/>
        <a:p>
          <a:endParaRPr lang="en-US"/>
        </a:p>
      </dgm:t>
    </dgm:pt>
    <dgm:pt modelId="{61633635-00C9-4E80-8A02-229EB60203AB}" type="sibTrans" cxnId="{C0EA1613-C799-44D1-B275-B9D8D655EF60}">
      <dgm:prSet/>
      <dgm:spPr/>
      <dgm:t>
        <a:bodyPr/>
        <a:lstStyle/>
        <a:p>
          <a:endParaRPr lang="en-US"/>
        </a:p>
      </dgm:t>
    </dgm:pt>
    <dgm:pt modelId="{0A9AF791-F3A5-48EB-8C06-43F5ED6CBD88}">
      <dgm:prSet phldrT="[Text]"/>
      <dgm:spPr/>
      <dgm:t>
        <a:bodyPr/>
        <a:lstStyle/>
        <a:p>
          <a:r>
            <a:rPr lang="en-CA" dirty="0"/>
            <a:t>Patentability Search</a:t>
          </a:r>
          <a:endParaRPr lang="en-US" dirty="0"/>
        </a:p>
      </dgm:t>
    </dgm:pt>
    <dgm:pt modelId="{7DCE7804-E297-41A0-BA42-A20ABE474634}" type="parTrans" cxnId="{C942B309-B6EB-46AF-B3E5-2DCC0B63DC3B}">
      <dgm:prSet/>
      <dgm:spPr/>
      <dgm:t>
        <a:bodyPr/>
        <a:lstStyle/>
        <a:p>
          <a:endParaRPr lang="en-US"/>
        </a:p>
      </dgm:t>
    </dgm:pt>
    <dgm:pt modelId="{F60D3235-B9AB-4E72-A6F9-6117D2F60327}" type="sibTrans" cxnId="{C942B309-B6EB-46AF-B3E5-2DCC0B63DC3B}">
      <dgm:prSet/>
      <dgm:spPr/>
      <dgm:t>
        <a:bodyPr/>
        <a:lstStyle/>
        <a:p>
          <a:endParaRPr lang="en-US"/>
        </a:p>
      </dgm:t>
    </dgm:pt>
    <dgm:pt modelId="{1D4C0AC5-9D49-4DCC-BAE3-6916B4A953EB}">
      <dgm:prSet phldrT="[Text]"/>
      <dgm:spPr/>
      <dgm:t>
        <a:bodyPr/>
        <a:lstStyle/>
        <a:p>
          <a:r>
            <a:rPr lang="en-CA" dirty="0"/>
            <a:t>Prepare and File Application</a:t>
          </a:r>
          <a:endParaRPr lang="en-US" dirty="0"/>
        </a:p>
      </dgm:t>
    </dgm:pt>
    <dgm:pt modelId="{F5E3DDB3-0A24-4054-952D-E9BE3773C418}" type="parTrans" cxnId="{474CBBD5-BD73-47FD-AC6B-12C0DEFA6435}">
      <dgm:prSet/>
      <dgm:spPr/>
      <dgm:t>
        <a:bodyPr/>
        <a:lstStyle/>
        <a:p>
          <a:endParaRPr lang="en-US"/>
        </a:p>
      </dgm:t>
    </dgm:pt>
    <dgm:pt modelId="{A8F424B4-9CDE-4853-865C-95493BC5AC9D}" type="sibTrans" cxnId="{474CBBD5-BD73-47FD-AC6B-12C0DEFA6435}">
      <dgm:prSet/>
      <dgm:spPr/>
      <dgm:t>
        <a:bodyPr/>
        <a:lstStyle/>
        <a:p>
          <a:endParaRPr lang="en-US"/>
        </a:p>
      </dgm:t>
    </dgm:pt>
    <dgm:pt modelId="{B9DB1C48-90A0-4F8E-BC5F-98A35597429D}">
      <dgm:prSet/>
      <dgm:spPr/>
      <dgm:t>
        <a:bodyPr/>
        <a:lstStyle/>
        <a:p>
          <a:r>
            <a:rPr lang="en-CA" dirty="0"/>
            <a:t>Examination</a:t>
          </a:r>
          <a:endParaRPr lang="en-US" dirty="0"/>
        </a:p>
      </dgm:t>
    </dgm:pt>
    <dgm:pt modelId="{F89E36E5-8C7B-4BB8-B035-E135CF23BDA4}" type="parTrans" cxnId="{511C6A98-4DAF-48D9-B707-58CCF0D87D6B}">
      <dgm:prSet/>
      <dgm:spPr/>
      <dgm:t>
        <a:bodyPr/>
        <a:lstStyle/>
        <a:p>
          <a:endParaRPr lang="en-US"/>
        </a:p>
      </dgm:t>
    </dgm:pt>
    <dgm:pt modelId="{D4A7C021-5444-43AD-A685-C14C7411CFA9}" type="sibTrans" cxnId="{511C6A98-4DAF-48D9-B707-58CCF0D87D6B}">
      <dgm:prSet/>
      <dgm:spPr/>
      <dgm:t>
        <a:bodyPr/>
        <a:lstStyle/>
        <a:p>
          <a:endParaRPr lang="en-US"/>
        </a:p>
      </dgm:t>
    </dgm:pt>
    <dgm:pt modelId="{5C26576A-E739-4197-A060-1C2DC7BF759A}">
      <dgm:prSet/>
      <dgm:spPr/>
      <dgm:t>
        <a:bodyPr/>
        <a:lstStyle/>
        <a:p>
          <a:r>
            <a:rPr lang="en-CA" dirty="0"/>
            <a:t>Issuance</a:t>
          </a:r>
          <a:endParaRPr lang="en-US" dirty="0"/>
        </a:p>
      </dgm:t>
    </dgm:pt>
    <dgm:pt modelId="{52E903B2-B5FC-4C11-BFDB-50D6C64BB637}" type="parTrans" cxnId="{D80B18B1-9587-4B16-9AAF-97AFDFE8A931}">
      <dgm:prSet/>
      <dgm:spPr/>
      <dgm:t>
        <a:bodyPr/>
        <a:lstStyle/>
        <a:p>
          <a:endParaRPr lang="en-US"/>
        </a:p>
      </dgm:t>
    </dgm:pt>
    <dgm:pt modelId="{DA60CB47-BF5A-4727-83FC-1DCC5EF14756}" type="sibTrans" cxnId="{D80B18B1-9587-4B16-9AAF-97AFDFE8A931}">
      <dgm:prSet/>
      <dgm:spPr/>
      <dgm:t>
        <a:bodyPr/>
        <a:lstStyle/>
        <a:p>
          <a:endParaRPr lang="en-US"/>
        </a:p>
      </dgm:t>
    </dgm:pt>
    <dgm:pt modelId="{851C6DC1-0608-438A-B40B-D66192137611}" type="pres">
      <dgm:prSet presAssocID="{4B4062C1-538B-4182-B411-AE882AA6AB77}" presName="Name0" presStyleCnt="0">
        <dgm:presLayoutVars>
          <dgm:dir/>
          <dgm:animLvl val="lvl"/>
          <dgm:resizeHandles val="exact"/>
        </dgm:presLayoutVars>
      </dgm:prSet>
      <dgm:spPr/>
    </dgm:pt>
    <dgm:pt modelId="{D643E111-198D-4F2C-9034-263A5BA5A85D}" type="pres">
      <dgm:prSet presAssocID="{C66B5F0A-7F9C-4AB2-AEDC-A5FBBF2E16FF}" presName="parTxOnly" presStyleLbl="node1" presStyleIdx="0" presStyleCnt="5">
        <dgm:presLayoutVars>
          <dgm:chMax val="0"/>
          <dgm:chPref val="0"/>
          <dgm:bulletEnabled val="1"/>
        </dgm:presLayoutVars>
      </dgm:prSet>
      <dgm:spPr/>
    </dgm:pt>
    <dgm:pt modelId="{0CF2BD87-CD89-4A79-9499-9DB0C9E67511}" type="pres">
      <dgm:prSet presAssocID="{61633635-00C9-4E80-8A02-229EB60203AB}" presName="parTxOnlySpace" presStyleCnt="0"/>
      <dgm:spPr/>
    </dgm:pt>
    <dgm:pt modelId="{A8AA5FDC-2ACE-4A1E-84E3-6D5530757072}" type="pres">
      <dgm:prSet presAssocID="{0A9AF791-F3A5-48EB-8C06-43F5ED6CBD88}" presName="parTxOnly" presStyleLbl="node1" presStyleIdx="1" presStyleCnt="5">
        <dgm:presLayoutVars>
          <dgm:chMax val="0"/>
          <dgm:chPref val="0"/>
          <dgm:bulletEnabled val="1"/>
        </dgm:presLayoutVars>
      </dgm:prSet>
      <dgm:spPr/>
    </dgm:pt>
    <dgm:pt modelId="{71904447-21D5-42A6-9469-C7BEA596AD35}" type="pres">
      <dgm:prSet presAssocID="{F60D3235-B9AB-4E72-A6F9-6117D2F60327}" presName="parTxOnlySpace" presStyleCnt="0"/>
      <dgm:spPr/>
    </dgm:pt>
    <dgm:pt modelId="{285C83BE-03C5-402E-8764-55E27A44CF30}" type="pres">
      <dgm:prSet presAssocID="{1D4C0AC5-9D49-4DCC-BAE3-6916B4A953EB}" presName="parTxOnly" presStyleLbl="node1" presStyleIdx="2" presStyleCnt="5">
        <dgm:presLayoutVars>
          <dgm:chMax val="0"/>
          <dgm:chPref val="0"/>
          <dgm:bulletEnabled val="1"/>
        </dgm:presLayoutVars>
      </dgm:prSet>
      <dgm:spPr/>
    </dgm:pt>
    <dgm:pt modelId="{642DACC2-DC9B-4AD5-B48D-741103014F5E}" type="pres">
      <dgm:prSet presAssocID="{A8F424B4-9CDE-4853-865C-95493BC5AC9D}" presName="parTxOnlySpace" presStyleCnt="0"/>
      <dgm:spPr/>
    </dgm:pt>
    <dgm:pt modelId="{1E577000-1AA7-421F-89DC-4DD32EB5D12E}" type="pres">
      <dgm:prSet presAssocID="{B9DB1C48-90A0-4F8E-BC5F-98A35597429D}" presName="parTxOnly" presStyleLbl="node1" presStyleIdx="3" presStyleCnt="5" custLinFactNeighborX="-7294" custLinFactNeighborY="1803">
        <dgm:presLayoutVars>
          <dgm:chMax val="0"/>
          <dgm:chPref val="0"/>
          <dgm:bulletEnabled val="1"/>
        </dgm:presLayoutVars>
      </dgm:prSet>
      <dgm:spPr/>
    </dgm:pt>
    <dgm:pt modelId="{089C5D77-05F7-4CFB-9402-8C35B1ADB0B2}" type="pres">
      <dgm:prSet presAssocID="{D4A7C021-5444-43AD-A685-C14C7411CFA9}" presName="parTxOnlySpace" presStyleCnt="0"/>
      <dgm:spPr/>
    </dgm:pt>
    <dgm:pt modelId="{91224F46-5DC0-41A4-80C9-D4170A1EE790}" type="pres">
      <dgm:prSet presAssocID="{5C26576A-E739-4197-A060-1C2DC7BF759A}" presName="parTxOnly" presStyleLbl="node1" presStyleIdx="4" presStyleCnt="5">
        <dgm:presLayoutVars>
          <dgm:chMax val="0"/>
          <dgm:chPref val="0"/>
          <dgm:bulletEnabled val="1"/>
        </dgm:presLayoutVars>
      </dgm:prSet>
      <dgm:spPr/>
    </dgm:pt>
  </dgm:ptLst>
  <dgm:cxnLst>
    <dgm:cxn modelId="{40582A00-D10E-4411-A34F-8D38E199D3E8}" type="presOf" srcId="{C66B5F0A-7F9C-4AB2-AEDC-A5FBBF2E16FF}" destId="{D643E111-198D-4F2C-9034-263A5BA5A85D}" srcOrd="0" destOrd="0" presId="urn:microsoft.com/office/officeart/2005/8/layout/chevron1"/>
    <dgm:cxn modelId="{C942B309-B6EB-46AF-B3E5-2DCC0B63DC3B}" srcId="{4B4062C1-538B-4182-B411-AE882AA6AB77}" destId="{0A9AF791-F3A5-48EB-8C06-43F5ED6CBD88}" srcOrd="1" destOrd="0" parTransId="{7DCE7804-E297-41A0-BA42-A20ABE474634}" sibTransId="{F60D3235-B9AB-4E72-A6F9-6117D2F60327}"/>
    <dgm:cxn modelId="{121DF209-E392-48E6-A913-99DD8391C198}" type="presOf" srcId="{0A9AF791-F3A5-48EB-8C06-43F5ED6CBD88}" destId="{A8AA5FDC-2ACE-4A1E-84E3-6D5530757072}" srcOrd="0" destOrd="0" presId="urn:microsoft.com/office/officeart/2005/8/layout/chevron1"/>
    <dgm:cxn modelId="{C0EA1613-C799-44D1-B275-B9D8D655EF60}" srcId="{4B4062C1-538B-4182-B411-AE882AA6AB77}" destId="{C66B5F0A-7F9C-4AB2-AEDC-A5FBBF2E16FF}" srcOrd="0" destOrd="0" parTransId="{5C2DE9D5-0DE2-4982-B94B-977A8F94CE64}" sibTransId="{61633635-00C9-4E80-8A02-229EB60203AB}"/>
    <dgm:cxn modelId="{2538FE28-BD20-46DD-B665-60F047C2029C}" type="presOf" srcId="{B9DB1C48-90A0-4F8E-BC5F-98A35597429D}" destId="{1E577000-1AA7-421F-89DC-4DD32EB5D12E}" srcOrd="0" destOrd="0" presId="urn:microsoft.com/office/officeart/2005/8/layout/chevron1"/>
    <dgm:cxn modelId="{5C5B9C56-AB8E-43CC-B6FE-D9A4A8331383}" type="presOf" srcId="{4B4062C1-538B-4182-B411-AE882AA6AB77}" destId="{851C6DC1-0608-438A-B40B-D66192137611}" srcOrd="0" destOrd="0" presId="urn:microsoft.com/office/officeart/2005/8/layout/chevron1"/>
    <dgm:cxn modelId="{AFFB2F64-3C9A-44C5-96AD-753B783FDC14}" type="presOf" srcId="{1D4C0AC5-9D49-4DCC-BAE3-6916B4A953EB}" destId="{285C83BE-03C5-402E-8764-55E27A44CF30}" srcOrd="0" destOrd="0" presId="urn:microsoft.com/office/officeart/2005/8/layout/chevron1"/>
    <dgm:cxn modelId="{16103567-C525-4644-BA1C-FDD1798FC314}" type="presOf" srcId="{5C26576A-E739-4197-A060-1C2DC7BF759A}" destId="{91224F46-5DC0-41A4-80C9-D4170A1EE790}" srcOrd="0" destOrd="0" presId="urn:microsoft.com/office/officeart/2005/8/layout/chevron1"/>
    <dgm:cxn modelId="{511C6A98-4DAF-48D9-B707-58CCF0D87D6B}" srcId="{4B4062C1-538B-4182-B411-AE882AA6AB77}" destId="{B9DB1C48-90A0-4F8E-BC5F-98A35597429D}" srcOrd="3" destOrd="0" parTransId="{F89E36E5-8C7B-4BB8-B035-E135CF23BDA4}" sibTransId="{D4A7C021-5444-43AD-A685-C14C7411CFA9}"/>
    <dgm:cxn modelId="{D80B18B1-9587-4B16-9AAF-97AFDFE8A931}" srcId="{4B4062C1-538B-4182-B411-AE882AA6AB77}" destId="{5C26576A-E739-4197-A060-1C2DC7BF759A}" srcOrd="4" destOrd="0" parTransId="{52E903B2-B5FC-4C11-BFDB-50D6C64BB637}" sibTransId="{DA60CB47-BF5A-4727-83FC-1DCC5EF14756}"/>
    <dgm:cxn modelId="{474CBBD5-BD73-47FD-AC6B-12C0DEFA6435}" srcId="{4B4062C1-538B-4182-B411-AE882AA6AB77}" destId="{1D4C0AC5-9D49-4DCC-BAE3-6916B4A953EB}" srcOrd="2" destOrd="0" parTransId="{F5E3DDB3-0A24-4054-952D-E9BE3773C418}" sibTransId="{A8F424B4-9CDE-4853-865C-95493BC5AC9D}"/>
    <dgm:cxn modelId="{770A9804-0389-42B8-83A5-E4166C8FECEA}" type="presParOf" srcId="{851C6DC1-0608-438A-B40B-D66192137611}" destId="{D643E111-198D-4F2C-9034-263A5BA5A85D}" srcOrd="0" destOrd="0" presId="urn:microsoft.com/office/officeart/2005/8/layout/chevron1"/>
    <dgm:cxn modelId="{28843932-1339-4CE4-A6FD-70A5C66EFABA}" type="presParOf" srcId="{851C6DC1-0608-438A-B40B-D66192137611}" destId="{0CF2BD87-CD89-4A79-9499-9DB0C9E67511}" srcOrd="1" destOrd="0" presId="urn:microsoft.com/office/officeart/2005/8/layout/chevron1"/>
    <dgm:cxn modelId="{CE6C2FDA-D47D-400E-A04B-9083BC07D6BF}" type="presParOf" srcId="{851C6DC1-0608-438A-B40B-D66192137611}" destId="{A8AA5FDC-2ACE-4A1E-84E3-6D5530757072}" srcOrd="2" destOrd="0" presId="urn:microsoft.com/office/officeart/2005/8/layout/chevron1"/>
    <dgm:cxn modelId="{06142643-EA32-480C-9CD9-6F35494F57EA}" type="presParOf" srcId="{851C6DC1-0608-438A-B40B-D66192137611}" destId="{71904447-21D5-42A6-9469-C7BEA596AD35}" srcOrd="3" destOrd="0" presId="urn:microsoft.com/office/officeart/2005/8/layout/chevron1"/>
    <dgm:cxn modelId="{ED400A81-3EC5-4754-A809-4CC1359D6EF0}" type="presParOf" srcId="{851C6DC1-0608-438A-B40B-D66192137611}" destId="{285C83BE-03C5-402E-8764-55E27A44CF30}" srcOrd="4" destOrd="0" presId="urn:microsoft.com/office/officeart/2005/8/layout/chevron1"/>
    <dgm:cxn modelId="{C761AC12-0BE1-43D2-BB70-DF7F00293541}" type="presParOf" srcId="{851C6DC1-0608-438A-B40B-D66192137611}" destId="{642DACC2-DC9B-4AD5-B48D-741103014F5E}" srcOrd="5" destOrd="0" presId="urn:microsoft.com/office/officeart/2005/8/layout/chevron1"/>
    <dgm:cxn modelId="{E405B4A6-4A47-4F48-A3E7-91FD8DA7A1A7}" type="presParOf" srcId="{851C6DC1-0608-438A-B40B-D66192137611}" destId="{1E577000-1AA7-421F-89DC-4DD32EB5D12E}" srcOrd="6" destOrd="0" presId="urn:microsoft.com/office/officeart/2005/8/layout/chevron1"/>
    <dgm:cxn modelId="{634B4B05-5828-4851-9B53-2B06969E08B5}" type="presParOf" srcId="{851C6DC1-0608-438A-B40B-D66192137611}" destId="{089C5D77-05F7-4CFB-9402-8C35B1ADB0B2}" srcOrd="7" destOrd="0" presId="urn:microsoft.com/office/officeart/2005/8/layout/chevron1"/>
    <dgm:cxn modelId="{E083B843-E57B-46EA-8ACF-40AD2DFE91E9}" type="presParOf" srcId="{851C6DC1-0608-438A-B40B-D66192137611}" destId="{91224F46-5DC0-41A4-80C9-D4170A1EE790}"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1D1F0FD-0355-40EA-A279-CBBE6DC521D2}" type="doc">
      <dgm:prSet loTypeId="urn:microsoft.com/office/officeart/2005/8/layout/process2" loCatId="process" qsTypeId="urn:microsoft.com/office/officeart/2005/8/quickstyle/simple1" qsCatId="simple" csTypeId="urn:microsoft.com/office/officeart/2005/8/colors/accent5_2" csCatId="accent5" phldr="1"/>
      <dgm:spPr/>
    </dgm:pt>
    <dgm:pt modelId="{A80899D8-2051-472B-B9D8-8EC99F4A2157}">
      <dgm:prSet phldrT="[Text]" custT="1"/>
      <dgm:spPr/>
      <dgm:t>
        <a:bodyPr/>
        <a:lstStyle/>
        <a:p>
          <a:r>
            <a:rPr lang="en-CA" sz="1400" b="1" dirty="0"/>
            <a:t>Examiner reviews application and performs a search</a:t>
          </a:r>
          <a:endParaRPr lang="en-US" sz="1400" b="1" dirty="0"/>
        </a:p>
      </dgm:t>
    </dgm:pt>
    <dgm:pt modelId="{662BA1A0-6048-4CC1-ADA4-AF66511F055F}" type="parTrans" cxnId="{2C960F03-3B51-43F0-90C8-EF1CEDC860AD}">
      <dgm:prSet/>
      <dgm:spPr/>
      <dgm:t>
        <a:bodyPr/>
        <a:lstStyle/>
        <a:p>
          <a:endParaRPr lang="en-US" sz="1400"/>
        </a:p>
      </dgm:t>
    </dgm:pt>
    <dgm:pt modelId="{8E7F8EF7-B143-4944-8B4E-E23CDC59C023}" type="sibTrans" cxnId="{2C960F03-3B51-43F0-90C8-EF1CEDC860AD}">
      <dgm:prSet custT="1"/>
      <dgm:spPr/>
      <dgm:t>
        <a:bodyPr/>
        <a:lstStyle/>
        <a:p>
          <a:endParaRPr lang="en-US" sz="1400"/>
        </a:p>
      </dgm:t>
    </dgm:pt>
    <dgm:pt modelId="{F59FAFB3-D8DA-4B5E-AC88-1E013511DA8C}">
      <dgm:prSet phldrT="[Text]" custT="1"/>
      <dgm:spPr/>
      <dgm:t>
        <a:bodyPr/>
        <a:lstStyle/>
        <a:p>
          <a:r>
            <a:rPr lang="en-CA" sz="1400" b="1" dirty="0"/>
            <a:t>Examiner objects and rejects; Applicant responds</a:t>
          </a:r>
          <a:endParaRPr lang="en-US" sz="1400" b="1" dirty="0"/>
        </a:p>
      </dgm:t>
    </dgm:pt>
    <dgm:pt modelId="{D0965EE0-3123-4C14-A2C5-AF83017D57F4}" type="parTrans" cxnId="{1CB220C5-AD7B-4361-9B9B-A603343753EF}">
      <dgm:prSet/>
      <dgm:spPr/>
      <dgm:t>
        <a:bodyPr/>
        <a:lstStyle/>
        <a:p>
          <a:endParaRPr lang="en-US" sz="1400"/>
        </a:p>
      </dgm:t>
    </dgm:pt>
    <dgm:pt modelId="{9113F360-F5F8-496E-89D2-46C1FF86E2B1}" type="sibTrans" cxnId="{1CB220C5-AD7B-4361-9B9B-A603343753EF}">
      <dgm:prSet custT="1"/>
      <dgm:spPr/>
      <dgm:t>
        <a:bodyPr/>
        <a:lstStyle/>
        <a:p>
          <a:endParaRPr lang="en-US" sz="1400"/>
        </a:p>
      </dgm:t>
    </dgm:pt>
    <dgm:pt modelId="{B1C844D2-9556-48BF-BAFA-2FDF952535F8}">
      <dgm:prSet phldrT="[Text]" custT="1"/>
      <dgm:spPr/>
      <dgm:t>
        <a:bodyPr/>
        <a:lstStyle/>
        <a:p>
          <a:r>
            <a:rPr lang="en-CA" sz="1400" b="1" dirty="0"/>
            <a:t>Appeal?</a:t>
          </a:r>
          <a:endParaRPr lang="en-US" sz="1400" b="1" dirty="0"/>
        </a:p>
      </dgm:t>
    </dgm:pt>
    <dgm:pt modelId="{807F615E-517B-4BB1-8B6B-21106EBED186}" type="parTrans" cxnId="{B392A559-0685-4AE8-93EA-C15586845D87}">
      <dgm:prSet/>
      <dgm:spPr/>
      <dgm:t>
        <a:bodyPr/>
        <a:lstStyle/>
        <a:p>
          <a:endParaRPr lang="en-US" sz="1400"/>
        </a:p>
      </dgm:t>
    </dgm:pt>
    <dgm:pt modelId="{0494FF9A-C3CD-43A0-A924-864A1DBE4369}" type="sibTrans" cxnId="{B392A559-0685-4AE8-93EA-C15586845D87}">
      <dgm:prSet/>
      <dgm:spPr/>
      <dgm:t>
        <a:bodyPr/>
        <a:lstStyle/>
        <a:p>
          <a:endParaRPr lang="en-US" sz="1400"/>
        </a:p>
      </dgm:t>
    </dgm:pt>
    <dgm:pt modelId="{38542E45-68D0-4563-A3B4-DB91006067F9}" type="pres">
      <dgm:prSet presAssocID="{F1D1F0FD-0355-40EA-A279-CBBE6DC521D2}" presName="linearFlow" presStyleCnt="0">
        <dgm:presLayoutVars>
          <dgm:resizeHandles val="exact"/>
        </dgm:presLayoutVars>
      </dgm:prSet>
      <dgm:spPr/>
    </dgm:pt>
    <dgm:pt modelId="{A7F86887-047D-402E-9B1C-5150EF3D7542}" type="pres">
      <dgm:prSet presAssocID="{A80899D8-2051-472B-B9D8-8EC99F4A2157}" presName="node" presStyleLbl="node1" presStyleIdx="0" presStyleCnt="3" custAng="0" custScaleX="181417" custLinFactNeighborX="-61362" custLinFactNeighborY="-34325">
        <dgm:presLayoutVars>
          <dgm:bulletEnabled val="1"/>
        </dgm:presLayoutVars>
      </dgm:prSet>
      <dgm:spPr/>
    </dgm:pt>
    <dgm:pt modelId="{CE48A3DD-EE8B-4933-AF90-757F7F336031}" type="pres">
      <dgm:prSet presAssocID="{8E7F8EF7-B143-4944-8B4E-E23CDC59C023}" presName="sibTrans" presStyleLbl="sibTrans2D1" presStyleIdx="0" presStyleCnt="2" custLinFactNeighborY="0"/>
      <dgm:spPr/>
    </dgm:pt>
    <dgm:pt modelId="{617998B6-802C-4664-8966-057F9B3CD655}" type="pres">
      <dgm:prSet presAssocID="{8E7F8EF7-B143-4944-8B4E-E23CDC59C023}" presName="connectorText" presStyleLbl="sibTrans2D1" presStyleIdx="0" presStyleCnt="2"/>
      <dgm:spPr/>
    </dgm:pt>
    <dgm:pt modelId="{7DB80FFD-0F5F-4441-8215-698BE422FA54}" type="pres">
      <dgm:prSet presAssocID="{F59FAFB3-D8DA-4B5E-AC88-1E013511DA8C}" presName="node" presStyleLbl="node1" presStyleIdx="1" presStyleCnt="3" custScaleX="181417">
        <dgm:presLayoutVars>
          <dgm:bulletEnabled val="1"/>
        </dgm:presLayoutVars>
      </dgm:prSet>
      <dgm:spPr/>
    </dgm:pt>
    <dgm:pt modelId="{DA152D84-9DD1-460D-B1F1-62140B0DBA66}" type="pres">
      <dgm:prSet presAssocID="{9113F360-F5F8-496E-89D2-46C1FF86E2B1}" presName="sibTrans" presStyleLbl="sibTrans2D1" presStyleIdx="1" presStyleCnt="2"/>
      <dgm:spPr/>
    </dgm:pt>
    <dgm:pt modelId="{C01D12B9-74A1-4022-9A6B-8D90070C09C6}" type="pres">
      <dgm:prSet presAssocID="{9113F360-F5F8-496E-89D2-46C1FF86E2B1}" presName="connectorText" presStyleLbl="sibTrans2D1" presStyleIdx="1" presStyleCnt="2"/>
      <dgm:spPr/>
    </dgm:pt>
    <dgm:pt modelId="{FF906050-111C-46DF-A9E6-A195C07722D6}" type="pres">
      <dgm:prSet presAssocID="{B1C844D2-9556-48BF-BAFA-2FDF952535F8}" presName="node" presStyleLbl="node1" presStyleIdx="2" presStyleCnt="3" custScaleX="181417">
        <dgm:presLayoutVars>
          <dgm:bulletEnabled val="1"/>
        </dgm:presLayoutVars>
      </dgm:prSet>
      <dgm:spPr/>
    </dgm:pt>
  </dgm:ptLst>
  <dgm:cxnLst>
    <dgm:cxn modelId="{B4B21B01-C601-47AD-B087-3FF10563BC8B}" type="presOf" srcId="{F1D1F0FD-0355-40EA-A279-CBBE6DC521D2}" destId="{38542E45-68D0-4563-A3B4-DB91006067F9}" srcOrd="0" destOrd="0" presId="urn:microsoft.com/office/officeart/2005/8/layout/process2"/>
    <dgm:cxn modelId="{2C960F03-3B51-43F0-90C8-EF1CEDC860AD}" srcId="{F1D1F0FD-0355-40EA-A279-CBBE6DC521D2}" destId="{A80899D8-2051-472B-B9D8-8EC99F4A2157}" srcOrd="0" destOrd="0" parTransId="{662BA1A0-6048-4CC1-ADA4-AF66511F055F}" sibTransId="{8E7F8EF7-B143-4944-8B4E-E23CDC59C023}"/>
    <dgm:cxn modelId="{1FF25306-1D82-4160-BD8F-9D24CAA80198}" type="presOf" srcId="{8E7F8EF7-B143-4944-8B4E-E23CDC59C023}" destId="{617998B6-802C-4664-8966-057F9B3CD655}" srcOrd="1" destOrd="0" presId="urn:microsoft.com/office/officeart/2005/8/layout/process2"/>
    <dgm:cxn modelId="{D4D3100A-77B7-4225-A0FF-15003DA9EA7B}" type="presOf" srcId="{F59FAFB3-D8DA-4B5E-AC88-1E013511DA8C}" destId="{7DB80FFD-0F5F-4441-8215-698BE422FA54}" srcOrd="0" destOrd="0" presId="urn:microsoft.com/office/officeart/2005/8/layout/process2"/>
    <dgm:cxn modelId="{8CEC9521-CEDF-413E-B3D9-EF4C922C4B36}" type="presOf" srcId="{A80899D8-2051-472B-B9D8-8EC99F4A2157}" destId="{A7F86887-047D-402E-9B1C-5150EF3D7542}" srcOrd="0" destOrd="0" presId="urn:microsoft.com/office/officeart/2005/8/layout/process2"/>
    <dgm:cxn modelId="{B300FF48-ABA5-414C-90A2-0F877351DFDE}" type="presOf" srcId="{9113F360-F5F8-496E-89D2-46C1FF86E2B1}" destId="{DA152D84-9DD1-460D-B1F1-62140B0DBA66}" srcOrd="0" destOrd="0" presId="urn:microsoft.com/office/officeart/2005/8/layout/process2"/>
    <dgm:cxn modelId="{B392A559-0685-4AE8-93EA-C15586845D87}" srcId="{F1D1F0FD-0355-40EA-A279-CBBE6DC521D2}" destId="{B1C844D2-9556-48BF-BAFA-2FDF952535F8}" srcOrd="2" destOrd="0" parTransId="{807F615E-517B-4BB1-8B6B-21106EBED186}" sibTransId="{0494FF9A-C3CD-43A0-A924-864A1DBE4369}"/>
    <dgm:cxn modelId="{99583479-0430-42EC-90C1-1391C09B8D39}" type="presOf" srcId="{8E7F8EF7-B143-4944-8B4E-E23CDC59C023}" destId="{CE48A3DD-EE8B-4933-AF90-757F7F336031}" srcOrd="0" destOrd="0" presId="urn:microsoft.com/office/officeart/2005/8/layout/process2"/>
    <dgm:cxn modelId="{1CB220C5-AD7B-4361-9B9B-A603343753EF}" srcId="{F1D1F0FD-0355-40EA-A279-CBBE6DC521D2}" destId="{F59FAFB3-D8DA-4B5E-AC88-1E013511DA8C}" srcOrd="1" destOrd="0" parTransId="{D0965EE0-3123-4C14-A2C5-AF83017D57F4}" sibTransId="{9113F360-F5F8-496E-89D2-46C1FF86E2B1}"/>
    <dgm:cxn modelId="{58D80DD0-DCEB-4B49-9983-CF329D4A9245}" type="presOf" srcId="{9113F360-F5F8-496E-89D2-46C1FF86E2B1}" destId="{C01D12B9-74A1-4022-9A6B-8D90070C09C6}" srcOrd="1" destOrd="0" presId="urn:microsoft.com/office/officeart/2005/8/layout/process2"/>
    <dgm:cxn modelId="{BFFC8AE3-312A-42BE-A79C-B9CA0FB36984}" type="presOf" srcId="{B1C844D2-9556-48BF-BAFA-2FDF952535F8}" destId="{FF906050-111C-46DF-A9E6-A195C07722D6}" srcOrd="0" destOrd="0" presId="urn:microsoft.com/office/officeart/2005/8/layout/process2"/>
    <dgm:cxn modelId="{31B6277E-DFAC-4542-945D-935EB696211E}" type="presParOf" srcId="{38542E45-68D0-4563-A3B4-DB91006067F9}" destId="{A7F86887-047D-402E-9B1C-5150EF3D7542}" srcOrd="0" destOrd="0" presId="urn:microsoft.com/office/officeart/2005/8/layout/process2"/>
    <dgm:cxn modelId="{81EA85A0-47E3-4109-9A94-9ECC090869CF}" type="presParOf" srcId="{38542E45-68D0-4563-A3B4-DB91006067F9}" destId="{CE48A3DD-EE8B-4933-AF90-757F7F336031}" srcOrd="1" destOrd="0" presId="urn:microsoft.com/office/officeart/2005/8/layout/process2"/>
    <dgm:cxn modelId="{44505646-82FA-45E3-88A8-CE11112E1537}" type="presParOf" srcId="{CE48A3DD-EE8B-4933-AF90-757F7F336031}" destId="{617998B6-802C-4664-8966-057F9B3CD655}" srcOrd="0" destOrd="0" presId="urn:microsoft.com/office/officeart/2005/8/layout/process2"/>
    <dgm:cxn modelId="{4259152E-CC0D-4965-9B0B-262E5AA68DF1}" type="presParOf" srcId="{38542E45-68D0-4563-A3B4-DB91006067F9}" destId="{7DB80FFD-0F5F-4441-8215-698BE422FA54}" srcOrd="2" destOrd="0" presId="urn:microsoft.com/office/officeart/2005/8/layout/process2"/>
    <dgm:cxn modelId="{6D24AC83-E93A-4211-9D5E-B897EDEA96D6}" type="presParOf" srcId="{38542E45-68D0-4563-A3B4-DB91006067F9}" destId="{DA152D84-9DD1-460D-B1F1-62140B0DBA66}" srcOrd="3" destOrd="0" presId="urn:microsoft.com/office/officeart/2005/8/layout/process2"/>
    <dgm:cxn modelId="{ABEB3A5A-FCC3-498C-ADB8-35F090E73B4C}" type="presParOf" srcId="{DA152D84-9DD1-460D-B1F1-62140B0DBA66}" destId="{C01D12B9-74A1-4022-9A6B-8D90070C09C6}" srcOrd="0" destOrd="0" presId="urn:microsoft.com/office/officeart/2005/8/layout/process2"/>
    <dgm:cxn modelId="{22154E9A-8C72-4DC8-9F26-9F1BDD309A40}" type="presParOf" srcId="{38542E45-68D0-4563-A3B4-DB91006067F9}" destId="{FF906050-111C-46DF-A9E6-A195C07722D6}" srcOrd="4"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B4062C1-538B-4182-B411-AE882AA6AB77}" type="doc">
      <dgm:prSet loTypeId="urn:microsoft.com/office/officeart/2005/8/layout/chevron1" loCatId="process" qsTypeId="urn:microsoft.com/office/officeart/2005/8/quickstyle/simple1" qsCatId="simple" csTypeId="urn:microsoft.com/office/officeart/2005/8/colors/accent1_2" csCatId="accent1" phldr="1"/>
      <dgm:spPr/>
    </dgm:pt>
    <dgm:pt modelId="{C66B5F0A-7F9C-4AB2-AEDC-A5FBBF2E16FF}">
      <dgm:prSet phldrT="[Text]"/>
      <dgm:spPr/>
      <dgm:t>
        <a:bodyPr/>
        <a:lstStyle/>
        <a:p>
          <a:r>
            <a:rPr lang="en-CA" dirty="0"/>
            <a:t>Define Invention</a:t>
          </a:r>
          <a:endParaRPr lang="en-US" dirty="0"/>
        </a:p>
      </dgm:t>
    </dgm:pt>
    <dgm:pt modelId="{5C2DE9D5-0DE2-4982-B94B-977A8F94CE64}" type="parTrans" cxnId="{C0EA1613-C799-44D1-B275-B9D8D655EF60}">
      <dgm:prSet/>
      <dgm:spPr/>
      <dgm:t>
        <a:bodyPr/>
        <a:lstStyle/>
        <a:p>
          <a:endParaRPr lang="en-US"/>
        </a:p>
      </dgm:t>
    </dgm:pt>
    <dgm:pt modelId="{61633635-00C9-4E80-8A02-229EB60203AB}" type="sibTrans" cxnId="{C0EA1613-C799-44D1-B275-B9D8D655EF60}">
      <dgm:prSet/>
      <dgm:spPr/>
      <dgm:t>
        <a:bodyPr/>
        <a:lstStyle/>
        <a:p>
          <a:endParaRPr lang="en-US"/>
        </a:p>
      </dgm:t>
    </dgm:pt>
    <dgm:pt modelId="{0A9AF791-F3A5-48EB-8C06-43F5ED6CBD88}">
      <dgm:prSet phldrT="[Text]"/>
      <dgm:spPr/>
      <dgm:t>
        <a:bodyPr/>
        <a:lstStyle/>
        <a:p>
          <a:r>
            <a:rPr lang="en-CA" dirty="0"/>
            <a:t>Patentability Search</a:t>
          </a:r>
          <a:endParaRPr lang="en-US" dirty="0"/>
        </a:p>
      </dgm:t>
    </dgm:pt>
    <dgm:pt modelId="{7DCE7804-E297-41A0-BA42-A20ABE474634}" type="parTrans" cxnId="{C942B309-B6EB-46AF-B3E5-2DCC0B63DC3B}">
      <dgm:prSet/>
      <dgm:spPr/>
      <dgm:t>
        <a:bodyPr/>
        <a:lstStyle/>
        <a:p>
          <a:endParaRPr lang="en-US"/>
        </a:p>
      </dgm:t>
    </dgm:pt>
    <dgm:pt modelId="{F60D3235-B9AB-4E72-A6F9-6117D2F60327}" type="sibTrans" cxnId="{C942B309-B6EB-46AF-B3E5-2DCC0B63DC3B}">
      <dgm:prSet/>
      <dgm:spPr/>
      <dgm:t>
        <a:bodyPr/>
        <a:lstStyle/>
        <a:p>
          <a:endParaRPr lang="en-US"/>
        </a:p>
      </dgm:t>
    </dgm:pt>
    <dgm:pt modelId="{1D4C0AC5-9D49-4DCC-BAE3-6916B4A953EB}">
      <dgm:prSet phldrT="[Text]"/>
      <dgm:spPr/>
      <dgm:t>
        <a:bodyPr/>
        <a:lstStyle/>
        <a:p>
          <a:r>
            <a:rPr lang="en-CA" dirty="0"/>
            <a:t>Prepare and File Application</a:t>
          </a:r>
          <a:endParaRPr lang="en-US" dirty="0"/>
        </a:p>
      </dgm:t>
    </dgm:pt>
    <dgm:pt modelId="{F5E3DDB3-0A24-4054-952D-E9BE3773C418}" type="parTrans" cxnId="{474CBBD5-BD73-47FD-AC6B-12C0DEFA6435}">
      <dgm:prSet/>
      <dgm:spPr/>
      <dgm:t>
        <a:bodyPr/>
        <a:lstStyle/>
        <a:p>
          <a:endParaRPr lang="en-US"/>
        </a:p>
      </dgm:t>
    </dgm:pt>
    <dgm:pt modelId="{A8F424B4-9CDE-4853-865C-95493BC5AC9D}" type="sibTrans" cxnId="{474CBBD5-BD73-47FD-AC6B-12C0DEFA6435}">
      <dgm:prSet/>
      <dgm:spPr/>
      <dgm:t>
        <a:bodyPr/>
        <a:lstStyle/>
        <a:p>
          <a:endParaRPr lang="en-US"/>
        </a:p>
      </dgm:t>
    </dgm:pt>
    <dgm:pt modelId="{B9DB1C48-90A0-4F8E-BC5F-98A35597429D}">
      <dgm:prSet/>
      <dgm:spPr/>
      <dgm:t>
        <a:bodyPr/>
        <a:lstStyle/>
        <a:p>
          <a:r>
            <a:rPr lang="en-CA" dirty="0"/>
            <a:t>Examination</a:t>
          </a:r>
          <a:endParaRPr lang="en-US" dirty="0"/>
        </a:p>
      </dgm:t>
    </dgm:pt>
    <dgm:pt modelId="{F89E36E5-8C7B-4BB8-B035-E135CF23BDA4}" type="parTrans" cxnId="{511C6A98-4DAF-48D9-B707-58CCF0D87D6B}">
      <dgm:prSet/>
      <dgm:spPr/>
      <dgm:t>
        <a:bodyPr/>
        <a:lstStyle/>
        <a:p>
          <a:endParaRPr lang="en-US"/>
        </a:p>
      </dgm:t>
    </dgm:pt>
    <dgm:pt modelId="{D4A7C021-5444-43AD-A685-C14C7411CFA9}" type="sibTrans" cxnId="{511C6A98-4DAF-48D9-B707-58CCF0D87D6B}">
      <dgm:prSet/>
      <dgm:spPr/>
      <dgm:t>
        <a:bodyPr/>
        <a:lstStyle/>
        <a:p>
          <a:endParaRPr lang="en-US"/>
        </a:p>
      </dgm:t>
    </dgm:pt>
    <dgm:pt modelId="{5C26576A-E739-4197-A060-1C2DC7BF759A}">
      <dgm:prSet/>
      <dgm:spPr/>
      <dgm:t>
        <a:bodyPr/>
        <a:lstStyle/>
        <a:p>
          <a:r>
            <a:rPr lang="en-CA" dirty="0"/>
            <a:t>Issuance</a:t>
          </a:r>
          <a:endParaRPr lang="en-US" dirty="0"/>
        </a:p>
      </dgm:t>
    </dgm:pt>
    <dgm:pt modelId="{52E903B2-B5FC-4C11-BFDB-50D6C64BB637}" type="parTrans" cxnId="{D80B18B1-9587-4B16-9AAF-97AFDFE8A931}">
      <dgm:prSet/>
      <dgm:spPr/>
      <dgm:t>
        <a:bodyPr/>
        <a:lstStyle/>
        <a:p>
          <a:endParaRPr lang="en-US"/>
        </a:p>
      </dgm:t>
    </dgm:pt>
    <dgm:pt modelId="{DA60CB47-BF5A-4727-83FC-1DCC5EF14756}" type="sibTrans" cxnId="{D80B18B1-9587-4B16-9AAF-97AFDFE8A931}">
      <dgm:prSet/>
      <dgm:spPr/>
      <dgm:t>
        <a:bodyPr/>
        <a:lstStyle/>
        <a:p>
          <a:endParaRPr lang="en-US"/>
        </a:p>
      </dgm:t>
    </dgm:pt>
    <dgm:pt modelId="{851C6DC1-0608-438A-B40B-D66192137611}" type="pres">
      <dgm:prSet presAssocID="{4B4062C1-538B-4182-B411-AE882AA6AB77}" presName="Name0" presStyleCnt="0">
        <dgm:presLayoutVars>
          <dgm:dir/>
          <dgm:animLvl val="lvl"/>
          <dgm:resizeHandles val="exact"/>
        </dgm:presLayoutVars>
      </dgm:prSet>
      <dgm:spPr/>
    </dgm:pt>
    <dgm:pt modelId="{D643E111-198D-4F2C-9034-263A5BA5A85D}" type="pres">
      <dgm:prSet presAssocID="{C66B5F0A-7F9C-4AB2-AEDC-A5FBBF2E16FF}" presName="parTxOnly" presStyleLbl="node1" presStyleIdx="0" presStyleCnt="5">
        <dgm:presLayoutVars>
          <dgm:chMax val="0"/>
          <dgm:chPref val="0"/>
          <dgm:bulletEnabled val="1"/>
        </dgm:presLayoutVars>
      </dgm:prSet>
      <dgm:spPr/>
    </dgm:pt>
    <dgm:pt modelId="{0CF2BD87-CD89-4A79-9499-9DB0C9E67511}" type="pres">
      <dgm:prSet presAssocID="{61633635-00C9-4E80-8A02-229EB60203AB}" presName="parTxOnlySpace" presStyleCnt="0"/>
      <dgm:spPr/>
    </dgm:pt>
    <dgm:pt modelId="{A8AA5FDC-2ACE-4A1E-84E3-6D5530757072}" type="pres">
      <dgm:prSet presAssocID="{0A9AF791-F3A5-48EB-8C06-43F5ED6CBD88}" presName="parTxOnly" presStyleLbl="node1" presStyleIdx="1" presStyleCnt="5">
        <dgm:presLayoutVars>
          <dgm:chMax val="0"/>
          <dgm:chPref val="0"/>
          <dgm:bulletEnabled val="1"/>
        </dgm:presLayoutVars>
      </dgm:prSet>
      <dgm:spPr/>
    </dgm:pt>
    <dgm:pt modelId="{71904447-21D5-42A6-9469-C7BEA596AD35}" type="pres">
      <dgm:prSet presAssocID="{F60D3235-B9AB-4E72-A6F9-6117D2F60327}" presName="parTxOnlySpace" presStyleCnt="0"/>
      <dgm:spPr/>
    </dgm:pt>
    <dgm:pt modelId="{285C83BE-03C5-402E-8764-55E27A44CF30}" type="pres">
      <dgm:prSet presAssocID="{1D4C0AC5-9D49-4DCC-BAE3-6916B4A953EB}" presName="parTxOnly" presStyleLbl="node1" presStyleIdx="2" presStyleCnt="5">
        <dgm:presLayoutVars>
          <dgm:chMax val="0"/>
          <dgm:chPref val="0"/>
          <dgm:bulletEnabled val="1"/>
        </dgm:presLayoutVars>
      </dgm:prSet>
      <dgm:spPr/>
    </dgm:pt>
    <dgm:pt modelId="{642DACC2-DC9B-4AD5-B48D-741103014F5E}" type="pres">
      <dgm:prSet presAssocID="{A8F424B4-9CDE-4853-865C-95493BC5AC9D}" presName="parTxOnlySpace" presStyleCnt="0"/>
      <dgm:spPr/>
    </dgm:pt>
    <dgm:pt modelId="{1E577000-1AA7-421F-89DC-4DD32EB5D12E}" type="pres">
      <dgm:prSet presAssocID="{B9DB1C48-90A0-4F8E-BC5F-98A35597429D}" presName="parTxOnly" presStyleLbl="node1" presStyleIdx="3" presStyleCnt="5" custLinFactNeighborX="-7294" custLinFactNeighborY="1803">
        <dgm:presLayoutVars>
          <dgm:chMax val="0"/>
          <dgm:chPref val="0"/>
          <dgm:bulletEnabled val="1"/>
        </dgm:presLayoutVars>
      </dgm:prSet>
      <dgm:spPr/>
    </dgm:pt>
    <dgm:pt modelId="{089C5D77-05F7-4CFB-9402-8C35B1ADB0B2}" type="pres">
      <dgm:prSet presAssocID="{D4A7C021-5444-43AD-A685-C14C7411CFA9}" presName="parTxOnlySpace" presStyleCnt="0"/>
      <dgm:spPr/>
    </dgm:pt>
    <dgm:pt modelId="{91224F46-5DC0-41A4-80C9-D4170A1EE790}" type="pres">
      <dgm:prSet presAssocID="{5C26576A-E739-4197-A060-1C2DC7BF759A}" presName="parTxOnly" presStyleLbl="node1" presStyleIdx="4" presStyleCnt="5">
        <dgm:presLayoutVars>
          <dgm:chMax val="0"/>
          <dgm:chPref val="0"/>
          <dgm:bulletEnabled val="1"/>
        </dgm:presLayoutVars>
      </dgm:prSet>
      <dgm:spPr/>
    </dgm:pt>
  </dgm:ptLst>
  <dgm:cxnLst>
    <dgm:cxn modelId="{40582A00-D10E-4411-A34F-8D38E199D3E8}" type="presOf" srcId="{C66B5F0A-7F9C-4AB2-AEDC-A5FBBF2E16FF}" destId="{D643E111-198D-4F2C-9034-263A5BA5A85D}" srcOrd="0" destOrd="0" presId="urn:microsoft.com/office/officeart/2005/8/layout/chevron1"/>
    <dgm:cxn modelId="{C942B309-B6EB-46AF-B3E5-2DCC0B63DC3B}" srcId="{4B4062C1-538B-4182-B411-AE882AA6AB77}" destId="{0A9AF791-F3A5-48EB-8C06-43F5ED6CBD88}" srcOrd="1" destOrd="0" parTransId="{7DCE7804-E297-41A0-BA42-A20ABE474634}" sibTransId="{F60D3235-B9AB-4E72-A6F9-6117D2F60327}"/>
    <dgm:cxn modelId="{121DF209-E392-48E6-A913-99DD8391C198}" type="presOf" srcId="{0A9AF791-F3A5-48EB-8C06-43F5ED6CBD88}" destId="{A8AA5FDC-2ACE-4A1E-84E3-6D5530757072}" srcOrd="0" destOrd="0" presId="urn:microsoft.com/office/officeart/2005/8/layout/chevron1"/>
    <dgm:cxn modelId="{C0EA1613-C799-44D1-B275-B9D8D655EF60}" srcId="{4B4062C1-538B-4182-B411-AE882AA6AB77}" destId="{C66B5F0A-7F9C-4AB2-AEDC-A5FBBF2E16FF}" srcOrd="0" destOrd="0" parTransId="{5C2DE9D5-0DE2-4982-B94B-977A8F94CE64}" sibTransId="{61633635-00C9-4E80-8A02-229EB60203AB}"/>
    <dgm:cxn modelId="{2538FE28-BD20-46DD-B665-60F047C2029C}" type="presOf" srcId="{B9DB1C48-90A0-4F8E-BC5F-98A35597429D}" destId="{1E577000-1AA7-421F-89DC-4DD32EB5D12E}" srcOrd="0" destOrd="0" presId="urn:microsoft.com/office/officeart/2005/8/layout/chevron1"/>
    <dgm:cxn modelId="{5C5B9C56-AB8E-43CC-B6FE-D9A4A8331383}" type="presOf" srcId="{4B4062C1-538B-4182-B411-AE882AA6AB77}" destId="{851C6DC1-0608-438A-B40B-D66192137611}" srcOrd="0" destOrd="0" presId="urn:microsoft.com/office/officeart/2005/8/layout/chevron1"/>
    <dgm:cxn modelId="{AFFB2F64-3C9A-44C5-96AD-753B783FDC14}" type="presOf" srcId="{1D4C0AC5-9D49-4DCC-BAE3-6916B4A953EB}" destId="{285C83BE-03C5-402E-8764-55E27A44CF30}" srcOrd="0" destOrd="0" presId="urn:microsoft.com/office/officeart/2005/8/layout/chevron1"/>
    <dgm:cxn modelId="{16103567-C525-4644-BA1C-FDD1798FC314}" type="presOf" srcId="{5C26576A-E739-4197-A060-1C2DC7BF759A}" destId="{91224F46-5DC0-41A4-80C9-D4170A1EE790}" srcOrd="0" destOrd="0" presId="urn:microsoft.com/office/officeart/2005/8/layout/chevron1"/>
    <dgm:cxn modelId="{511C6A98-4DAF-48D9-B707-58CCF0D87D6B}" srcId="{4B4062C1-538B-4182-B411-AE882AA6AB77}" destId="{B9DB1C48-90A0-4F8E-BC5F-98A35597429D}" srcOrd="3" destOrd="0" parTransId="{F89E36E5-8C7B-4BB8-B035-E135CF23BDA4}" sibTransId="{D4A7C021-5444-43AD-A685-C14C7411CFA9}"/>
    <dgm:cxn modelId="{D80B18B1-9587-4B16-9AAF-97AFDFE8A931}" srcId="{4B4062C1-538B-4182-B411-AE882AA6AB77}" destId="{5C26576A-E739-4197-A060-1C2DC7BF759A}" srcOrd="4" destOrd="0" parTransId="{52E903B2-B5FC-4C11-BFDB-50D6C64BB637}" sibTransId="{DA60CB47-BF5A-4727-83FC-1DCC5EF14756}"/>
    <dgm:cxn modelId="{474CBBD5-BD73-47FD-AC6B-12C0DEFA6435}" srcId="{4B4062C1-538B-4182-B411-AE882AA6AB77}" destId="{1D4C0AC5-9D49-4DCC-BAE3-6916B4A953EB}" srcOrd="2" destOrd="0" parTransId="{F5E3DDB3-0A24-4054-952D-E9BE3773C418}" sibTransId="{A8F424B4-9CDE-4853-865C-95493BC5AC9D}"/>
    <dgm:cxn modelId="{770A9804-0389-42B8-83A5-E4166C8FECEA}" type="presParOf" srcId="{851C6DC1-0608-438A-B40B-D66192137611}" destId="{D643E111-198D-4F2C-9034-263A5BA5A85D}" srcOrd="0" destOrd="0" presId="urn:microsoft.com/office/officeart/2005/8/layout/chevron1"/>
    <dgm:cxn modelId="{28843932-1339-4CE4-A6FD-70A5C66EFABA}" type="presParOf" srcId="{851C6DC1-0608-438A-B40B-D66192137611}" destId="{0CF2BD87-CD89-4A79-9499-9DB0C9E67511}" srcOrd="1" destOrd="0" presId="urn:microsoft.com/office/officeart/2005/8/layout/chevron1"/>
    <dgm:cxn modelId="{CE6C2FDA-D47D-400E-A04B-9083BC07D6BF}" type="presParOf" srcId="{851C6DC1-0608-438A-B40B-D66192137611}" destId="{A8AA5FDC-2ACE-4A1E-84E3-6D5530757072}" srcOrd="2" destOrd="0" presId="urn:microsoft.com/office/officeart/2005/8/layout/chevron1"/>
    <dgm:cxn modelId="{06142643-EA32-480C-9CD9-6F35494F57EA}" type="presParOf" srcId="{851C6DC1-0608-438A-B40B-D66192137611}" destId="{71904447-21D5-42A6-9469-C7BEA596AD35}" srcOrd="3" destOrd="0" presId="urn:microsoft.com/office/officeart/2005/8/layout/chevron1"/>
    <dgm:cxn modelId="{ED400A81-3EC5-4754-A809-4CC1359D6EF0}" type="presParOf" srcId="{851C6DC1-0608-438A-B40B-D66192137611}" destId="{285C83BE-03C5-402E-8764-55E27A44CF30}" srcOrd="4" destOrd="0" presId="urn:microsoft.com/office/officeart/2005/8/layout/chevron1"/>
    <dgm:cxn modelId="{C761AC12-0BE1-43D2-BB70-DF7F00293541}" type="presParOf" srcId="{851C6DC1-0608-438A-B40B-D66192137611}" destId="{642DACC2-DC9B-4AD5-B48D-741103014F5E}" srcOrd="5" destOrd="0" presId="urn:microsoft.com/office/officeart/2005/8/layout/chevron1"/>
    <dgm:cxn modelId="{E405B4A6-4A47-4F48-A3E7-91FD8DA7A1A7}" type="presParOf" srcId="{851C6DC1-0608-438A-B40B-D66192137611}" destId="{1E577000-1AA7-421F-89DC-4DD32EB5D12E}" srcOrd="6" destOrd="0" presId="urn:microsoft.com/office/officeart/2005/8/layout/chevron1"/>
    <dgm:cxn modelId="{634B4B05-5828-4851-9B53-2B06969E08B5}" type="presParOf" srcId="{851C6DC1-0608-438A-B40B-D66192137611}" destId="{089C5D77-05F7-4CFB-9402-8C35B1ADB0B2}" srcOrd="7" destOrd="0" presId="urn:microsoft.com/office/officeart/2005/8/layout/chevron1"/>
    <dgm:cxn modelId="{E083B843-E57B-46EA-8ACF-40AD2DFE91E9}" type="presParOf" srcId="{851C6DC1-0608-438A-B40B-D66192137611}" destId="{91224F46-5DC0-41A4-80C9-D4170A1EE790}"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1D1F0FD-0355-40EA-A279-CBBE6DC521D2}" type="doc">
      <dgm:prSet loTypeId="urn:microsoft.com/office/officeart/2005/8/layout/process2" loCatId="process" qsTypeId="urn:microsoft.com/office/officeart/2005/8/quickstyle/simple1" qsCatId="simple" csTypeId="urn:microsoft.com/office/officeart/2005/8/colors/accent5_2" csCatId="accent5" phldr="1"/>
      <dgm:spPr/>
    </dgm:pt>
    <dgm:pt modelId="{A80899D8-2051-472B-B9D8-8EC99F4A2157}">
      <dgm:prSet phldrT="[Text]" custT="1"/>
      <dgm:spPr/>
      <dgm:t>
        <a:bodyPr/>
        <a:lstStyle/>
        <a:p>
          <a:r>
            <a:rPr lang="en-CA" sz="1400" b="1" dirty="0"/>
            <a:t>Pay issue and maintenance fee</a:t>
          </a:r>
          <a:endParaRPr lang="en-US" sz="1400" b="1" dirty="0"/>
        </a:p>
      </dgm:t>
    </dgm:pt>
    <dgm:pt modelId="{662BA1A0-6048-4CC1-ADA4-AF66511F055F}" type="parTrans" cxnId="{2C960F03-3B51-43F0-90C8-EF1CEDC860AD}">
      <dgm:prSet/>
      <dgm:spPr/>
      <dgm:t>
        <a:bodyPr/>
        <a:lstStyle/>
        <a:p>
          <a:endParaRPr lang="en-US"/>
        </a:p>
      </dgm:t>
    </dgm:pt>
    <dgm:pt modelId="{8E7F8EF7-B143-4944-8B4E-E23CDC59C023}" type="sibTrans" cxnId="{2C960F03-3B51-43F0-90C8-EF1CEDC860AD}">
      <dgm:prSet/>
      <dgm:spPr/>
      <dgm:t>
        <a:bodyPr/>
        <a:lstStyle/>
        <a:p>
          <a:endParaRPr lang="en-US"/>
        </a:p>
      </dgm:t>
    </dgm:pt>
    <dgm:pt modelId="{F59FAFB3-D8DA-4B5E-AC88-1E013511DA8C}">
      <dgm:prSet phldrT="[Text]" custT="1"/>
      <dgm:spPr/>
      <dgm:t>
        <a:bodyPr/>
        <a:lstStyle/>
        <a:p>
          <a:pPr algn="ctr"/>
          <a:r>
            <a:rPr lang="en-CA" sz="1400" b="1" dirty="0"/>
            <a:t>Manage the Patent:</a:t>
          </a:r>
        </a:p>
        <a:p>
          <a:pPr algn="ctr"/>
          <a:r>
            <a:rPr lang="en-CA" sz="1400" b="1" dirty="0"/>
            <a:t>- Monetize (license, litigate, sell)</a:t>
          </a:r>
        </a:p>
        <a:p>
          <a:pPr algn="ctr"/>
          <a:r>
            <a:rPr lang="en-CA" sz="1400" b="1" dirty="0"/>
            <a:t>- Abandon</a:t>
          </a:r>
        </a:p>
        <a:p>
          <a:pPr algn="ctr"/>
          <a:r>
            <a:rPr lang="en-CA" sz="1400" b="1" dirty="0"/>
            <a:t>- Donate if no longer useful</a:t>
          </a:r>
          <a:endParaRPr lang="en-US" sz="1400" b="1" dirty="0"/>
        </a:p>
      </dgm:t>
    </dgm:pt>
    <dgm:pt modelId="{D0965EE0-3123-4C14-A2C5-AF83017D57F4}" type="parTrans" cxnId="{1CB220C5-AD7B-4361-9B9B-A603343753EF}">
      <dgm:prSet/>
      <dgm:spPr/>
      <dgm:t>
        <a:bodyPr/>
        <a:lstStyle/>
        <a:p>
          <a:endParaRPr lang="en-US"/>
        </a:p>
      </dgm:t>
    </dgm:pt>
    <dgm:pt modelId="{9113F360-F5F8-496E-89D2-46C1FF86E2B1}" type="sibTrans" cxnId="{1CB220C5-AD7B-4361-9B9B-A603343753EF}">
      <dgm:prSet/>
      <dgm:spPr/>
      <dgm:t>
        <a:bodyPr/>
        <a:lstStyle/>
        <a:p>
          <a:endParaRPr lang="en-US"/>
        </a:p>
      </dgm:t>
    </dgm:pt>
    <dgm:pt modelId="{38542E45-68D0-4563-A3B4-DB91006067F9}" type="pres">
      <dgm:prSet presAssocID="{F1D1F0FD-0355-40EA-A279-CBBE6DC521D2}" presName="linearFlow" presStyleCnt="0">
        <dgm:presLayoutVars>
          <dgm:resizeHandles val="exact"/>
        </dgm:presLayoutVars>
      </dgm:prSet>
      <dgm:spPr/>
    </dgm:pt>
    <dgm:pt modelId="{A7F86887-047D-402E-9B1C-5150EF3D7542}" type="pres">
      <dgm:prSet presAssocID="{A80899D8-2051-472B-B9D8-8EC99F4A2157}" presName="node" presStyleLbl="node1" presStyleIdx="0" presStyleCnt="2" custAng="0" custScaleX="181417" custScaleY="54713" custLinFactNeighborX="-61362" custLinFactNeighborY="-34325">
        <dgm:presLayoutVars>
          <dgm:bulletEnabled val="1"/>
        </dgm:presLayoutVars>
      </dgm:prSet>
      <dgm:spPr/>
    </dgm:pt>
    <dgm:pt modelId="{CE48A3DD-EE8B-4933-AF90-757F7F336031}" type="pres">
      <dgm:prSet presAssocID="{8E7F8EF7-B143-4944-8B4E-E23CDC59C023}" presName="sibTrans" presStyleLbl="sibTrans2D1" presStyleIdx="0" presStyleCnt="1" custScaleX="101513" custScaleY="30341" custLinFactNeighborX="50500" custLinFactNeighborY="-5001"/>
      <dgm:spPr/>
    </dgm:pt>
    <dgm:pt modelId="{617998B6-802C-4664-8966-057F9B3CD655}" type="pres">
      <dgm:prSet presAssocID="{8E7F8EF7-B143-4944-8B4E-E23CDC59C023}" presName="connectorText" presStyleLbl="sibTrans2D1" presStyleIdx="0" presStyleCnt="1"/>
      <dgm:spPr/>
    </dgm:pt>
    <dgm:pt modelId="{7DB80FFD-0F5F-4441-8215-698BE422FA54}" type="pres">
      <dgm:prSet presAssocID="{F59FAFB3-D8DA-4B5E-AC88-1E013511DA8C}" presName="node" presStyleLbl="node1" presStyleIdx="1" presStyleCnt="2" custScaleX="181417" custLinFactNeighborY="-18865">
        <dgm:presLayoutVars>
          <dgm:bulletEnabled val="1"/>
        </dgm:presLayoutVars>
      </dgm:prSet>
      <dgm:spPr/>
    </dgm:pt>
  </dgm:ptLst>
  <dgm:cxnLst>
    <dgm:cxn modelId="{B4B21B01-C601-47AD-B087-3FF10563BC8B}" type="presOf" srcId="{F1D1F0FD-0355-40EA-A279-CBBE6DC521D2}" destId="{38542E45-68D0-4563-A3B4-DB91006067F9}" srcOrd="0" destOrd="0" presId="urn:microsoft.com/office/officeart/2005/8/layout/process2"/>
    <dgm:cxn modelId="{2C960F03-3B51-43F0-90C8-EF1CEDC860AD}" srcId="{F1D1F0FD-0355-40EA-A279-CBBE6DC521D2}" destId="{A80899D8-2051-472B-B9D8-8EC99F4A2157}" srcOrd="0" destOrd="0" parTransId="{662BA1A0-6048-4CC1-ADA4-AF66511F055F}" sibTransId="{8E7F8EF7-B143-4944-8B4E-E23CDC59C023}"/>
    <dgm:cxn modelId="{1FF25306-1D82-4160-BD8F-9D24CAA80198}" type="presOf" srcId="{8E7F8EF7-B143-4944-8B4E-E23CDC59C023}" destId="{617998B6-802C-4664-8966-057F9B3CD655}" srcOrd="1" destOrd="0" presId="urn:microsoft.com/office/officeart/2005/8/layout/process2"/>
    <dgm:cxn modelId="{D4D3100A-77B7-4225-A0FF-15003DA9EA7B}" type="presOf" srcId="{F59FAFB3-D8DA-4B5E-AC88-1E013511DA8C}" destId="{7DB80FFD-0F5F-4441-8215-698BE422FA54}" srcOrd="0" destOrd="0" presId="urn:microsoft.com/office/officeart/2005/8/layout/process2"/>
    <dgm:cxn modelId="{8CEC9521-CEDF-413E-B3D9-EF4C922C4B36}" type="presOf" srcId="{A80899D8-2051-472B-B9D8-8EC99F4A2157}" destId="{A7F86887-047D-402E-9B1C-5150EF3D7542}" srcOrd="0" destOrd="0" presId="urn:microsoft.com/office/officeart/2005/8/layout/process2"/>
    <dgm:cxn modelId="{99583479-0430-42EC-90C1-1391C09B8D39}" type="presOf" srcId="{8E7F8EF7-B143-4944-8B4E-E23CDC59C023}" destId="{CE48A3DD-EE8B-4933-AF90-757F7F336031}" srcOrd="0" destOrd="0" presId="urn:microsoft.com/office/officeart/2005/8/layout/process2"/>
    <dgm:cxn modelId="{1CB220C5-AD7B-4361-9B9B-A603343753EF}" srcId="{F1D1F0FD-0355-40EA-A279-CBBE6DC521D2}" destId="{F59FAFB3-D8DA-4B5E-AC88-1E013511DA8C}" srcOrd="1" destOrd="0" parTransId="{D0965EE0-3123-4C14-A2C5-AF83017D57F4}" sibTransId="{9113F360-F5F8-496E-89D2-46C1FF86E2B1}"/>
    <dgm:cxn modelId="{31B6277E-DFAC-4542-945D-935EB696211E}" type="presParOf" srcId="{38542E45-68D0-4563-A3B4-DB91006067F9}" destId="{A7F86887-047D-402E-9B1C-5150EF3D7542}" srcOrd="0" destOrd="0" presId="urn:microsoft.com/office/officeart/2005/8/layout/process2"/>
    <dgm:cxn modelId="{81EA85A0-47E3-4109-9A94-9ECC090869CF}" type="presParOf" srcId="{38542E45-68D0-4563-A3B4-DB91006067F9}" destId="{CE48A3DD-EE8B-4933-AF90-757F7F336031}" srcOrd="1" destOrd="0" presId="urn:microsoft.com/office/officeart/2005/8/layout/process2"/>
    <dgm:cxn modelId="{44505646-82FA-45E3-88A8-CE11112E1537}" type="presParOf" srcId="{CE48A3DD-EE8B-4933-AF90-757F7F336031}" destId="{617998B6-802C-4664-8966-057F9B3CD655}" srcOrd="0" destOrd="0" presId="urn:microsoft.com/office/officeart/2005/8/layout/process2"/>
    <dgm:cxn modelId="{4259152E-CC0D-4965-9B0B-262E5AA68DF1}" type="presParOf" srcId="{38542E45-68D0-4563-A3B4-DB91006067F9}" destId="{7DB80FFD-0F5F-4441-8215-698BE422FA54}" srcOrd="2" destOrd="0" presId="urn:microsoft.com/office/officeart/2005/8/layout/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B4062C1-538B-4182-B411-AE882AA6AB77}"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C66B5F0A-7F9C-4AB2-AEDC-A5FBBF2E16FF}">
      <dgm:prSet phldrT="[Text]"/>
      <dgm:spPr/>
      <dgm:t>
        <a:bodyPr/>
        <a:lstStyle/>
        <a:p>
          <a:r>
            <a:rPr lang="en-CA" dirty="0"/>
            <a:t>Define Invention</a:t>
          </a:r>
          <a:endParaRPr lang="en-US" dirty="0"/>
        </a:p>
      </dgm:t>
    </dgm:pt>
    <dgm:pt modelId="{5C2DE9D5-0DE2-4982-B94B-977A8F94CE64}" type="parTrans" cxnId="{C0EA1613-C799-44D1-B275-B9D8D655EF60}">
      <dgm:prSet/>
      <dgm:spPr/>
      <dgm:t>
        <a:bodyPr/>
        <a:lstStyle/>
        <a:p>
          <a:endParaRPr lang="en-US"/>
        </a:p>
      </dgm:t>
    </dgm:pt>
    <dgm:pt modelId="{61633635-00C9-4E80-8A02-229EB60203AB}" type="sibTrans" cxnId="{C0EA1613-C799-44D1-B275-B9D8D655EF60}">
      <dgm:prSet/>
      <dgm:spPr/>
      <dgm:t>
        <a:bodyPr/>
        <a:lstStyle/>
        <a:p>
          <a:endParaRPr lang="en-US"/>
        </a:p>
      </dgm:t>
    </dgm:pt>
    <dgm:pt modelId="{0A9AF791-F3A5-48EB-8C06-43F5ED6CBD88}">
      <dgm:prSet phldrT="[Text]"/>
      <dgm:spPr/>
      <dgm:t>
        <a:bodyPr/>
        <a:lstStyle/>
        <a:p>
          <a:r>
            <a:rPr lang="en-CA" dirty="0"/>
            <a:t>Patentability Search</a:t>
          </a:r>
          <a:endParaRPr lang="en-US" dirty="0"/>
        </a:p>
      </dgm:t>
    </dgm:pt>
    <dgm:pt modelId="{7DCE7804-E297-41A0-BA42-A20ABE474634}" type="parTrans" cxnId="{C942B309-B6EB-46AF-B3E5-2DCC0B63DC3B}">
      <dgm:prSet/>
      <dgm:spPr/>
      <dgm:t>
        <a:bodyPr/>
        <a:lstStyle/>
        <a:p>
          <a:endParaRPr lang="en-US"/>
        </a:p>
      </dgm:t>
    </dgm:pt>
    <dgm:pt modelId="{F60D3235-B9AB-4E72-A6F9-6117D2F60327}" type="sibTrans" cxnId="{C942B309-B6EB-46AF-B3E5-2DCC0B63DC3B}">
      <dgm:prSet/>
      <dgm:spPr/>
      <dgm:t>
        <a:bodyPr/>
        <a:lstStyle/>
        <a:p>
          <a:endParaRPr lang="en-US"/>
        </a:p>
      </dgm:t>
    </dgm:pt>
    <dgm:pt modelId="{1D4C0AC5-9D49-4DCC-BAE3-6916B4A953EB}">
      <dgm:prSet phldrT="[Text]"/>
      <dgm:spPr/>
      <dgm:t>
        <a:bodyPr/>
        <a:lstStyle/>
        <a:p>
          <a:r>
            <a:rPr lang="en-CA" dirty="0"/>
            <a:t>Prepare and File Application (Provisional)</a:t>
          </a:r>
          <a:endParaRPr lang="en-US" dirty="0"/>
        </a:p>
      </dgm:t>
    </dgm:pt>
    <dgm:pt modelId="{F5E3DDB3-0A24-4054-952D-E9BE3773C418}" type="parTrans" cxnId="{474CBBD5-BD73-47FD-AC6B-12C0DEFA6435}">
      <dgm:prSet/>
      <dgm:spPr/>
      <dgm:t>
        <a:bodyPr/>
        <a:lstStyle/>
        <a:p>
          <a:endParaRPr lang="en-US"/>
        </a:p>
      </dgm:t>
    </dgm:pt>
    <dgm:pt modelId="{A8F424B4-9CDE-4853-865C-95493BC5AC9D}" type="sibTrans" cxnId="{474CBBD5-BD73-47FD-AC6B-12C0DEFA6435}">
      <dgm:prSet/>
      <dgm:spPr/>
      <dgm:t>
        <a:bodyPr/>
        <a:lstStyle/>
        <a:p>
          <a:endParaRPr lang="en-US"/>
        </a:p>
      </dgm:t>
    </dgm:pt>
    <dgm:pt modelId="{B9DB1C48-90A0-4F8E-BC5F-98A35597429D}">
      <dgm:prSet/>
      <dgm:spPr/>
      <dgm:t>
        <a:bodyPr/>
        <a:lstStyle/>
        <a:p>
          <a:r>
            <a:rPr lang="en-CA" dirty="0"/>
            <a:t>File Application (Regular/PCT)</a:t>
          </a:r>
          <a:endParaRPr lang="en-US" dirty="0"/>
        </a:p>
      </dgm:t>
    </dgm:pt>
    <dgm:pt modelId="{F89E36E5-8C7B-4BB8-B035-E135CF23BDA4}" type="parTrans" cxnId="{511C6A98-4DAF-48D9-B707-58CCF0D87D6B}">
      <dgm:prSet/>
      <dgm:spPr/>
      <dgm:t>
        <a:bodyPr/>
        <a:lstStyle/>
        <a:p>
          <a:endParaRPr lang="en-US"/>
        </a:p>
      </dgm:t>
    </dgm:pt>
    <dgm:pt modelId="{D4A7C021-5444-43AD-A685-C14C7411CFA9}" type="sibTrans" cxnId="{511C6A98-4DAF-48D9-B707-58CCF0D87D6B}">
      <dgm:prSet/>
      <dgm:spPr/>
      <dgm:t>
        <a:bodyPr/>
        <a:lstStyle/>
        <a:p>
          <a:endParaRPr lang="en-US"/>
        </a:p>
      </dgm:t>
    </dgm:pt>
    <dgm:pt modelId="{5C26576A-E739-4197-A060-1C2DC7BF759A}">
      <dgm:prSet/>
      <dgm:spPr/>
      <dgm:t>
        <a:bodyPr/>
        <a:lstStyle/>
        <a:p>
          <a:r>
            <a:rPr lang="en-CA" dirty="0"/>
            <a:t>Examination</a:t>
          </a:r>
          <a:endParaRPr lang="en-US" dirty="0"/>
        </a:p>
      </dgm:t>
    </dgm:pt>
    <dgm:pt modelId="{52E903B2-B5FC-4C11-BFDB-50D6C64BB637}" type="parTrans" cxnId="{D80B18B1-9587-4B16-9AAF-97AFDFE8A931}">
      <dgm:prSet/>
      <dgm:spPr/>
      <dgm:t>
        <a:bodyPr/>
        <a:lstStyle/>
        <a:p>
          <a:endParaRPr lang="en-US"/>
        </a:p>
      </dgm:t>
    </dgm:pt>
    <dgm:pt modelId="{DA60CB47-BF5A-4727-83FC-1DCC5EF14756}" type="sibTrans" cxnId="{D80B18B1-9587-4B16-9AAF-97AFDFE8A931}">
      <dgm:prSet/>
      <dgm:spPr/>
      <dgm:t>
        <a:bodyPr/>
        <a:lstStyle/>
        <a:p>
          <a:endParaRPr lang="en-US"/>
        </a:p>
      </dgm:t>
    </dgm:pt>
    <dgm:pt modelId="{844B1837-D4EB-4C40-936D-99B1710583F9}">
      <dgm:prSet/>
      <dgm:spPr/>
      <dgm:t>
        <a:bodyPr/>
        <a:lstStyle/>
        <a:p>
          <a:r>
            <a:rPr lang="en-CA" dirty="0"/>
            <a:t>Issuance</a:t>
          </a:r>
          <a:endParaRPr lang="en-US" dirty="0"/>
        </a:p>
      </dgm:t>
    </dgm:pt>
    <dgm:pt modelId="{7F4A2C6E-FB8A-4402-AC4C-50DD756F9596}" type="parTrans" cxnId="{DB5575FB-DBEB-4DE5-B9C1-ACEF6A6D91B6}">
      <dgm:prSet/>
      <dgm:spPr/>
      <dgm:t>
        <a:bodyPr/>
        <a:lstStyle/>
        <a:p>
          <a:endParaRPr lang="en-US"/>
        </a:p>
      </dgm:t>
    </dgm:pt>
    <dgm:pt modelId="{8EF6411C-41BC-4666-97EC-A25BDB69E4EB}" type="sibTrans" cxnId="{DB5575FB-DBEB-4DE5-B9C1-ACEF6A6D91B6}">
      <dgm:prSet/>
      <dgm:spPr/>
      <dgm:t>
        <a:bodyPr/>
        <a:lstStyle/>
        <a:p>
          <a:endParaRPr lang="en-US"/>
        </a:p>
      </dgm:t>
    </dgm:pt>
    <dgm:pt modelId="{851C6DC1-0608-438A-B40B-D66192137611}" type="pres">
      <dgm:prSet presAssocID="{4B4062C1-538B-4182-B411-AE882AA6AB77}" presName="Name0" presStyleCnt="0">
        <dgm:presLayoutVars>
          <dgm:dir/>
          <dgm:animLvl val="lvl"/>
          <dgm:resizeHandles val="exact"/>
        </dgm:presLayoutVars>
      </dgm:prSet>
      <dgm:spPr/>
    </dgm:pt>
    <dgm:pt modelId="{D643E111-198D-4F2C-9034-263A5BA5A85D}" type="pres">
      <dgm:prSet presAssocID="{C66B5F0A-7F9C-4AB2-AEDC-A5FBBF2E16FF}" presName="parTxOnly" presStyleLbl="node1" presStyleIdx="0" presStyleCnt="6">
        <dgm:presLayoutVars>
          <dgm:chMax val="0"/>
          <dgm:chPref val="0"/>
          <dgm:bulletEnabled val="1"/>
        </dgm:presLayoutVars>
      </dgm:prSet>
      <dgm:spPr/>
    </dgm:pt>
    <dgm:pt modelId="{0CF2BD87-CD89-4A79-9499-9DB0C9E67511}" type="pres">
      <dgm:prSet presAssocID="{61633635-00C9-4E80-8A02-229EB60203AB}" presName="parTxOnlySpace" presStyleCnt="0"/>
      <dgm:spPr/>
    </dgm:pt>
    <dgm:pt modelId="{A8AA5FDC-2ACE-4A1E-84E3-6D5530757072}" type="pres">
      <dgm:prSet presAssocID="{0A9AF791-F3A5-48EB-8C06-43F5ED6CBD88}" presName="parTxOnly" presStyleLbl="node1" presStyleIdx="1" presStyleCnt="6">
        <dgm:presLayoutVars>
          <dgm:chMax val="0"/>
          <dgm:chPref val="0"/>
          <dgm:bulletEnabled val="1"/>
        </dgm:presLayoutVars>
      </dgm:prSet>
      <dgm:spPr/>
    </dgm:pt>
    <dgm:pt modelId="{71904447-21D5-42A6-9469-C7BEA596AD35}" type="pres">
      <dgm:prSet presAssocID="{F60D3235-B9AB-4E72-A6F9-6117D2F60327}" presName="parTxOnlySpace" presStyleCnt="0"/>
      <dgm:spPr/>
    </dgm:pt>
    <dgm:pt modelId="{285C83BE-03C5-402E-8764-55E27A44CF30}" type="pres">
      <dgm:prSet presAssocID="{1D4C0AC5-9D49-4DCC-BAE3-6916B4A953EB}" presName="parTxOnly" presStyleLbl="node1" presStyleIdx="2" presStyleCnt="6">
        <dgm:presLayoutVars>
          <dgm:chMax val="0"/>
          <dgm:chPref val="0"/>
          <dgm:bulletEnabled val="1"/>
        </dgm:presLayoutVars>
      </dgm:prSet>
      <dgm:spPr/>
    </dgm:pt>
    <dgm:pt modelId="{642DACC2-DC9B-4AD5-B48D-741103014F5E}" type="pres">
      <dgm:prSet presAssocID="{A8F424B4-9CDE-4853-865C-95493BC5AC9D}" presName="parTxOnlySpace" presStyleCnt="0"/>
      <dgm:spPr/>
    </dgm:pt>
    <dgm:pt modelId="{1E577000-1AA7-421F-89DC-4DD32EB5D12E}" type="pres">
      <dgm:prSet presAssocID="{B9DB1C48-90A0-4F8E-BC5F-98A35597429D}" presName="parTxOnly" presStyleLbl="node1" presStyleIdx="3" presStyleCnt="6" custLinFactNeighborX="-7294" custLinFactNeighborY="1803">
        <dgm:presLayoutVars>
          <dgm:chMax val="0"/>
          <dgm:chPref val="0"/>
          <dgm:bulletEnabled val="1"/>
        </dgm:presLayoutVars>
      </dgm:prSet>
      <dgm:spPr/>
    </dgm:pt>
    <dgm:pt modelId="{089C5D77-05F7-4CFB-9402-8C35B1ADB0B2}" type="pres">
      <dgm:prSet presAssocID="{D4A7C021-5444-43AD-A685-C14C7411CFA9}" presName="parTxOnlySpace" presStyleCnt="0"/>
      <dgm:spPr/>
    </dgm:pt>
    <dgm:pt modelId="{91224F46-5DC0-41A4-80C9-D4170A1EE790}" type="pres">
      <dgm:prSet presAssocID="{5C26576A-E739-4197-A060-1C2DC7BF759A}" presName="parTxOnly" presStyleLbl="node1" presStyleIdx="4" presStyleCnt="6">
        <dgm:presLayoutVars>
          <dgm:chMax val="0"/>
          <dgm:chPref val="0"/>
          <dgm:bulletEnabled val="1"/>
        </dgm:presLayoutVars>
      </dgm:prSet>
      <dgm:spPr/>
    </dgm:pt>
    <dgm:pt modelId="{78C79577-2F5E-45C7-B98A-DCDB8F47BF18}" type="pres">
      <dgm:prSet presAssocID="{DA60CB47-BF5A-4727-83FC-1DCC5EF14756}" presName="parTxOnlySpace" presStyleCnt="0"/>
      <dgm:spPr/>
    </dgm:pt>
    <dgm:pt modelId="{FC0FD70F-66DC-4A70-8CC9-C55FAE413E1D}" type="pres">
      <dgm:prSet presAssocID="{844B1837-D4EB-4C40-936D-99B1710583F9}" presName="parTxOnly" presStyleLbl="node1" presStyleIdx="5" presStyleCnt="6">
        <dgm:presLayoutVars>
          <dgm:chMax val="0"/>
          <dgm:chPref val="0"/>
          <dgm:bulletEnabled val="1"/>
        </dgm:presLayoutVars>
      </dgm:prSet>
      <dgm:spPr/>
    </dgm:pt>
  </dgm:ptLst>
  <dgm:cxnLst>
    <dgm:cxn modelId="{40582A00-D10E-4411-A34F-8D38E199D3E8}" type="presOf" srcId="{C66B5F0A-7F9C-4AB2-AEDC-A5FBBF2E16FF}" destId="{D643E111-198D-4F2C-9034-263A5BA5A85D}" srcOrd="0" destOrd="0" presId="urn:microsoft.com/office/officeart/2005/8/layout/chevron1"/>
    <dgm:cxn modelId="{C942B309-B6EB-46AF-B3E5-2DCC0B63DC3B}" srcId="{4B4062C1-538B-4182-B411-AE882AA6AB77}" destId="{0A9AF791-F3A5-48EB-8C06-43F5ED6CBD88}" srcOrd="1" destOrd="0" parTransId="{7DCE7804-E297-41A0-BA42-A20ABE474634}" sibTransId="{F60D3235-B9AB-4E72-A6F9-6117D2F60327}"/>
    <dgm:cxn modelId="{121DF209-E392-48E6-A913-99DD8391C198}" type="presOf" srcId="{0A9AF791-F3A5-48EB-8C06-43F5ED6CBD88}" destId="{A8AA5FDC-2ACE-4A1E-84E3-6D5530757072}" srcOrd="0" destOrd="0" presId="urn:microsoft.com/office/officeart/2005/8/layout/chevron1"/>
    <dgm:cxn modelId="{C0EA1613-C799-44D1-B275-B9D8D655EF60}" srcId="{4B4062C1-538B-4182-B411-AE882AA6AB77}" destId="{C66B5F0A-7F9C-4AB2-AEDC-A5FBBF2E16FF}" srcOrd="0" destOrd="0" parTransId="{5C2DE9D5-0DE2-4982-B94B-977A8F94CE64}" sibTransId="{61633635-00C9-4E80-8A02-229EB60203AB}"/>
    <dgm:cxn modelId="{F75F6A1C-02BA-4874-8311-24AE4B8C3AC3}" type="presOf" srcId="{844B1837-D4EB-4C40-936D-99B1710583F9}" destId="{FC0FD70F-66DC-4A70-8CC9-C55FAE413E1D}" srcOrd="0" destOrd="0" presId="urn:microsoft.com/office/officeart/2005/8/layout/chevron1"/>
    <dgm:cxn modelId="{2538FE28-BD20-46DD-B665-60F047C2029C}" type="presOf" srcId="{B9DB1C48-90A0-4F8E-BC5F-98A35597429D}" destId="{1E577000-1AA7-421F-89DC-4DD32EB5D12E}" srcOrd="0" destOrd="0" presId="urn:microsoft.com/office/officeart/2005/8/layout/chevron1"/>
    <dgm:cxn modelId="{5C5B9C56-AB8E-43CC-B6FE-D9A4A8331383}" type="presOf" srcId="{4B4062C1-538B-4182-B411-AE882AA6AB77}" destId="{851C6DC1-0608-438A-B40B-D66192137611}" srcOrd="0" destOrd="0" presId="urn:microsoft.com/office/officeart/2005/8/layout/chevron1"/>
    <dgm:cxn modelId="{AFFB2F64-3C9A-44C5-96AD-753B783FDC14}" type="presOf" srcId="{1D4C0AC5-9D49-4DCC-BAE3-6916B4A953EB}" destId="{285C83BE-03C5-402E-8764-55E27A44CF30}" srcOrd="0" destOrd="0" presId="urn:microsoft.com/office/officeart/2005/8/layout/chevron1"/>
    <dgm:cxn modelId="{16103567-C525-4644-BA1C-FDD1798FC314}" type="presOf" srcId="{5C26576A-E739-4197-A060-1C2DC7BF759A}" destId="{91224F46-5DC0-41A4-80C9-D4170A1EE790}" srcOrd="0" destOrd="0" presId="urn:microsoft.com/office/officeart/2005/8/layout/chevron1"/>
    <dgm:cxn modelId="{511C6A98-4DAF-48D9-B707-58CCF0D87D6B}" srcId="{4B4062C1-538B-4182-B411-AE882AA6AB77}" destId="{B9DB1C48-90A0-4F8E-BC5F-98A35597429D}" srcOrd="3" destOrd="0" parTransId="{F89E36E5-8C7B-4BB8-B035-E135CF23BDA4}" sibTransId="{D4A7C021-5444-43AD-A685-C14C7411CFA9}"/>
    <dgm:cxn modelId="{D80B18B1-9587-4B16-9AAF-97AFDFE8A931}" srcId="{4B4062C1-538B-4182-B411-AE882AA6AB77}" destId="{5C26576A-E739-4197-A060-1C2DC7BF759A}" srcOrd="4" destOrd="0" parTransId="{52E903B2-B5FC-4C11-BFDB-50D6C64BB637}" sibTransId="{DA60CB47-BF5A-4727-83FC-1DCC5EF14756}"/>
    <dgm:cxn modelId="{474CBBD5-BD73-47FD-AC6B-12C0DEFA6435}" srcId="{4B4062C1-538B-4182-B411-AE882AA6AB77}" destId="{1D4C0AC5-9D49-4DCC-BAE3-6916B4A953EB}" srcOrd="2" destOrd="0" parTransId="{F5E3DDB3-0A24-4054-952D-E9BE3773C418}" sibTransId="{A8F424B4-9CDE-4853-865C-95493BC5AC9D}"/>
    <dgm:cxn modelId="{DB5575FB-DBEB-4DE5-B9C1-ACEF6A6D91B6}" srcId="{4B4062C1-538B-4182-B411-AE882AA6AB77}" destId="{844B1837-D4EB-4C40-936D-99B1710583F9}" srcOrd="5" destOrd="0" parTransId="{7F4A2C6E-FB8A-4402-AC4C-50DD756F9596}" sibTransId="{8EF6411C-41BC-4666-97EC-A25BDB69E4EB}"/>
    <dgm:cxn modelId="{770A9804-0389-42B8-83A5-E4166C8FECEA}" type="presParOf" srcId="{851C6DC1-0608-438A-B40B-D66192137611}" destId="{D643E111-198D-4F2C-9034-263A5BA5A85D}" srcOrd="0" destOrd="0" presId="urn:microsoft.com/office/officeart/2005/8/layout/chevron1"/>
    <dgm:cxn modelId="{28843932-1339-4CE4-A6FD-70A5C66EFABA}" type="presParOf" srcId="{851C6DC1-0608-438A-B40B-D66192137611}" destId="{0CF2BD87-CD89-4A79-9499-9DB0C9E67511}" srcOrd="1" destOrd="0" presId="urn:microsoft.com/office/officeart/2005/8/layout/chevron1"/>
    <dgm:cxn modelId="{CE6C2FDA-D47D-400E-A04B-9083BC07D6BF}" type="presParOf" srcId="{851C6DC1-0608-438A-B40B-D66192137611}" destId="{A8AA5FDC-2ACE-4A1E-84E3-6D5530757072}" srcOrd="2" destOrd="0" presId="urn:microsoft.com/office/officeart/2005/8/layout/chevron1"/>
    <dgm:cxn modelId="{06142643-EA32-480C-9CD9-6F35494F57EA}" type="presParOf" srcId="{851C6DC1-0608-438A-B40B-D66192137611}" destId="{71904447-21D5-42A6-9469-C7BEA596AD35}" srcOrd="3" destOrd="0" presId="urn:microsoft.com/office/officeart/2005/8/layout/chevron1"/>
    <dgm:cxn modelId="{ED400A81-3EC5-4754-A809-4CC1359D6EF0}" type="presParOf" srcId="{851C6DC1-0608-438A-B40B-D66192137611}" destId="{285C83BE-03C5-402E-8764-55E27A44CF30}" srcOrd="4" destOrd="0" presId="urn:microsoft.com/office/officeart/2005/8/layout/chevron1"/>
    <dgm:cxn modelId="{C761AC12-0BE1-43D2-BB70-DF7F00293541}" type="presParOf" srcId="{851C6DC1-0608-438A-B40B-D66192137611}" destId="{642DACC2-DC9B-4AD5-B48D-741103014F5E}" srcOrd="5" destOrd="0" presId="urn:microsoft.com/office/officeart/2005/8/layout/chevron1"/>
    <dgm:cxn modelId="{E405B4A6-4A47-4F48-A3E7-91FD8DA7A1A7}" type="presParOf" srcId="{851C6DC1-0608-438A-B40B-D66192137611}" destId="{1E577000-1AA7-421F-89DC-4DD32EB5D12E}" srcOrd="6" destOrd="0" presId="urn:microsoft.com/office/officeart/2005/8/layout/chevron1"/>
    <dgm:cxn modelId="{634B4B05-5828-4851-9B53-2B06969E08B5}" type="presParOf" srcId="{851C6DC1-0608-438A-B40B-D66192137611}" destId="{089C5D77-05F7-4CFB-9402-8C35B1ADB0B2}" srcOrd="7" destOrd="0" presId="urn:microsoft.com/office/officeart/2005/8/layout/chevron1"/>
    <dgm:cxn modelId="{E083B843-E57B-46EA-8ACF-40AD2DFE91E9}" type="presParOf" srcId="{851C6DC1-0608-438A-B40B-D66192137611}" destId="{91224F46-5DC0-41A4-80C9-D4170A1EE790}" srcOrd="8" destOrd="0" presId="urn:microsoft.com/office/officeart/2005/8/layout/chevron1"/>
    <dgm:cxn modelId="{4BD0C55F-FE71-4095-BBEE-9286F7EDC440}" type="presParOf" srcId="{851C6DC1-0608-438A-B40B-D66192137611}" destId="{78C79577-2F5E-45C7-B98A-DCDB8F47BF18}" srcOrd="9" destOrd="0" presId="urn:microsoft.com/office/officeart/2005/8/layout/chevron1"/>
    <dgm:cxn modelId="{FAD8658E-EC01-4FB6-B09F-8CC5E767A5DD}" type="presParOf" srcId="{851C6DC1-0608-438A-B40B-D66192137611}" destId="{FC0FD70F-66DC-4A70-8CC9-C55FAE413E1D}" srcOrd="10"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FB018E4-A27F-419E-A5FC-B62159A7E0D1}" type="doc">
      <dgm:prSet loTypeId="urn:microsoft.com/office/officeart/2005/8/layout/hProcess3" loCatId="process" qsTypeId="urn:microsoft.com/office/officeart/2005/8/quickstyle/simple1" qsCatId="simple" csTypeId="urn:microsoft.com/office/officeart/2005/8/colors/accent1_2" csCatId="accent1" phldr="1"/>
      <dgm:spPr/>
      <dgm:t>
        <a:bodyPr/>
        <a:lstStyle/>
        <a:p>
          <a:endParaRPr lang="en-US"/>
        </a:p>
      </dgm:t>
    </dgm:pt>
    <dgm:pt modelId="{D4FF5A9E-0889-43FE-A79E-151F5D51FCAF}">
      <dgm:prSet phldrT="[Text]"/>
      <dgm:spPr/>
      <dgm:t>
        <a:bodyPr/>
        <a:lstStyle/>
        <a:p>
          <a:r>
            <a:rPr lang="en-CA" b="1" dirty="0"/>
            <a:t>Yr0</a:t>
          </a:r>
          <a:r>
            <a:rPr lang="en-CA" dirty="0"/>
            <a:t>: 1-2 weeks</a:t>
          </a:r>
          <a:endParaRPr lang="en-US" dirty="0"/>
        </a:p>
      </dgm:t>
    </dgm:pt>
    <dgm:pt modelId="{1C075762-B96E-4000-9378-6E41CD984B0F}" type="parTrans" cxnId="{38ECA113-1BC8-4944-8580-EDC15D2B2C89}">
      <dgm:prSet/>
      <dgm:spPr/>
      <dgm:t>
        <a:bodyPr/>
        <a:lstStyle/>
        <a:p>
          <a:endParaRPr lang="en-US"/>
        </a:p>
      </dgm:t>
    </dgm:pt>
    <dgm:pt modelId="{84CEF77D-4A03-418B-9FCD-AEE9C8EB48FB}" type="sibTrans" cxnId="{38ECA113-1BC8-4944-8580-EDC15D2B2C89}">
      <dgm:prSet/>
      <dgm:spPr/>
      <dgm:t>
        <a:bodyPr/>
        <a:lstStyle/>
        <a:p>
          <a:endParaRPr lang="en-US"/>
        </a:p>
      </dgm:t>
    </dgm:pt>
    <dgm:pt modelId="{B86E874E-F0A4-450A-BCC2-31047C31FAC0}">
      <dgm:prSet phldrT="[Text]"/>
      <dgm:spPr/>
      <dgm:t>
        <a:bodyPr/>
        <a:lstStyle/>
        <a:p>
          <a:r>
            <a:rPr lang="en-CA" b="1" dirty="0"/>
            <a:t>Yr0</a:t>
          </a:r>
          <a:r>
            <a:rPr lang="en-CA" dirty="0"/>
            <a:t>: 2-4 weeks</a:t>
          </a:r>
          <a:endParaRPr lang="en-US" dirty="0"/>
        </a:p>
      </dgm:t>
    </dgm:pt>
    <dgm:pt modelId="{3CE73B1F-3C65-4C52-82B6-11E981242151}" type="parTrans" cxnId="{C277D641-8772-49B7-B54D-73FA7101BB88}">
      <dgm:prSet/>
      <dgm:spPr/>
      <dgm:t>
        <a:bodyPr/>
        <a:lstStyle/>
        <a:p>
          <a:endParaRPr lang="en-US"/>
        </a:p>
      </dgm:t>
    </dgm:pt>
    <dgm:pt modelId="{01168742-4FE7-4B3A-A2ED-04FC4CBB88A4}" type="sibTrans" cxnId="{C277D641-8772-49B7-B54D-73FA7101BB88}">
      <dgm:prSet/>
      <dgm:spPr/>
      <dgm:t>
        <a:bodyPr/>
        <a:lstStyle/>
        <a:p>
          <a:endParaRPr lang="en-US"/>
        </a:p>
      </dgm:t>
    </dgm:pt>
    <dgm:pt modelId="{B67BC7DA-2AB7-4A8C-9568-BE3D86EFF677}">
      <dgm:prSet phldrT="[Text]"/>
      <dgm:spPr/>
      <dgm:t>
        <a:bodyPr/>
        <a:lstStyle/>
        <a:p>
          <a:r>
            <a:rPr lang="en-CA" b="1" dirty="0"/>
            <a:t>Yr0</a:t>
          </a:r>
          <a:r>
            <a:rPr lang="en-CA" dirty="0"/>
            <a:t>: 4-6 weeks</a:t>
          </a:r>
          <a:endParaRPr lang="en-US" dirty="0"/>
        </a:p>
      </dgm:t>
    </dgm:pt>
    <dgm:pt modelId="{16CA6D26-E764-4A3A-92C7-05EFE0A952E3}" type="parTrans" cxnId="{10568323-DFA1-4A0B-A4A0-93E52F819009}">
      <dgm:prSet/>
      <dgm:spPr/>
      <dgm:t>
        <a:bodyPr/>
        <a:lstStyle/>
        <a:p>
          <a:endParaRPr lang="en-US"/>
        </a:p>
      </dgm:t>
    </dgm:pt>
    <dgm:pt modelId="{D125D6F2-42B9-4D10-BD5C-471AE91A0EAD}" type="sibTrans" cxnId="{10568323-DFA1-4A0B-A4A0-93E52F819009}">
      <dgm:prSet/>
      <dgm:spPr/>
      <dgm:t>
        <a:bodyPr/>
        <a:lstStyle/>
        <a:p>
          <a:endParaRPr lang="en-US"/>
        </a:p>
      </dgm:t>
    </dgm:pt>
    <dgm:pt modelId="{5E02792A-80A8-4056-948A-F9BE45D907A8}" type="pres">
      <dgm:prSet presAssocID="{7FB018E4-A27F-419E-A5FC-B62159A7E0D1}" presName="Name0" presStyleCnt="0">
        <dgm:presLayoutVars>
          <dgm:dir/>
          <dgm:animLvl val="lvl"/>
          <dgm:resizeHandles val="exact"/>
        </dgm:presLayoutVars>
      </dgm:prSet>
      <dgm:spPr/>
    </dgm:pt>
    <dgm:pt modelId="{43648010-D3F6-453B-8B01-9698DC8D0A6F}" type="pres">
      <dgm:prSet presAssocID="{7FB018E4-A27F-419E-A5FC-B62159A7E0D1}" presName="dummy" presStyleCnt="0"/>
      <dgm:spPr/>
    </dgm:pt>
    <dgm:pt modelId="{ED74D803-6381-45C9-B7AD-32E43134D467}" type="pres">
      <dgm:prSet presAssocID="{7FB018E4-A27F-419E-A5FC-B62159A7E0D1}" presName="linH" presStyleCnt="0"/>
      <dgm:spPr/>
    </dgm:pt>
    <dgm:pt modelId="{3C0BB309-6502-4DB4-93C8-19449816E91B}" type="pres">
      <dgm:prSet presAssocID="{7FB018E4-A27F-419E-A5FC-B62159A7E0D1}" presName="padding1" presStyleCnt="0"/>
      <dgm:spPr/>
    </dgm:pt>
    <dgm:pt modelId="{324E194D-9CA2-419A-8824-0CDE4D39159C}" type="pres">
      <dgm:prSet presAssocID="{D4FF5A9E-0889-43FE-A79E-151F5D51FCAF}" presName="linV" presStyleCnt="0"/>
      <dgm:spPr/>
    </dgm:pt>
    <dgm:pt modelId="{D3CF4AD9-2FEE-48DA-A9C9-19F90823D79C}" type="pres">
      <dgm:prSet presAssocID="{D4FF5A9E-0889-43FE-A79E-151F5D51FCAF}" presName="spVertical1" presStyleCnt="0"/>
      <dgm:spPr/>
    </dgm:pt>
    <dgm:pt modelId="{40E908DB-A5A1-4F62-B933-649A1263BB38}" type="pres">
      <dgm:prSet presAssocID="{D4FF5A9E-0889-43FE-A79E-151F5D51FCAF}" presName="parTx" presStyleLbl="revTx" presStyleIdx="0" presStyleCnt="3" custLinFactNeighborX="-19913" custLinFactNeighborY="10538">
        <dgm:presLayoutVars>
          <dgm:chMax val="0"/>
          <dgm:chPref val="0"/>
          <dgm:bulletEnabled val="1"/>
        </dgm:presLayoutVars>
      </dgm:prSet>
      <dgm:spPr/>
    </dgm:pt>
    <dgm:pt modelId="{58122132-BC2C-4199-B841-9B536135D163}" type="pres">
      <dgm:prSet presAssocID="{D4FF5A9E-0889-43FE-A79E-151F5D51FCAF}" presName="spVertical2" presStyleCnt="0"/>
      <dgm:spPr/>
    </dgm:pt>
    <dgm:pt modelId="{1E27B689-887C-4123-A3E6-B81834E79C63}" type="pres">
      <dgm:prSet presAssocID="{D4FF5A9E-0889-43FE-A79E-151F5D51FCAF}" presName="spVertical3" presStyleCnt="0"/>
      <dgm:spPr/>
    </dgm:pt>
    <dgm:pt modelId="{9D60C2E3-B05C-430A-A778-AB3CBF0BEA33}" type="pres">
      <dgm:prSet presAssocID="{84CEF77D-4A03-418B-9FCD-AEE9C8EB48FB}" presName="space" presStyleCnt="0"/>
      <dgm:spPr/>
    </dgm:pt>
    <dgm:pt modelId="{A708BEB5-B622-4055-BB61-FEDA7EEDF973}" type="pres">
      <dgm:prSet presAssocID="{B86E874E-F0A4-450A-BCC2-31047C31FAC0}" presName="linV" presStyleCnt="0"/>
      <dgm:spPr/>
    </dgm:pt>
    <dgm:pt modelId="{4788838B-561F-4DD2-8320-DEC9765AD4EE}" type="pres">
      <dgm:prSet presAssocID="{B86E874E-F0A4-450A-BCC2-31047C31FAC0}" presName="spVertical1" presStyleCnt="0"/>
      <dgm:spPr/>
    </dgm:pt>
    <dgm:pt modelId="{CB78EA52-E948-4ACC-AE0A-E58D1E9DB5D8}" type="pres">
      <dgm:prSet presAssocID="{B86E874E-F0A4-450A-BCC2-31047C31FAC0}" presName="parTx" presStyleLbl="revTx" presStyleIdx="1" presStyleCnt="3" custScaleY="111237" custLinFactNeighborX="-17974" custLinFactNeighborY="-1129">
        <dgm:presLayoutVars>
          <dgm:chMax val="0"/>
          <dgm:chPref val="0"/>
          <dgm:bulletEnabled val="1"/>
        </dgm:presLayoutVars>
      </dgm:prSet>
      <dgm:spPr/>
    </dgm:pt>
    <dgm:pt modelId="{F331ECA5-9630-4A14-9B96-C2987FB01169}" type="pres">
      <dgm:prSet presAssocID="{B86E874E-F0A4-450A-BCC2-31047C31FAC0}" presName="spVertical2" presStyleCnt="0"/>
      <dgm:spPr/>
    </dgm:pt>
    <dgm:pt modelId="{7E3CF941-548D-41BA-8D6D-61E1BEB680DF}" type="pres">
      <dgm:prSet presAssocID="{B86E874E-F0A4-450A-BCC2-31047C31FAC0}" presName="spVertical3" presStyleCnt="0"/>
      <dgm:spPr/>
    </dgm:pt>
    <dgm:pt modelId="{4EE6505B-A491-4CA1-838A-5DB8AA3CA4BA}" type="pres">
      <dgm:prSet presAssocID="{01168742-4FE7-4B3A-A2ED-04FC4CBB88A4}" presName="space" presStyleCnt="0"/>
      <dgm:spPr/>
    </dgm:pt>
    <dgm:pt modelId="{C9B40C5C-C468-4397-9944-EB512707EDC1}" type="pres">
      <dgm:prSet presAssocID="{B67BC7DA-2AB7-4A8C-9568-BE3D86EFF677}" presName="linV" presStyleCnt="0"/>
      <dgm:spPr/>
    </dgm:pt>
    <dgm:pt modelId="{27B43AD1-ABAD-46F0-9D60-960A6E7BBB1B}" type="pres">
      <dgm:prSet presAssocID="{B67BC7DA-2AB7-4A8C-9568-BE3D86EFF677}" presName="spVertical1" presStyleCnt="0"/>
      <dgm:spPr/>
    </dgm:pt>
    <dgm:pt modelId="{684CC3CF-1C1C-444E-A07C-4AD216C07EB0}" type="pres">
      <dgm:prSet presAssocID="{B67BC7DA-2AB7-4A8C-9568-BE3D86EFF677}" presName="parTx" presStyleLbl="revTx" presStyleIdx="2" presStyleCnt="3" custLinFactNeighborX="-21577" custLinFactNeighborY="10538">
        <dgm:presLayoutVars>
          <dgm:chMax val="0"/>
          <dgm:chPref val="0"/>
          <dgm:bulletEnabled val="1"/>
        </dgm:presLayoutVars>
      </dgm:prSet>
      <dgm:spPr/>
    </dgm:pt>
    <dgm:pt modelId="{1F8A6080-3022-47A1-8985-762CB0579110}" type="pres">
      <dgm:prSet presAssocID="{B67BC7DA-2AB7-4A8C-9568-BE3D86EFF677}" presName="spVertical2" presStyleCnt="0"/>
      <dgm:spPr/>
    </dgm:pt>
    <dgm:pt modelId="{B22EBBC3-3242-47CE-963E-AB6CC0357E01}" type="pres">
      <dgm:prSet presAssocID="{B67BC7DA-2AB7-4A8C-9568-BE3D86EFF677}" presName="spVertical3" presStyleCnt="0"/>
      <dgm:spPr/>
    </dgm:pt>
    <dgm:pt modelId="{7EA4A8E3-2F16-4F79-B4A7-39B7E6D053CE}" type="pres">
      <dgm:prSet presAssocID="{7FB018E4-A27F-419E-A5FC-B62159A7E0D1}" presName="padding2" presStyleCnt="0"/>
      <dgm:spPr/>
    </dgm:pt>
    <dgm:pt modelId="{42E23FC4-C9A7-41CE-9957-4C17E081C619}" type="pres">
      <dgm:prSet presAssocID="{7FB018E4-A27F-419E-A5FC-B62159A7E0D1}" presName="negArrow" presStyleCnt="0"/>
      <dgm:spPr/>
    </dgm:pt>
    <dgm:pt modelId="{2C985ECF-7EC7-4795-B863-60AE8A274094}" type="pres">
      <dgm:prSet presAssocID="{7FB018E4-A27F-419E-A5FC-B62159A7E0D1}" presName="backgroundArrow" presStyleLbl="node1" presStyleIdx="0" presStyleCnt="1" custLinFactNeighborY="2089"/>
      <dgm:spPr/>
    </dgm:pt>
  </dgm:ptLst>
  <dgm:cxnLst>
    <dgm:cxn modelId="{E67DCE10-763B-4C9E-A712-9D43FFD5DEF8}" type="presOf" srcId="{D4FF5A9E-0889-43FE-A79E-151F5D51FCAF}" destId="{40E908DB-A5A1-4F62-B933-649A1263BB38}" srcOrd="0" destOrd="0" presId="urn:microsoft.com/office/officeart/2005/8/layout/hProcess3"/>
    <dgm:cxn modelId="{38ECA113-1BC8-4944-8580-EDC15D2B2C89}" srcId="{7FB018E4-A27F-419E-A5FC-B62159A7E0D1}" destId="{D4FF5A9E-0889-43FE-A79E-151F5D51FCAF}" srcOrd="0" destOrd="0" parTransId="{1C075762-B96E-4000-9378-6E41CD984B0F}" sibTransId="{84CEF77D-4A03-418B-9FCD-AEE9C8EB48FB}"/>
    <dgm:cxn modelId="{10568323-DFA1-4A0B-A4A0-93E52F819009}" srcId="{7FB018E4-A27F-419E-A5FC-B62159A7E0D1}" destId="{B67BC7DA-2AB7-4A8C-9568-BE3D86EFF677}" srcOrd="2" destOrd="0" parTransId="{16CA6D26-E764-4A3A-92C7-05EFE0A952E3}" sibTransId="{D125D6F2-42B9-4D10-BD5C-471AE91A0EAD}"/>
    <dgm:cxn modelId="{C277D641-8772-49B7-B54D-73FA7101BB88}" srcId="{7FB018E4-A27F-419E-A5FC-B62159A7E0D1}" destId="{B86E874E-F0A4-450A-BCC2-31047C31FAC0}" srcOrd="1" destOrd="0" parTransId="{3CE73B1F-3C65-4C52-82B6-11E981242151}" sibTransId="{01168742-4FE7-4B3A-A2ED-04FC4CBB88A4}"/>
    <dgm:cxn modelId="{6BD5D848-78DA-40B5-8FEC-B033467BA626}" type="presOf" srcId="{7FB018E4-A27F-419E-A5FC-B62159A7E0D1}" destId="{5E02792A-80A8-4056-948A-F9BE45D907A8}" srcOrd="0" destOrd="0" presId="urn:microsoft.com/office/officeart/2005/8/layout/hProcess3"/>
    <dgm:cxn modelId="{AFB52275-CE89-4238-887E-56F0DE1ACDA7}" type="presOf" srcId="{B67BC7DA-2AB7-4A8C-9568-BE3D86EFF677}" destId="{684CC3CF-1C1C-444E-A07C-4AD216C07EB0}" srcOrd="0" destOrd="0" presId="urn:microsoft.com/office/officeart/2005/8/layout/hProcess3"/>
    <dgm:cxn modelId="{74220586-8B53-4B20-AD86-5CA2482953E0}" type="presOf" srcId="{B86E874E-F0A4-450A-BCC2-31047C31FAC0}" destId="{CB78EA52-E948-4ACC-AE0A-E58D1E9DB5D8}" srcOrd="0" destOrd="0" presId="urn:microsoft.com/office/officeart/2005/8/layout/hProcess3"/>
    <dgm:cxn modelId="{1A16A080-9ED9-4413-A571-434C941FF605}" type="presParOf" srcId="{5E02792A-80A8-4056-948A-F9BE45D907A8}" destId="{43648010-D3F6-453B-8B01-9698DC8D0A6F}" srcOrd="0" destOrd="0" presId="urn:microsoft.com/office/officeart/2005/8/layout/hProcess3"/>
    <dgm:cxn modelId="{82B756D0-988E-44F2-A25C-07D28635B8B1}" type="presParOf" srcId="{5E02792A-80A8-4056-948A-F9BE45D907A8}" destId="{ED74D803-6381-45C9-B7AD-32E43134D467}" srcOrd="1" destOrd="0" presId="urn:microsoft.com/office/officeart/2005/8/layout/hProcess3"/>
    <dgm:cxn modelId="{26CBBB1D-20C6-43FD-95D0-FE8669CBBB2B}" type="presParOf" srcId="{ED74D803-6381-45C9-B7AD-32E43134D467}" destId="{3C0BB309-6502-4DB4-93C8-19449816E91B}" srcOrd="0" destOrd="0" presId="urn:microsoft.com/office/officeart/2005/8/layout/hProcess3"/>
    <dgm:cxn modelId="{18661109-F3D0-448F-AF2C-B8DDFBEBD4D3}" type="presParOf" srcId="{ED74D803-6381-45C9-B7AD-32E43134D467}" destId="{324E194D-9CA2-419A-8824-0CDE4D39159C}" srcOrd="1" destOrd="0" presId="urn:microsoft.com/office/officeart/2005/8/layout/hProcess3"/>
    <dgm:cxn modelId="{F4705579-E759-46E9-8261-C5272B56556A}" type="presParOf" srcId="{324E194D-9CA2-419A-8824-0CDE4D39159C}" destId="{D3CF4AD9-2FEE-48DA-A9C9-19F90823D79C}" srcOrd="0" destOrd="0" presId="urn:microsoft.com/office/officeart/2005/8/layout/hProcess3"/>
    <dgm:cxn modelId="{C4245499-67DB-4EEC-A8E4-55302AC9231A}" type="presParOf" srcId="{324E194D-9CA2-419A-8824-0CDE4D39159C}" destId="{40E908DB-A5A1-4F62-B933-649A1263BB38}" srcOrd="1" destOrd="0" presId="urn:microsoft.com/office/officeart/2005/8/layout/hProcess3"/>
    <dgm:cxn modelId="{E5BC2439-154F-4784-98E4-1DB595A9DA1A}" type="presParOf" srcId="{324E194D-9CA2-419A-8824-0CDE4D39159C}" destId="{58122132-BC2C-4199-B841-9B536135D163}" srcOrd="2" destOrd="0" presId="urn:microsoft.com/office/officeart/2005/8/layout/hProcess3"/>
    <dgm:cxn modelId="{18EB3AF9-A3AF-492F-9787-8A1AEC88307D}" type="presParOf" srcId="{324E194D-9CA2-419A-8824-0CDE4D39159C}" destId="{1E27B689-887C-4123-A3E6-B81834E79C63}" srcOrd="3" destOrd="0" presId="urn:microsoft.com/office/officeart/2005/8/layout/hProcess3"/>
    <dgm:cxn modelId="{285433CB-103B-4F07-9D2A-4260E1F1F0B5}" type="presParOf" srcId="{ED74D803-6381-45C9-B7AD-32E43134D467}" destId="{9D60C2E3-B05C-430A-A778-AB3CBF0BEA33}" srcOrd="2" destOrd="0" presId="urn:microsoft.com/office/officeart/2005/8/layout/hProcess3"/>
    <dgm:cxn modelId="{751B98B1-C1EE-4590-B05B-667F1C5EAD95}" type="presParOf" srcId="{ED74D803-6381-45C9-B7AD-32E43134D467}" destId="{A708BEB5-B622-4055-BB61-FEDA7EEDF973}" srcOrd="3" destOrd="0" presId="urn:microsoft.com/office/officeart/2005/8/layout/hProcess3"/>
    <dgm:cxn modelId="{76901718-9F1C-4236-9F8A-4949081A90F4}" type="presParOf" srcId="{A708BEB5-B622-4055-BB61-FEDA7EEDF973}" destId="{4788838B-561F-4DD2-8320-DEC9765AD4EE}" srcOrd="0" destOrd="0" presId="urn:microsoft.com/office/officeart/2005/8/layout/hProcess3"/>
    <dgm:cxn modelId="{C1EC5B03-FFFA-4F6E-A9E7-78F113E8BB47}" type="presParOf" srcId="{A708BEB5-B622-4055-BB61-FEDA7EEDF973}" destId="{CB78EA52-E948-4ACC-AE0A-E58D1E9DB5D8}" srcOrd="1" destOrd="0" presId="urn:microsoft.com/office/officeart/2005/8/layout/hProcess3"/>
    <dgm:cxn modelId="{93CA77F9-B6E5-475A-9CE2-9BE38AA387DB}" type="presParOf" srcId="{A708BEB5-B622-4055-BB61-FEDA7EEDF973}" destId="{F331ECA5-9630-4A14-9B96-C2987FB01169}" srcOrd="2" destOrd="0" presId="urn:microsoft.com/office/officeart/2005/8/layout/hProcess3"/>
    <dgm:cxn modelId="{535979D8-1074-42CB-BC5C-D4FBF86653FC}" type="presParOf" srcId="{A708BEB5-B622-4055-BB61-FEDA7EEDF973}" destId="{7E3CF941-548D-41BA-8D6D-61E1BEB680DF}" srcOrd="3" destOrd="0" presId="urn:microsoft.com/office/officeart/2005/8/layout/hProcess3"/>
    <dgm:cxn modelId="{14558AF9-2F87-4EC2-96A8-6EE43915E10A}" type="presParOf" srcId="{ED74D803-6381-45C9-B7AD-32E43134D467}" destId="{4EE6505B-A491-4CA1-838A-5DB8AA3CA4BA}" srcOrd="4" destOrd="0" presId="urn:microsoft.com/office/officeart/2005/8/layout/hProcess3"/>
    <dgm:cxn modelId="{620A5F66-8739-4678-B117-682578A3E4BB}" type="presParOf" srcId="{ED74D803-6381-45C9-B7AD-32E43134D467}" destId="{C9B40C5C-C468-4397-9944-EB512707EDC1}" srcOrd="5" destOrd="0" presId="urn:microsoft.com/office/officeart/2005/8/layout/hProcess3"/>
    <dgm:cxn modelId="{FF90E24F-73C1-4B00-9115-F1724035083D}" type="presParOf" srcId="{C9B40C5C-C468-4397-9944-EB512707EDC1}" destId="{27B43AD1-ABAD-46F0-9D60-960A6E7BBB1B}" srcOrd="0" destOrd="0" presId="urn:microsoft.com/office/officeart/2005/8/layout/hProcess3"/>
    <dgm:cxn modelId="{EE0C590E-FD2D-4C92-8F99-ADB689C811F4}" type="presParOf" srcId="{C9B40C5C-C468-4397-9944-EB512707EDC1}" destId="{684CC3CF-1C1C-444E-A07C-4AD216C07EB0}" srcOrd="1" destOrd="0" presId="urn:microsoft.com/office/officeart/2005/8/layout/hProcess3"/>
    <dgm:cxn modelId="{CE551C9E-DD33-4F6C-95FB-744CD68BE2ED}" type="presParOf" srcId="{C9B40C5C-C468-4397-9944-EB512707EDC1}" destId="{1F8A6080-3022-47A1-8985-762CB0579110}" srcOrd="2" destOrd="0" presId="urn:microsoft.com/office/officeart/2005/8/layout/hProcess3"/>
    <dgm:cxn modelId="{86D8EB55-F871-43F5-A549-3C6F0F252B8F}" type="presParOf" srcId="{C9B40C5C-C468-4397-9944-EB512707EDC1}" destId="{B22EBBC3-3242-47CE-963E-AB6CC0357E01}" srcOrd="3" destOrd="0" presId="urn:microsoft.com/office/officeart/2005/8/layout/hProcess3"/>
    <dgm:cxn modelId="{CB6E847F-8061-43B9-93BB-EB2E843EAF40}" type="presParOf" srcId="{ED74D803-6381-45C9-B7AD-32E43134D467}" destId="{7EA4A8E3-2F16-4F79-B4A7-39B7E6D053CE}" srcOrd="6" destOrd="0" presId="urn:microsoft.com/office/officeart/2005/8/layout/hProcess3"/>
    <dgm:cxn modelId="{BF9AEAEF-937E-4880-9006-4516C108736D}" type="presParOf" srcId="{ED74D803-6381-45C9-B7AD-32E43134D467}" destId="{42E23FC4-C9A7-41CE-9957-4C17E081C619}" srcOrd="7" destOrd="0" presId="urn:microsoft.com/office/officeart/2005/8/layout/hProcess3"/>
    <dgm:cxn modelId="{47312F6B-F5E4-4C10-BCBA-ED9C95BFE85E}" type="presParOf" srcId="{ED74D803-6381-45C9-B7AD-32E43134D467}" destId="{2C985ECF-7EC7-4795-B863-60AE8A274094}" srcOrd="8" destOrd="0" presId="urn:microsoft.com/office/officeart/2005/8/layout/hProcess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FB018E4-A27F-419E-A5FC-B62159A7E0D1}" type="doc">
      <dgm:prSet loTypeId="urn:microsoft.com/office/officeart/2005/8/layout/hProcess3" loCatId="process" qsTypeId="urn:microsoft.com/office/officeart/2005/8/quickstyle/simple1" qsCatId="simple" csTypeId="urn:microsoft.com/office/officeart/2005/8/colors/accent1_2" csCatId="accent1" phldr="1"/>
      <dgm:spPr/>
      <dgm:t>
        <a:bodyPr/>
        <a:lstStyle/>
        <a:p>
          <a:endParaRPr lang="en-US"/>
        </a:p>
      </dgm:t>
    </dgm:pt>
    <dgm:pt modelId="{D4FF5A9E-0889-43FE-A79E-151F5D51FCAF}">
      <dgm:prSet phldrT="[Text]" custT="1"/>
      <dgm:spPr/>
      <dgm:t>
        <a:bodyPr/>
        <a:lstStyle/>
        <a:p>
          <a:r>
            <a:rPr lang="en-CA" sz="1300" b="1" dirty="0"/>
            <a:t>Yr2 – 4*</a:t>
          </a:r>
          <a:endParaRPr lang="en-US" sz="1300" b="1" dirty="0"/>
        </a:p>
      </dgm:t>
    </dgm:pt>
    <dgm:pt modelId="{1C075762-B96E-4000-9378-6E41CD984B0F}" type="parTrans" cxnId="{38ECA113-1BC8-4944-8580-EDC15D2B2C89}">
      <dgm:prSet/>
      <dgm:spPr/>
      <dgm:t>
        <a:bodyPr/>
        <a:lstStyle/>
        <a:p>
          <a:endParaRPr lang="en-US"/>
        </a:p>
      </dgm:t>
    </dgm:pt>
    <dgm:pt modelId="{84CEF77D-4A03-418B-9FCD-AEE9C8EB48FB}" type="sibTrans" cxnId="{38ECA113-1BC8-4944-8580-EDC15D2B2C89}">
      <dgm:prSet/>
      <dgm:spPr/>
      <dgm:t>
        <a:bodyPr/>
        <a:lstStyle/>
        <a:p>
          <a:endParaRPr lang="en-US"/>
        </a:p>
      </dgm:t>
    </dgm:pt>
    <dgm:pt modelId="{5E02792A-80A8-4056-948A-F9BE45D907A8}" type="pres">
      <dgm:prSet presAssocID="{7FB018E4-A27F-419E-A5FC-B62159A7E0D1}" presName="Name0" presStyleCnt="0">
        <dgm:presLayoutVars>
          <dgm:dir/>
          <dgm:animLvl val="lvl"/>
          <dgm:resizeHandles val="exact"/>
        </dgm:presLayoutVars>
      </dgm:prSet>
      <dgm:spPr/>
    </dgm:pt>
    <dgm:pt modelId="{43648010-D3F6-453B-8B01-9698DC8D0A6F}" type="pres">
      <dgm:prSet presAssocID="{7FB018E4-A27F-419E-A5FC-B62159A7E0D1}" presName="dummy" presStyleCnt="0"/>
      <dgm:spPr/>
    </dgm:pt>
    <dgm:pt modelId="{ED74D803-6381-45C9-B7AD-32E43134D467}" type="pres">
      <dgm:prSet presAssocID="{7FB018E4-A27F-419E-A5FC-B62159A7E0D1}" presName="linH" presStyleCnt="0"/>
      <dgm:spPr/>
    </dgm:pt>
    <dgm:pt modelId="{3C0BB309-6502-4DB4-93C8-19449816E91B}" type="pres">
      <dgm:prSet presAssocID="{7FB018E4-A27F-419E-A5FC-B62159A7E0D1}" presName="padding1" presStyleCnt="0"/>
      <dgm:spPr/>
    </dgm:pt>
    <dgm:pt modelId="{324E194D-9CA2-419A-8824-0CDE4D39159C}" type="pres">
      <dgm:prSet presAssocID="{D4FF5A9E-0889-43FE-A79E-151F5D51FCAF}" presName="linV" presStyleCnt="0"/>
      <dgm:spPr/>
    </dgm:pt>
    <dgm:pt modelId="{D3CF4AD9-2FEE-48DA-A9C9-19F90823D79C}" type="pres">
      <dgm:prSet presAssocID="{D4FF5A9E-0889-43FE-A79E-151F5D51FCAF}" presName="spVertical1" presStyleCnt="0"/>
      <dgm:spPr/>
    </dgm:pt>
    <dgm:pt modelId="{40E908DB-A5A1-4F62-B933-649A1263BB38}" type="pres">
      <dgm:prSet presAssocID="{D4FF5A9E-0889-43FE-A79E-151F5D51FCAF}" presName="parTx" presStyleLbl="revTx" presStyleIdx="0" presStyleCnt="1" custLinFactNeighborX="-9845" custLinFactNeighborY="-4482">
        <dgm:presLayoutVars>
          <dgm:chMax val="0"/>
          <dgm:chPref val="0"/>
          <dgm:bulletEnabled val="1"/>
        </dgm:presLayoutVars>
      </dgm:prSet>
      <dgm:spPr/>
    </dgm:pt>
    <dgm:pt modelId="{58122132-BC2C-4199-B841-9B536135D163}" type="pres">
      <dgm:prSet presAssocID="{D4FF5A9E-0889-43FE-A79E-151F5D51FCAF}" presName="spVertical2" presStyleCnt="0"/>
      <dgm:spPr/>
    </dgm:pt>
    <dgm:pt modelId="{1E27B689-887C-4123-A3E6-B81834E79C63}" type="pres">
      <dgm:prSet presAssocID="{D4FF5A9E-0889-43FE-A79E-151F5D51FCAF}" presName="spVertical3" presStyleCnt="0"/>
      <dgm:spPr/>
    </dgm:pt>
    <dgm:pt modelId="{7EA4A8E3-2F16-4F79-B4A7-39B7E6D053CE}" type="pres">
      <dgm:prSet presAssocID="{7FB018E4-A27F-419E-A5FC-B62159A7E0D1}" presName="padding2" presStyleCnt="0"/>
      <dgm:spPr/>
    </dgm:pt>
    <dgm:pt modelId="{42E23FC4-C9A7-41CE-9957-4C17E081C619}" type="pres">
      <dgm:prSet presAssocID="{7FB018E4-A27F-419E-A5FC-B62159A7E0D1}" presName="negArrow" presStyleCnt="0"/>
      <dgm:spPr/>
    </dgm:pt>
    <dgm:pt modelId="{2C985ECF-7EC7-4795-B863-60AE8A274094}" type="pres">
      <dgm:prSet presAssocID="{7FB018E4-A27F-419E-A5FC-B62159A7E0D1}" presName="backgroundArrow" presStyleLbl="node1" presStyleIdx="0" presStyleCnt="1" custLinFactNeighborX="-1705" custLinFactNeighborY="-29129"/>
      <dgm:spPr/>
    </dgm:pt>
  </dgm:ptLst>
  <dgm:cxnLst>
    <dgm:cxn modelId="{E67DCE10-763B-4C9E-A712-9D43FFD5DEF8}" type="presOf" srcId="{D4FF5A9E-0889-43FE-A79E-151F5D51FCAF}" destId="{40E908DB-A5A1-4F62-B933-649A1263BB38}" srcOrd="0" destOrd="0" presId="urn:microsoft.com/office/officeart/2005/8/layout/hProcess3"/>
    <dgm:cxn modelId="{38ECA113-1BC8-4944-8580-EDC15D2B2C89}" srcId="{7FB018E4-A27F-419E-A5FC-B62159A7E0D1}" destId="{D4FF5A9E-0889-43FE-A79E-151F5D51FCAF}" srcOrd="0" destOrd="0" parTransId="{1C075762-B96E-4000-9378-6E41CD984B0F}" sibTransId="{84CEF77D-4A03-418B-9FCD-AEE9C8EB48FB}"/>
    <dgm:cxn modelId="{6BD5D848-78DA-40B5-8FEC-B033467BA626}" type="presOf" srcId="{7FB018E4-A27F-419E-A5FC-B62159A7E0D1}" destId="{5E02792A-80A8-4056-948A-F9BE45D907A8}" srcOrd="0" destOrd="0" presId="urn:microsoft.com/office/officeart/2005/8/layout/hProcess3"/>
    <dgm:cxn modelId="{1A16A080-9ED9-4413-A571-434C941FF605}" type="presParOf" srcId="{5E02792A-80A8-4056-948A-F9BE45D907A8}" destId="{43648010-D3F6-453B-8B01-9698DC8D0A6F}" srcOrd="0" destOrd="0" presId="urn:microsoft.com/office/officeart/2005/8/layout/hProcess3"/>
    <dgm:cxn modelId="{82B756D0-988E-44F2-A25C-07D28635B8B1}" type="presParOf" srcId="{5E02792A-80A8-4056-948A-F9BE45D907A8}" destId="{ED74D803-6381-45C9-B7AD-32E43134D467}" srcOrd="1" destOrd="0" presId="urn:microsoft.com/office/officeart/2005/8/layout/hProcess3"/>
    <dgm:cxn modelId="{26CBBB1D-20C6-43FD-95D0-FE8669CBBB2B}" type="presParOf" srcId="{ED74D803-6381-45C9-B7AD-32E43134D467}" destId="{3C0BB309-6502-4DB4-93C8-19449816E91B}" srcOrd="0" destOrd="0" presId="urn:microsoft.com/office/officeart/2005/8/layout/hProcess3"/>
    <dgm:cxn modelId="{18661109-F3D0-448F-AF2C-B8DDFBEBD4D3}" type="presParOf" srcId="{ED74D803-6381-45C9-B7AD-32E43134D467}" destId="{324E194D-9CA2-419A-8824-0CDE4D39159C}" srcOrd="1" destOrd="0" presId="urn:microsoft.com/office/officeart/2005/8/layout/hProcess3"/>
    <dgm:cxn modelId="{F4705579-E759-46E9-8261-C5272B56556A}" type="presParOf" srcId="{324E194D-9CA2-419A-8824-0CDE4D39159C}" destId="{D3CF4AD9-2FEE-48DA-A9C9-19F90823D79C}" srcOrd="0" destOrd="0" presId="urn:microsoft.com/office/officeart/2005/8/layout/hProcess3"/>
    <dgm:cxn modelId="{C4245499-67DB-4EEC-A8E4-55302AC9231A}" type="presParOf" srcId="{324E194D-9CA2-419A-8824-0CDE4D39159C}" destId="{40E908DB-A5A1-4F62-B933-649A1263BB38}" srcOrd="1" destOrd="0" presId="urn:microsoft.com/office/officeart/2005/8/layout/hProcess3"/>
    <dgm:cxn modelId="{E5BC2439-154F-4784-98E4-1DB595A9DA1A}" type="presParOf" srcId="{324E194D-9CA2-419A-8824-0CDE4D39159C}" destId="{58122132-BC2C-4199-B841-9B536135D163}" srcOrd="2" destOrd="0" presId="urn:microsoft.com/office/officeart/2005/8/layout/hProcess3"/>
    <dgm:cxn modelId="{18EB3AF9-A3AF-492F-9787-8A1AEC88307D}" type="presParOf" srcId="{324E194D-9CA2-419A-8824-0CDE4D39159C}" destId="{1E27B689-887C-4123-A3E6-B81834E79C63}" srcOrd="3" destOrd="0" presId="urn:microsoft.com/office/officeart/2005/8/layout/hProcess3"/>
    <dgm:cxn modelId="{CB6E847F-8061-43B9-93BB-EB2E843EAF40}" type="presParOf" srcId="{ED74D803-6381-45C9-B7AD-32E43134D467}" destId="{7EA4A8E3-2F16-4F79-B4A7-39B7E6D053CE}" srcOrd="2" destOrd="0" presId="urn:microsoft.com/office/officeart/2005/8/layout/hProcess3"/>
    <dgm:cxn modelId="{BF9AEAEF-937E-4880-9006-4516C108736D}" type="presParOf" srcId="{ED74D803-6381-45C9-B7AD-32E43134D467}" destId="{42E23FC4-C9A7-41CE-9957-4C17E081C619}" srcOrd="3" destOrd="0" presId="urn:microsoft.com/office/officeart/2005/8/layout/hProcess3"/>
    <dgm:cxn modelId="{47312F6B-F5E4-4C10-BCBA-ED9C95BFE85E}" type="presParOf" srcId="{ED74D803-6381-45C9-B7AD-32E43134D467}" destId="{2C985ECF-7EC7-4795-B863-60AE8A274094}" srcOrd="4" destOrd="0" presId="urn:microsoft.com/office/officeart/2005/8/layout/hProcess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FB018E4-A27F-419E-A5FC-B62159A7E0D1}" type="doc">
      <dgm:prSet loTypeId="urn:microsoft.com/office/officeart/2005/8/layout/hProcess3" loCatId="process" qsTypeId="urn:microsoft.com/office/officeart/2005/8/quickstyle/simple1" qsCatId="simple" csTypeId="urn:microsoft.com/office/officeart/2005/8/colors/accent1_2" csCatId="accent1" phldr="1"/>
      <dgm:spPr/>
      <dgm:t>
        <a:bodyPr/>
        <a:lstStyle/>
        <a:p>
          <a:endParaRPr lang="en-US"/>
        </a:p>
      </dgm:t>
    </dgm:pt>
    <dgm:pt modelId="{D4FF5A9E-0889-43FE-A79E-151F5D51FCAF}">
      <dgm:prSet phldrT="[Text]" custT="1"/>
      <dgm:spPr/>
      <dgm:t>
        <a:bodyPr/>
        <a:lstStyle/>
        <a:p>
          <a:r>
            <a:rPr lang="en-CA" sz="1300" b="1" dirty="0"/>
            <a:t>Yr4-5</a:t>
          </a:r>
          <a:r>
            <a:rPr lang="en-CA" sz="1300" dirty="0"/>
            <a:t>*</a:t>
          </a:r>
          <a:endParaRPr lang="en-US" sz="1300" dirty="0"/>
        </a:p>
      </dgm:t>
    </dgm:pt>
    <dgm:pt modelId="{1C075762-B96E-4000-9378-6E41CD984B0F}" type="parTrans" cxnId="{38ECA113-1BC8-4944-8580-EDC15D2B2C89}">
      <dgm:prSet/>
      <dgm:spPr/>
      <dgm:t>
        <a:bodyPr/>
        <a:lstStyle/>
        <a:p>
          <a:endParaRPr lang="en-US"/>
        </a:p>
      </dgm:t>
    </dgm:pt>
    <dgm:pt modelId="{84CEF77D-4A03-418B-9FCD-AEE9C8EB48FB}" type="sibTrans" cxnId="{38ECA113-1BC8-4944-8580-EDC15D2B2C89}">
      <dgm:prSet/>
      <dgm:spPr/>
      <dgm:t>
        <a:bodyPr/>
        <a:lstStyle/>
        <a:p>
          <a:endParaRPr lang="en-US"/>
        </a:p>
      </dgm:t>
    </dgm:pt>
    <dgm:pt modelId="{5E02792A-80A8-4056-948A-F9BE45D907A8}" type="pres">
      <dgm:prSet presAssocID="{7FB018E4-A27F-419E-A5FC-B62159A7E0D1}" presName="Name0" presStyleCnt="0">
        <dgm:presLayoutVars>
          <dgm:dir/>
          <dgm:animLvl val="lvl"/>
          <dgm:resizeHandles val="exact"/>
        </dgm:presLayoutVars>
      </dgm:prSet>
      <dgm:spPr/>
    </dgm:pt>
    <dgm:pt modelId="{43648010-D3F6-453B-8B01-9698DC8D0A6F}" type="pres">
      <dgm:prSet presAssocID="{7FB018E4-A27F-419E-A5FC-B62159A7E0D1}" presName="dummy" presStyleCnt="0"/>
      <dgm:spPr/>
    </dgm:pt>
    <dgm:pt modelId="{ED74D803-6381-45C9-B7AD-32E43134D467}" type="pres">
      <dgm:prSet presAssocID="{7FB018E4-A27F-419E-A5FC-B62159A7E0D1}" presName="linH" presStyleCnt="0"/>
      <dgm:spPr/>
    </dgm:pt>
    <dgm:pt modelId="{3C0BB309-6502-4DB4-93C8-19449816E91B}" type="pres">
      <dgm:prSet presAssocID="{7FB018E4-A27F-419E-A5FC-B62159A7E0D1}" presName="padding1" presStyleCnt="0"/>
      <dgm:spPr/>
    </dgm:pt>
    <dgm:pt modelId="{324E194D-9CA2-419A-8824-0CDE4D39159C}" type="pres">
      <dgm:prSet presAssocID="{D4FF5A9E-0889-43FE-A79E-151F5D51FCAF}" presName="linV" presStyleCnt="0"/>
      <dgm:spPr/>
    </dgm:pt>
    <dgm:pt modelId="{D3CF4AD9-2FEE-48DA-A9C9-19F90823D79C}" type="pres">
      <dgm:prSet presAssocID="{D4FF5A9E-0889-43FE-A79E-151F5D51FCAF}" presName="spVertical1" presStyleCnt="0"/>
      <dgm:spPr/>
    </dgm:pt>
    <dgm:pt modelId="{40E908DB-A5A1-4F62-B933-649A1263BB38}" type="pres">
      <dgm:prSet presAssocID="{D4FF5A9E-0889-43FE-A79E-151F5D51FCAF}" presName="parTx" presStyleLbl="revTx" presStyleIdx="0" presStyleCnt="1" custLinFactNeighborX="-19913" custLinFactNeighborY="10538">
        <dgm:presLayoutVars>
          <dgm:chMax val="0"/>
          <dgm:chPref val="0"/>
          <dgm:bulletEnabled val="1"/>
        </dgm:presLayoutVars>
      </dgm:prSet>
      <dgm:spPr/>
    </dgm:pt>
    <dgm:pt modelId="{58122132-BC2C-4199-B841-9B536135D163}" type="pres">
      <dgm:prSet presAssocID="{D4FF5A9E-0889-43FE-A79E-151F5D51FCAF}" presName="spVertical2" presStyleCnt="0"/>
      <dgm:spPr/>
    </dgm:pt>
    <dgm:pt modelId="{1E27B689-887C-4123-A3E6-B81834E79C63}" type="pres">
      <dgm:prSet presAssocID="{D4FF5A9E-0889-43FE-A79E-151F5D51FCAF}" presName="spVertical3" presStyleCnt="0"/>
      <dgm:spPr/>
    </dgm:pt>
    <dgm:pt modelId="{7EA4A8E3-2F16-4F79-B4A7-39B7E6D053CE}" type="pres">
      <dgm:prSet presAssocID="{7FB018E4-A27F-419E-A5FC-B62159A7E0D1}" presName="padding2" presStyleCnt="0"/>
      <dgm:spPr/>
    </dgm:pt>
    <dgm:pt modelId="{42E23FC4-C9A7-41CE-9957-4C17E081C619}" type="pres">
      <dgm:prSet presAssocID="{7FB018E4-A27F-419E-A5FC-B62159A7E0D1}" presName="negArrow" presStyleCnt="0"/>
      <dgm:spPr/>
    </dgm:pt>
    <dgm:pt modelId="{2C985ECF-7EC7-4795-B863-60AE8A274094}" type="pres">
      <dgm:prSet presAssocID="{7FB018E4-A27F-419E-A5FC-B62159A7E0D1}" presName="backgroundArrow" presStyleLbl="node1" presStyleIdx="0" presStyleCnt="1" custLinFactNeighborX="-700" custLinFactNeighborY="3127"/>
      <dgm:spPr/>
    </dgm:pt>
  </dgm:ptLst>
  <dgm:cxnLst>
    <dgm:cxn modelId="{E67DCE10-763B-4C9E-A712-9D43FFD5DEF8}" type="presOf" srcId="{D4FF5A9E-0889-43FE-A79E-151F5D51FCAF}" destId="{40E908DB-A5A1-4F62-B933-649A1263BB38}" srcOrd="0" destOrd="0" presId="urn:microsoft.com/office/officeart/2005/8/layout/hProcess3"/>
    <dgm:cxn modelId="{38ECA113-1BC8-4944-8580-EDC15D2B2C89}" srcId="{7FB018E4-A27F-419E-A5FC-B62159A7E0D1}" destId="{D4FF5A9E-0889-43FE-A79E-151F5D51FCAF}" srcOrd="0" destOrd="0" parTransId="{1C075762-B96E-4000-9378-6E41CD984B0F}" sibTransId="{84CEF77D-4A03-418B-9FCD-AEE9C8EB48FB}"/>
    <dgm:cxn modelId="{6BD5D848-78DA-40B5-8FEC-B033467BA626}" type="presOf" srcId="{7FB018E4-A27F-419E-A5FC-B62159A7E0D1}" destId="{5E02792A-80A8-4056-948A-F9BE45D907A8}" srcOrd="0" destOrd="0" presId="urn:microsoft.com/office/officeart/2005/8/layout/hProcess3"/>
    <dgm:cxn modelId="{1A16A080-9ED9-4413-A571-434C941FF605}" type="presParOf" srcId="{5E02792A-80A8-4056-948A-F9BE45D907A8}" destId="{43648010-D3F6-453B-8B01-9698DC8D0A6F}" srcOrd="0" destOrd="0" presId="urn:microsoft.com/office/officeart/2005/8/layout/hProcess3"/>
    <dgm:cxn modelId="{82B756D0-988E-44F2-A25C-07D28635B8B1}" type="presParOf" srcId="{5E02792A-80A8-4056-948A-F9BE45D907A8}" destId="{ED74D803-6381-45C9-B7AD-32E43134D467}" srcOrd="1" destOrd="0" presId="urn:microsoft.com/office/officeart/2005/8/layout/hProcess3"/>
    <dgm:cxn modelId="{26CBBB1D-20C6-43FD-95D0-FE8669CBBB2B}" type="presParOf" srcId="{ED74D803-6381-45C9-B7AD-32E43134D467}" destId="{3C0BB309-6502-4DB4-93C8-19449816E91B}" srcOrd="0" destOrd="0" presId="urn:microsoft.com/office/officeart/2005/8/layout/hProcess3"/>
    <dgm:cxn modelId="{18661109-F3D0-448F-AF2C-B8DDFBEBD4D3}" type="presParOf" srcId="{ED74D803-6381-45C9-B7AD-32E43134D467}" destId="{324E194D-9CA2-419A-8824-0CDE4D39159C}" srcOrd="1" destOrd="0" presId="urn:microsoft.com/office/officeart/2005/8/layout/hProcess3"/>
    <dgm:cxn modelId="{F4705579-E759-46E9-8261-C5272B56556A}" type="presParOf" srcId="{324E194D-9CA2-419A-8824-0CDE4D39159C}" destId="{D3CF4AD9-2FEE-48DA-A9C9-19F90823D79C}" srcOrd="0" destOrd="0" presId="urn:microsoft.com/office/officeart/2005/8/layout/hProcess3"/>
    <dgm:cxn modelId="{C4245499-67DB-4EEC-A8E4-55302AC9231A}" type="presParOf" srcId="{324E194D-9CA2-419A-8824-0CDE4D39159C}" destId="{40E908DB-A5A1-4F62-B933-649A1263BB38}" srcOrd="1" destOrd="0" presId="urn:microsoft.com/office/officeart/2005/8/layout/hProcess3"/>
    <dgm:cxn modelId="{E5BC2439-154F-4784-98E4-1DB595A9DA1A}" type="presParOf" srcId="{324E194D-9CA2-419A-8824-0CDE4D39159C}" destId="{58122132-BC2C-4199-B841-9B536135D163}" srcOrd="2" destOrd="0" presId="urn:microsoft.com/office/officeart/2005/8/layout/hProcess3"/>
    <dgm:cxn modelId="{18EB3AF9-A3AF-492F-9787-8A1AEC88307D}" type="presParOf" srcId="{324E194D-9CA2-419A-8824-0CDE4D39159C}" destId="{1E27B689-887C-4123-A3E6-B81834E79C63}" srcOrd="3" destOrd="0" presId="urn:microsoft.com/office/officeart/2005/8/layout/hProcess3"/>
    <dgm:cxn modelId="{CB6E847F-8061-43B9-93BB-EB2E843EAF40}" type="presParOf" srcId="{ED74D803-6381-45C9-B7AD-32E43134D467}" destId="{7EA4A8E3-2F16-4F79-B4A7-39B7E6D053CE}" srcOrd="2" destOrd="0" presId="urn:microsoft.com/office/officeart/2005/8/layout/hProcess3"/>
    <dgm:cxn modelId="{BF9AEAEF-937E-4880-9006-4516C108736D}" type="presParOf" srcId="{ED74D803-6381-45C9-B7AD-32E43134D467}" destId="{42E23FC4-C9A7-41CE-9957-4C17E081C619}" srcOrd="3" destOrd="0" presId="urn:microsoft.com/office/officeart/2005/8/layout/hProcess3"/>
    <dgm:cxn modelId="{47312F6B-F5E4-4C10-BCBA-ED9C95BFE85E}" type="presParOf" srcId="{ED74D803-6381-45C9-B7AD-32E43134D467}" destId="{2C985ECF-7EC7-4795-B863-60AE8A274094}" srcOrd="4" destOrd="0" presId="urn:microsoft.com/office/officeart/2005/8/layout/hProcess3"/>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FB018E4-A27F-419E-A5FC-B62159A7E0D1}" type="doc">
      <dgm:prSet loTypeId="urn:microsoft.com/office/officeart/2005/8/layout/hProcess3" loCatId="process" qsTypeId="urn:microsoft.com/office/officeart/2005/8/quickstyle/simple1" qsCatId="simple" csTypeId="urn:microsoft.com/office/officeart/2005/8/colors/accent1_2" csCatId="accent1" phldr="1"/>
      <dgm:spPr/>
      <dgm:t>
        <a:bodyPr/>
        <a:lstStyle/>
        <a:p>
          <a:endParaRPr lang="en-US"/>
        </a:p>
      </dgm:t>
    </dgm:pt>
    <dgm:pt modelId="{D4FF5A9E-0889-43FE-A79E-151F5D51FCAF}">
      <dgm:prSet phldrT="[Text]" custT="1"/>
      <dgm:spPr/>
      <dgm:t>
        <a:bodyPr/>
        <a:lstStyle/>
        <a:p>
          <a:r>
            <a:rPr lang="en-CA" sz="1200" b="1" dirty="0"/>
            <a:t>Yr0</a:t>
          </a:r>
          <a:r>
            <a:rPr lang="en-CA" sz="1200" b="0" dirty="0"/>
            <a:t>: 12+ months</a:t>
          </a:r>
          <a:endParaRPr lang="en-US" sz="1200" b="0" dirty="0"/>
        </a:p>
      </dgm:t>
    </dgm:pt>
    <dgm:pt modelId="{1C075762-B96E-4000-9378-6E41CD984B0F}" type="parTrans" cxnId="{38ECA113-1BC8-4944-8580-EDC15D2B2C89}">
      <dgm:prSet/>
      <dgm:spPr/>
      <dgm:t>
        <a:bodyPr/>
        <a:lstStyle/>
        <a:p>
          <a:endParaRPr lang="en-US"/>
        </a:p>
      </dgm:t>
    </dgm:pt>
    <dgm:pt modelId="{84CEF77D-4A03-418B-9FCD-AEE9C8EB48FB}" type="sibTrans" cxnId="{38ECA113-1BC8-4944-8580-EDC15D2B2C89}">
      <dgm:prSet/>
      <dgm:spPr/>
      <dgm:t>
        <a:bodyPr/>
        <a:lstStyle/>
        <a:p>
          <a:endParaRPr lang="en-US"/>
        </a:p>
      </dgm:t>
    </dgm:pt>
    <dgm:pt modelId="{5E02792A-80A8-4056-948A-F9BE45D907A8}" type="pres">
      <dgm:prSet presAssocID="{7FB018E4-A27F-419E-A5FC-B62159A7E0D1}" presName="Name0" presStyleCnt="0">
        <dgm:presLayoutVars>
          <dgm:dir/>
          <dgm:animLvl val="lvl"/>
          <dgm:resizeHandles val="exact"/>
        </dgm:presLayoutVars>
      </dgm:prSet>
      <dgm:spPr/>
    </dgm:pt>
    <dgm:pt modelId="{43648010-D3F6-453B-8B01-9698DC8D0A6F}" type="pres">
      <dgm:prSet presAssocID="{7FB018E4-A27F-419E-A5FC-B62159A7E0D1}" presName="dummy" presStyleCnt="0"/>
      <dgm:spPr/>
    </dgm:pt>
    <dgm:pt modelId="{ED74D803-6381-45C9-B7AD-32E43134D467}" type="pres">
      <dgm:prSet presAssocID="{7FB018E4-A27F-419E-A5FC-B62159A7E0D1}" presName="linH" presStyleCnt="0"/>
      <dgm:spPr/>
    </dgm:pt>
    <dgm:pt modelId="{3C0BB309-6502-4DB4-93C8-19449816E91B}" type="pres">
      <dgm:prSet presAssocID="{7FB018E4-A27F-419E-A5FC-B62159A7E0D1}" presName="padding1" presStyleCnt="0"/>
      <dgm:spPr/>
    </dgm:pt>
    <dgm:pt modelId="{324E194D-9CA2-419A-8824-0CDE4D39159C}" type="pres">
      <dgm:prSet presAssocID="{D4FF5A9E-0889-43FE-A79E-151F5D51FCAF}" presName="linV" presStyleCnt="0"/>
      <dgm:spPr/>
    </dgm:pt>
    <dgm:pt modelId="{D3CF4AD9-2FEE-48DA-A9C9-19F90823D79C}" type="pres">
      <dgm:prSet presAssocID="{D4FF5A9E-0889-43FE-A79E-151F5D51FCAF}" presName="spVertical1" presStyleCnt="0"/>
      <dgm:spPr/>
    </dgm:pt>
    <dgm:pt modelId="{40E908DB-A5A1-4F62-B933-649A1263BB38}" type="pres">
      <dgm:prSet presAssocID="{D4FF5A9E-0889-43FE-A79E-151F5D51FCAF}" presName="parTx" presStyleLbl="revTx" presStyleIdx="0" presStyleCnt="1" custLinFactNeighborX="-9845" custLinFactNeighborY="-15864">
        <dgm:presLayoutVars>
          <dgm:chMax val="0"/>
          <dgm:chPref val="0"/>
          <dgm:bulletEnabled val="1"/>
        </dgm:presLayoutVars>
      </dgm:prSet>
      <dgm:spPr/>
    </dgm:pt>
    <dgm:pt modelId="{58122132-BC2C-4199-B841-9B536135D163}" type="pres">
      <dgm:prSet presAssocID="{D4FF5A9E-0889-43FE-A79E-151F5D51FCAF}" presName="spVertical2" presStyleCnt="0"/>
      <dgm:spPr/>
    </dgm:pt>
    <dgm:pt modelId="{1E27B689-887C-4123-A3E6-B81834E79C63}" type="pres">
      <dgm:prSet presAssocID="{D4FF5A9E-0889-43FE-A79E-151F5D51FCAF}" presName="spVertical3" presStyleCnt="0"/>
      <dgm:spPr/>
    </dgm:pt>
    <dgm:pt modelId="{7EA4A8E3-2F16-4F79-B4A7-39B7E6D053CE}" type="pres">
      <dgm:prSet presAssocID="{7FB018E4-A27F-419E-A5FC-B62159A7E0D1}" presName="padding2" presStyleCnt="0"/>
      <dgm:spPr/>
    </dgm:pt>
    <dgm:pt modelId="{42E23FC4-C9A7-41CE-9957-4C17E081C619}" type="pres">
      <dgm:prSet presAssocID="{7FB018E4-A27F-419E-A5FC-B62159A7E0D1}" presName="negArrow" presStyleCnt="0"/>
      <dgm:spPr/>
    </dgm:pt>
    <dgm:pt modelId="{2C985ECF-7EC7-4795-B863-60AE8A274094}" type="pres">
      <dgm:prSet presAssocID="{7FB018E4-A27F-419E-A5FC-B62159A7E0D1}" presName="backgroundArrow" presStyleLbl="node1" presStyleIdx="0" presStyleCnt="1" custLinFactNeighborX="975" custLinFactNeighborY="-41006"/>
      <dgm:spPr/>
    </dgm:pt>
  </dgm:ptLst>
  <dgm:cxnLst>
    <dgm:cxn modelId="{E67DCE10-763B-4C9E-A712-9D43FFD5DEF8}" type="presOf" srcId="{D4FF5A9E-0889-43FE-A79E-151F5D51FCAF}" destId="{40E908DB-A5A1-4F62-B933-649A1263BB38}" srcOrd="0" destOrd="0" presId="urn:microsoft.com/office/officeart/2005/8/layout/hProcess3"/>
    <dgm:cxn modelId="{38ECA113-1BC8-4944-8580-EDC15D2B2C89}" srcId="{7FB018E4-A27F-419E-A5FC-B62159A7E0D1}" destId="{D4FF5A9E-0889-43FE-A79E-151F5D51FCAF}" srcOrd="0" destOrd="0" parTransId="{1C075762-B96E-4000-9378-6E41CD984B0F}" sibTransId="{84CEF77D-4A03-418B-9FCD-AEE9C8EB48FB}"/>
    <dgm:cxn modelId="{6BD5D848-78DA-40B5-8FEC-B033467BA626}" type="presOf" srcId="{7FB018E4-A27F-419E-A5FC-B62159A7E0D1}" destId="{5E02792A-80A8-4056-948A-F9BE45D907A8}" srcOrd="0" destOrd="0" presId="urn:microsoft.com/office/officeart/2005/8/layout/hProcess3"/>
    <dgm:cxn modelId="{1A16A080-9ED9-4413-A571-434C941FF605}" type="presParOf" srcId="{5E02792A-80A8-4056-948A-F9BE45D907A8}" destId="{43648010-D3F6-453B-8B01-9698DC8D0A6F}" srcOrd="0" destOrd="0" presId="urn:microsoft.com/office/officeart/2005/8/layout/hProcess3"/>
    <dgm:cxn modelId="{82B756D0-988E-44F2-A25C-07D28635B8B1}" type="presParOf" srcId="{5E02792A-80A8-4056-948A-F9BE45D907A8}" destId="{ED74D803-6381-45C9-B7AD-32E43134D467}" srcOrd="1" destOrd="0" presId="urn:microsoft.com/office/officeart/2005/8/layout/hProcess3"/>
    <dgm:cxn modelId="{26CBBB1D-20C6-43FD-95D0-FE8669CBBB2B}" type="presParOf" srcId="{ED74D803-6381-45C9-B7AD-32E43134D467}" destId="{3C0BB309-6502-4DB4-93C8-19449816E91B}" srcOrd="0" destOrd="0" presId="urn:microsoft.com/office/officeart/2005/8/layout/hProcess3"/>
    <dgm:cxn modelId="{18661109-F3D0-448F-AF2C-B8DDFBEBD4D3}" type="presParOf" srcId="{ED74D803-6381-45C9-B7AD-32E43134D467}" destId="{324E194D-9CA2-419A-8824-0CDE4D39159C}" srcOrd="1" destOrd="0" presId="urn:microsoft.com/office/officeart/2005/8/layout/hProcess3"/>
    <dgm:cxn modelId="{F4705579-E759-46E9-8261-C5272B56556A}" type="presParOf" srcId="{324E194D-9CA2-419A-8824-0CDE4D39159C}" destId="{D3CF4AD9-2FEE-48DA-A9C9-19F90823D79C}" srcOrd="0" destOrd="0" presId="urn:microsoft.com/office/officeart/2005/8/layout/hProcess3"/>
    <dgm:cxn modelId="{C4245499-67DB-4EEC-A8E4-55302AC9231A}" type="presParOf" srcId="{324E194D-9CA2-419A-8824-0CDE4D39159C}" destId="{40E908DB-A5A1-4F62-B933-649A1263BB38}" srcOrd="1" destOrd="0" presId="urn:microsoft.com/office/officeart/2005/8/layout/hProcess3"/>
    <dgm:cxn modelId="{E5BC2439-154F-4784-98E4-1DB595A9DA1A}" type="presParOf" srcId="{324E194D-9CA2-419A-8824-0CDE4D39159C}" destId="{58122132-BC2C-4199-B841-9B536135D163}" srcOrd="2" destOrd="0" presId="urn:microsoft.com/office/officeart/2005/8/layout/hProcess3"/>
    <dgm:cxn modelId="{18EB3AF9-A3AF-492F-9787-8A1AEC88307D}" type="presParOf" srcId="{324E194D-9CA2-419A-8824-0CDE4D39159C}" destId="{1E27B689-887C-4123-A3E6-B81834E79C63}" srcOrd="3" destOrd="0" presId="urn:microsoft.com/office/officeart/2005/8/layout/hProcess3"/>
    <dgm:cxn modelId="{CB6E847F-8061-43B9-93BB-EB2E843EAF40}" type="presParOf" srcId="{ED74D803-6381-45C9-B7AD-32E43134D467}" destId="{7EA4A8E3-2F16-4F79-B4A7-39B7E6D053CE}" srcOrd="2" destOrd="0" presId="urn:microsoft.com/office/officeart/2005/8/layout/hProcess3"/>
    <dgm:cxn modelId="{BF9AEAEF-937E-4880-9006-4516C108736D}" type="presParOf" srcId="{ED74D803-6381-45C9-B7AD-32E43134D467}" destId="{42E23FC4-C9A7-41CE-9957-4C17E081C619}" srcOrd="3" destOrd="0" presId="urn:microsoft.com/office/officeart/2005/8/layout/hProcess3"/>
    <dgm:cxn modelId="{47312F6B-F5E4-4C10-BCBA-ED9C95BFE85E}" type="presParOf" srcId="{ED74D803-6381-45C9-B7AD-32E43134D467}" destId="{2C985ECF-7EC7-4795-B863-60AE8A274094}" srcOrd="4" destOrd="0" presId="urn:microsoft.com/office/officeart/2005/8/layout/hProcess3"/>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43E111-198D-4F2C-9034-263A5BA5A85D}">
      <dsp:nvSpPr>
        <dsp:cNvPr id="0" name=""/>
        <dsp:cNvSpPr/>
      </dsp:nvSpPr>
      <dsp:spPr>
        <a:xfrm>
          <a:off x="1632" y="566672"/>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Define Invention</a:t>
          </a:r>
          <a:endParaRPr lang="en-US" sz="1200" kern="1200" dirty="0"/>
        </a:p>
      </dsp:txBody>
      <dsp:txXfrm>
        <a:off x="292210" y="566672"/>
        <a:ext cx="871733" cy="581155"/>
      </dsp:txXfrm>
    </dsp:sp>
    <dsp:sp modelId="{A8AA5FDC-2ACE-4A1E-84E3-6D5530757072}">
      <dsp:nvSpPr>
        <dsp:cNvPr id="0" name=""/>
        <dsp:cNvSpPr/>
      </dsp:nvSpPr>
      <dsp:spPr>
        <a:xfrm>
          <a:off x="1309231" y="566672"/>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Patentability Search</a:t>
          </a:r>
          <a:endParaRPr lang="en-US" sz="1200" kern="1200" dirty="0"/>
        </a:p>
      </dsp:txBody>
      <dsp:txXfrm>
        <a:off x="1599809" y="566672"/>
        <a:ext cx="871733" cy="581155"/>
      </dsp:txXfrm>
    </dsp:sp>
    <dsp:sp modelId="{285C83BE-03C5-402E-8764-55E27A44CF30}">
      <dsp:nvSpPr>
        <dsp:cNvPr id="0" name=""/>
        <dsp:cNvSpPr/>
      </dsp:nvSpPr>
      <dsp:spPr>
        <a:xfrm>
          <a:off x="2616830" y="566672"/>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Prepare and File Application</a:t>
          </a:r>
          <a:endParaRPr lang="en-US" sz="1200" kern="1200" dirty="0"/>
        </a:p>
      </dsp:txBody>
      <dsp:txXfrm>
        <a:off x="2907408" y="566672"/>
        <a:ext cx="871733" cy="581155"/>
      </dsp:txXfrm>
    </dsp:sp>
    <dsp:sp modelId="{1E577000-1AA7-421F-89DC-4DD32EB5D12E}">
      <dsp:nvSpPr>
        <dsp:cNvPr id="0" name=""/>
        <dsp:cNvSpPr/>
      </dsp:nvSpPr>
      <dsp:spPr>
        <a:xfrm>
          <a:off x="3913832" y="577150"/>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Examination</a:t>
          </a:r>
          <a:endParaRPr lang="en-US" sz="1200" kern="1200" dirty="0"/>
        </a:p>
      </dsp:txBody>
      <dsp:txXfrm>
        <a:off x="4204410" y="577150"/>
        <a:ext cx="871733" cy="581155"/>
      </dsp:txXfrm>
    </dsp:sp>
    <dsp:sp modelId="{91224F46-5DC0-41A4-80C9-D4170A1EE790}">
      <dsp:nvSpPr>
        <dsp:cNvPr id="0" name=""/>
        <dsp:cNvSpPr/>
      </dsp:nvSpPr>
      <dsp:spPr>
        <a:xfrm>
          <a:off x="5232029" y="566672"/>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Issuance</a:t>
          </a:r>
          <a:endParaRPr lang="en-US" sz="1200" kern="1200" dirty="0"/>
        </a:p>
      </dsp:txBody>
      <dsp:txXfrm>
        <a:off x="5522607" y="566672"/>
        <a:ext cx="871733" cy="5811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F86887-047D-402E-9B1C-5150EF3D7542}">
      <dsp:nvSpPr>
        <dsp:cNvPr id="0" name=""/>
        <dsp:cNvSpPr/>
      </dsp:nvSpPr>
      <dsp:spPr>
        <a:xfrm>
          <a:off x="0" y="0"/>
          <a:ext cx="2057400" cy="35914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CA" sz="900" b="1" kern="1200" dirty="0"/>
            <a:t>Problem?</a:t>
          </a:r>
          <a:endParaRPr lang="en-US" sz="900" b="1" kern="1200" dirty="0"/>
        </a:p>
      </dsp:txBody>
      <dsp:txXfrm>
        <a:off x="10519" y="10519"/>
        <a:ext cx="2036362" cy="338102"/>
      </dsp:txXfrm>
    </dsp:sp>
    <dsp:sp modelId="{CE48A3DD-EE8B-4933-AF90-757F7F336031}">
      <dsp:nvSpPr>
        <dsp:cNvPr id="0" name=""/>
        <dsp:cNvSpPr/>
      </dsp:nvSpPr>
      <dsp:spPr>
        <a:xfrm rot="5400000">
          <a:off x="965870" y="362106"/>
          <a:ext cx="125658" cy="161613"/>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rot="-5400000">
        <a:off x="980216" y="380084"/>
        <a:ext cx="96967" cy="87961"/>
      </dsp:txXfrm>
    </dsp:sp>
    <dsp:sp modelId="{7DB80FFD-0F5F-4441-8215-698BE422FA54}">
      <dsp:nvSpPr>
        <dsp:cNvPr id="0" name=""/>
        <dsp:cNvSpPr/>
      </dsp:nvSpPr>
      <dsp:spPr>
        <a:xfrm>
          <a:off x="0" y="526685"/>
          <a:ext cx="2057400" cy="35914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CA" sz="900" b="1" kern="1200" dirty="0"/>
            <a:t>Your solution?</a:t>
          </a:r>
          <a:endParaRPr lang="en-US" sz="900" b="1" kern="1200" dirty="0"/>
        </a:p>
      </dsp:txBody>
      <dsp:txXfrm>
        <a:off x="10519" y="537204"/>
        <a:ext cx="2036362" cy="338102"/>
      </dsp:txXfrm>
    </dsp:sp>
    <dsp:sp modelId="{DA152D84-9DD1-460D-B1F1-62140B0DBA66}">
      <dsp:nvSpPr>
        <dsp:cNvPr id="0" name=""/>
        <dsp:cNvSpPr/>
      </dsp:nvSpPr>
      <dsp:spPr>
        <a:xfrm rot="5400000">
          <a:off x="956736" y="900971"/>
          <a:ext cx="143927" cy="161613"/>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rot="-5400000">
        <a:off x="980216" y="909814"/>
        <a:ext cx="96967" cy="100749"/>
      </dsp:txXfrm>
    </dsp:sp>
    <dsp:sp modelId="{FF906050-111C-46DF-A9E6-A195C07722D6}">
      <dsp:nvSpPr>
        <dsp:cNvPr id="0" name=""/>
        <dsp:cNvSpPr/>
      </dsp:nvSpPr>
      <dsp:spPr>
        <a:xfrm>
          <a:off x="0" y="1077729"/>
          <a:ext cx="2057400" cy="35914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CA" sz="900" b="1" kern="1200" dirty="0"/>
            <a:t>Other solutions?</a:t>
          </a:r>
          <a:endParaRPr lang="en-US" sz="900" b="1" kern="1200" dirty="0"/>
        </a:p>
      </dsp:txBody>
      <dsp:txXfrm>
        <a:off x="10519" y="1088248"/>
        <a:ext cx="2036362" cy="338102"/>
      </dsp:txXfrm>
    </dsp:sp>
    <dsp:sp modelId="{C2D9F57D-9B54-47D4-95FC-C10CE079ACCE}">
      <dsp:nvSpPr>
        <dsp:cNvPr id="0" name=""/>
        <dsp:cNvSpPr/>
      </dsp:nvSpPr>
      <dsp:spPr>
        <a:xfrm rot="5400000">
          <a:off x="961361" y="1445848"/>
          <a:ext cx="134677" cy="161613"/>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rot="-5400000">
        <a:off x="980217" y="1459316"/>
        <a:ext cx="96967" cy="94274"/>
      </dsp:txXfrm>
    </dsp:sp>
    <dsp:sp modelId="{BB1A835C-7CC5-4396-8755-7A284B0C6350}">
      <dsp:nvSpPr>
        <dsp:cNvPr id="0" name=""/>
        <dsp:cNvSpPr/>
      </dsp:nvSpPr>
      <dsp:spPr>
        <a:xfrm>
          <a:off x="0" y="1616440"/>
          <a:ext cx="2057400" cy="35914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CA" sz="900" b="1" kern="1200" dirty="0"/>
            <a:t>Competitive landscape?</a:t>
          </a:r>
          <a:endParaRPr lang="en-US" sz="900" b="1" kern="1200" dirty="0"/>
        </a:p>
      </dsp:txBody>
      <dsp:txXfrm>
        <a:off x="10519" y="1626959"/>
        <a:ext cx="2036362" cy="338102"/>
      </dsp:txXfrm>
    </dsp:sp>
    <dsp:sp modelId="{AE124AAB-4EE7-48DA-8792-EEACFEBFA8AE}">
      <dsp:nvSpPr>
        <dsp:cNvPr id="0" name=""/>
        <dsp:cNvSpPr/>
      </dsp:nvSpPr>
      <dsp:spPr>
        <a:xfrm rot="5400000">
          <a:off x="961361" y="1984560"/>
          <a:ext cx="134677" cy="161613"/>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rot="-5400000">
        <a:off x="980217" y="1998028"/>
        <a:ext cx="96967" cy="94274"/>
      </dsp:txXfrm>
    </dsp:sp>
    <dsp:sp modelId="{3F62A9F9-1DC2-4227-99DB-0A2B5EF8139C}">
      <dsp:nvSpPr>
        <dsp:cNvPr id="0" name=""/>
        <dsp:cNvSpPr/>
      </dsp:nvSpPr>
      <dsp:spPr>
        <a:xfrm>
          <a:off x="0" y="2155152"/>
          <a:ext cx="2057400" cy="35914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CA" sz="900" b="1" kern="1200" dirty="0"/>
            <a:t>Evolution of your solution and field</a:t>
          </a:r>
          <a:endParaRPr lang="en-US" sz="900" b="1" kern="1200" dirty="0"/>
        </a:p>
      </dsp:txBody>
      <dsp:txXfrm>
        <a:off x="10519" y="2165671"/>
        <a:ext cx="2036362" cy="3381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43E111-198D-4F2C-9034-263A5BA5A85D}">
      <dsp:nvSpPr>
        <dsp:cNvPr id="0" name=""/>
        <dsp:cNvSpPr/>
      </dsp:nvSpPr>
      <dsp:spPr>
        <a:xfrm>
          <a:off x="1632" y="566672"/>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Define Invention</a:t>
          </a:r>
          <a:endParaRPr lang="en-US" sz="1200" kern="1200" dirty="0"/>
        </a:p>
      </dsp:txBody>
      <dsp:txXfrm>
        <a:off x="292210" y="566672"/>
        <a:ext cx="871733" cy="581155"/>
      </dsp:txXfrm>
    </dsp:sp>
    <dsp:sp modelId="{A8AA5FDC-2ACE-4A1E-84E3-6D5530757072}">
      <dsp:nvSpPr>
        <dsp:cNvPr id="0" name=""/>
        <dsp:cNvSpPr/>
      </dsp:nvSpPr>
      <dsp:spPr>
        <a:xfrm>
          <a:off x="1309231" y="566672"/>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Patentability Search</a:t>
          </a:r>
          <a:endParaRPr lang="en-US" sz="1200" kern="1200" dirty="0"/>
        </a:p>
      </dsp:txBody>
      <dsp:txXfrm>
        <a:off x="1599809" y="566672"/>
        <a:ext cx="871733" cy="581155"/>
      </dsp:txXfrm>
    </dsp:sp>
    <dsp:sp modelId="{285C83BE-03C5-402E-8764-55E27A44CF30}">
      <dsp:nvSpPr>
        <dsp:cNvPr id="0" name=""/>
        <dsp:cNvSpPr/>
      </dsp:nvSpPr>
      <dsp:spPr>
        <a:xfrm>
          <a:off x="2616830" y="566672"/>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Prepare and File Application</a:t>
          </a:r>
          <a:endParaRPr lang="en-US" sz="1200" kern="1200" dirty="0"/>
        </a:p>
      </dsp:txBody>
      <dsp:txXfrm>
        <a:off x="2907408" y="566672"/>
        <a:ext cx="871733" cy="581155"/>
      </dsp:txXfrm>
    </dsp:sp>
    <dsp:sp modelId="{1E577000-1AA7-421F-89DC-4DD32EB5D12E}">
      <dsp:nvSpPr>
        <dsp:cNvPr id="0" name=""/>
        <dsp:cNvSpPr/>
      </dsp:nvSpPr>
      <dsp:spPr>
        <a:xfrm>
          <a:off x="3913832" y="577150"/>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Examination</a:t>
          </a:r>
          <a:endParaRPr lang="en-US" sz="1200" kern="1200" dirty="0"/>
        </a:p>
      </dsp:txBody>
      <dsp:txXfrm>
        <a:off x="4204410" y="577150"/>
        <a:ext cx="871733" cy="581155"/>
      </dsp:txXfrm>
    </dsp:sp>
    <dsp:sp modelId="{91224F46-5DC0-41A4-80C9-D4170A1EE790}">
      <dsp:nvSpPr>
        <dsp:cNvPr id="0" name=""/>
        <dsp:cNvSpPr/>
      </dsp:nvSpPr>
      <dsp:spPr>
        <a:xfrm>
          <a:off x="5232029" y="566672"/>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Issuance</a:t>
          </a:r>
          <a:endParaRPr lang="en-US" sz="1200" kern="1200" dirty="0"/>
        </a:p>
      </dsp:txBody>
      <dsp:txXfrm>
        <a:off x="5522607" y="566672"/>
        <a:ext cx="871733" cy="5811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F86887-047D-402E-9B1C-5150EF3D7542}">
      <dsp:nvSpPr>
        <dsp:cNvPr id="0" name=""/>
        <dsp:cNvSpPr/>
      </dsp:nvSpPr>
      <dsp:spPr>
        <a:xfrm>
          <a:off x="0" y="2949"/>
          <a:ext cx="1647264" cy="1508887"/>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711200">
            <a:lnSpc>
              <a:spcPct val="90000"/>
            </a:lnSpc>
            <a:spcBef>
              <a:spcPct val="0"/>
            </a:spcBef>
            <a:spcAft>
              <a:spcPct val="35000"/>
            </a:spcAft>
            <a:buNone/>
          </a:pPr>
          <a:r>
            <a:rPr lang="en-CA" sz="1300" b="1" kern="1200" dirty="0"/>
            <a:t>Sanity checks re:</a:t>
          </a:r>
        </a:p>
        <a:p>
          <a:pPr marL="0" lvl="0" indent="0" algn="ctr" defTabSz="711200">
            <a:lnSpc>
              <a:spcPct val="90000"/>
            </a:lnSpc>
            <a:spcBef>
              <a:spcPct val="0"/>
            </a:spcBef>
            <a:spcAft>
              <a:spcPct val="35000"/>
            </a:spcAft>
            <a:buNone/>
          </a:pPr>
          <a:r>
            <a:rPr lang="en-CA" sz="1300" b="1" kern="1200" dirty="0"/>
            <a:t>- Uniqueness of your solution</a:t>
          </a:r>
        </a:p>
        <a:p>
          <a:pPr marL="0" lvl="0" indent="0" algn="ctr" defTabSz="711200">
            <a:lnSpc>
              <a:spcPct val="90000"/>
            </a:lnSpc>
            <a:spcBef>
              <a:spcPct val="0"/>
            </a:spcBef>
            <a:spcAft>
              <a:spcPct val="35000"/>
            </a:spcAft>
            <a:buNone/>
          </a:pPr>
          <a:r>
            <a:rPr lang="en-CA" sz="1300" b="1" kern="1200" dirty="0">
              <a:latin typeface="Calibri"/>
              <a:ea typeface="+mn-ea"/>
              <a:cs typeface="+mn-cs"/>
            </a:rPr>
            <a:t>- Other existing solutions</a:t>
          </a:r>
        </a:p>
        <a:p>
          <a:pPr marL="0" lvl="0" indent="0" algn="ctr" defTabSz="711200">
            <a:lnSpc>
              <a:spcPct val="90000"/>
            </a:lnSpc>
            <a:spcBef>
              <a:spcPct val="0"/>
            </a:spcBef>
            <a:spcAft>
              <a:spcPct val="35000"/>
            </a:spcAft>
            <a:buNone/>
          </a:pPr>
          <a:r>
            <a:rPr lang="en-CA" sz="1300" b="1" kern="1200" dirty="0"/>
            <a:t>- Competitive landscape</a:t>
          </a:r>
          <a:endParaRPr lang="en-US" sz="1300" b="1" kern="1200" dirty="0"/>
        </a:p>
      </dsp:txBody>
      <dsp:txXfrm>
        <a:off x="44194" y="47143"/>
        <a:ext cx="1558876" cy="14204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43E111-198D-4F2C-9034-263A5BA5A85D}">
      <dsp:nvSpPr>
        <dsp:cNvPr id="0" name=""/>
        <dsp:cNvSpPr/>
      </dsp:nvSpPr>
      <dsp:spPr>
        <a:xfrm>
          <a:off x="1632" y="566672"/>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Define Invention</a:t>
          </a:r>
          <a:endParaRPr lang="en-US" sz="1200" kern="1200" dirty="0"/>
        </a:p>
      </dsp:txBody>
      <dsp:txXfrm>
        <a:off x="292210" y="566672"/>
        <a:ext cx="871733" cy="581155"/>
      </dsp:txXfrm>
    </dsp:sp>
    <dsp:sp modelId="{A8AA5FDC-2ACE-4A1E-84E3-6D5530757072}">
      <dsp:nvSpPr>
        <dsp:cNvPr id="0" name=""/>
        <dsp:cNvSpPr/>
      </dsp:nvSpPr>
      <dsp:spPr>
        <a:xfrm>
          <a:off x="1309231" y="566672"/>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Patentability Search</a:t>
          </a:r>
          <a:endParaRPr lang="en-US" sz="1200" kern="1200" dirty="0"/>
        </a:p>
      </dsp:txBody>
      <dsp:txXfrm>
        <a:off x="1599809" y="566672"/>
        <a:ext cx="871733" cy="581155"/>
      </dsp:txXfrm>
    </dsp:sp>
    <dsp:sp modelId="{285C83BE-03C5-402E-8764-55E27A44CF30}">
      <dsp:nvSpPr>
        <dsp:cNvPr id="0" name=""/>
        <dsp:cNvSpPr/>
      </dsp:nvSpPr>
      <dsp:spPr>
        <a:xfrm>
          <a:off x="2616830" y="566672"/>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Prepare and File Application</a:t>
          </a:r>
          <a:endParaRPr lang="en-US" sz="1200" kern="1200" dirty="0"/>
        </a:p>
      </dsp:txBody>
      <dsp:txXfrm>
        <a:off x="2907408" y="566672"/>
        <a:ext cx="871733" cy="581155"/>
      </dsp:txXfrm>
    </dsp:sp>
    <dsp:sp modelId="{1E577000-1AA7-421F-89DC-4DD32EB5D12E}">
      <dsp:nvSpPr>
        <dsp:cNvPr id="0" name=""/>
        <dsp:cNvSpPr/>
      </dsp:nvSpPr>
      <dsp:spPr>
        <a:xfrm>
          <a:off x="3913832" y="577150"/>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Examination</a:t>
          </a:r>
          <a:endParaRPr lang="en-US" sz="1200" kern="1200" dirty="0"/>
        </a:p>
      </dsp:txBody>
      <dsp:txXfrm>
        <a:off x="4204410" y="577150"/>
        <a:ext cx="871733" cy="581155"/>
      </dsp:txXfrm>
    </dsp:sp>
    <dsp:sp modelId="{91224F46-5DC0-41A4-80C9-D4170A1EE790}">
      <dsp:nvSpPr>
        <dsp:cNvPr id="0" name=""/>
        <dsp:cNvSpPr/>
      </dsp:nvSpPr>
      <dsp:spPr>
        <a:xfrm>
          <a:off x="5232029" y="566672"/>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Issuance</a:t>
          </a:r>
          <a:endParaRPr lang="en-US" sz="1200" kern="1200" dirty="0"/>
        </a:p>
      </dsp:txBody>
      <dsp:txXfrm>
        <a:off x="5522607" y="566672"/>
        <a:ext cx="871733" cy="58115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F86887-047D-402E-9B1C-5150EF3D7542}">
      <dsp:nvSpPr>
        <dsp:cNvPr id="0" name=""/>
        <dsp:cNvSpPr/>
      </dsp:nvSpPr>
      <dsp:spPr>
        <a:xfrm>
          <a:off x="0" y="0"/>
          <a:ext cx="1657350" cy="363326"/>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CA" sz="1400" b="1" kern="1200" dirty="0"/>
            <a:t>Where to Patent?</a:t>
          </a:r>
          <a:endParaRPr lang="en-US" sz="1400" b="1" kern="1200" dirty="0"/>
        </a:p>
      </dsp:txBody>
      <dsp:txXfrm>
        <a:off x="10641" y="10641"/>
        <a:ext cx="1636068" cy="342044"/>
      </dsp:txXfrm>
    </dsp:sp>
    <dsp:sp modelId="{CE48A3DD-EE8B-4933-AF90-757F7F336031}">
      <dsp:nvSpPr>
        <dsp:cNvPr id="0" name=""/>
        <dsp:cNvSpPr/>
      </dsp:nvSpPr>
      <dsp:spPr>
        <a:xfrm rot="5400000">
          <a:off x="760184" y="372898"/>
          <a:ext cx="136980" cy="163496"/>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779625" y="386156"/>
        <a:ext cx="98098" cy="95886"/>
      </dsp:txXfrm>
    </dsp:sp>
    <dsp:sp modelId="{7DB80FFD-0F5F-4441-8215-698BE422FA54}">
      <dsp:nvSpPr>
        <dsp:cNvPr id="0" name=""/>
        <dsp:cNvSpPr/>
      </dsp:nvSpPr>
      <dsp:spPr>
        <a:xfrm>
          <a:off x="0" y="545966"/>
          <a:ext cx="1657350" cy="363326"/>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CA" sz="1400" b="1" kern="1200" dirty="0"/>
            <a:t>Filing Strategies?</a:t>
          </a:r>
          <a:endParaRPr lang="en-US" sz="1400" b="1" kern="1200" dirty="0"/>
        </a:p>
      </dsp:txBody>
      <dsp:txXfrm>
        <a:off x="10641" y="556607"/>
        <a:ext cx="1636068" cy="342044"/>
      </dsp:txXfrm>
    </dsp:sp>
    <dsp:sp modelId="{DA152D84-9DD1-460D-B1F1-62140B0DBA66}">
      <dsp:nvSpPr>
        <dsp:cNvPr id="0" name=""/>
        <dsp:cNvSpPr/>
      </dsp:nvSpPr>
      <dsp:spPr>
        <a:xfrm rot="5400000">
          <a:off x="760551" y="918376"/>
          <a:ext cx="136247" cy="163496"/>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779626" y="932000"/>
        <a:ext cx="98098" cy="95373"/>
      </dsp:txXfrm>
    </dsp:sp>
    <dsp:sp modelId="{FF906050-111C-46DF-A9E6-A195C07722D6}">
      <dsp:nvSpPr>
        <dsp:cNvPr id="0" name=""/>
        <dsp:cNvSpPr/>
      </dsp:nvSpPr>
      <dsp:spPr>
        <a:xfrm>
          <a:off x="0" y="1090956"/>
          <a:ext cx="1657350" cy="363326"/>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CA" sz="1400" b="1" kern="1200" dirty="0"/>
            <a:t>When to Patent?</a:t>
          </a:r>
          <a:endParaRPr lang="en-US" sz="1400" b="1" kern="1200" dirty="0"/>
        </a:p>
      </dsp:txBody>
      <dsp:txXfrm>
        <a:off x="10641" y="1101597"/>
        <a:ext cx="1636068" cy="342044"/>
      </dsp:txXfrm>
    </dsp:sp>
    <dsp:sp modelId="{C9B54512-85C4-4425-9F52-106DD78DA1C5}">
      <dsp:nvSpPr>
        <dsp:cNvPr id="0" name=""/>
        <dsp:cNvSpPr/>
      </dsp:nvSpPr>
      <dsp:spPr>
        <a:xfrm rot="5400000">
          <a:off x="760184" y="1463854"/>
          <a:ext cx="136980" cy="163496"/>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rot="-5400000">
        <a:off x="779625" y="1477112"/>
        <a:ext cx="98098" cy="95886"/>
      </dsp:txXfrm>
    </dsp:sp>
    <dsp:sp modelId="{4C9C4752-FB84-4357-943B-A3446FE1FB31}">
      <dsp:nvSpPr>
        <dsp:cNvPr id="0" name=""/>
        <dsp:cNvSpPr/>
      </dsp:nvSpPr>
      <dsp:spPr>
        <a:xfrm>
          <a:off x="0" y="1636923"/>
          <a:ext cx="1657350" cy="363326"/>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CA" sz="1400" b="1" kern="1200" dirty="0">
              <a:solidFill>
                <a:prstClr val="white"/>
              </a:solidFill>
              <a:latin typeface="Calibri"/>
              <a:ea typeface="+mn-ea"/>
              <a:cs typeface="+mn-cs"/>
            </a:rPr>
            <a:t>Inventorship?</a:t>
          </a:r>
          <a:endParaRPr lang="en-US" sz="1400" b="1" kern="1200" dirty="0">
            <a:solidFill>
              <a:prstClr val="white"/>
            </a:solidFill>
            <a:latin typeface="Calibri"/>
            <a:ea typeface="+mn-ea"/>
            <a:cs typeface="+mn-cs"/>
          </a:endParaRPr>
        </a:p>
      </dsp:txBody>
      <dsp:txXfrm>
        <a:off x="10641" y="1647564"/>
        <a:ext cx="1636068" cy="3420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7BACF3-78B3-487A-908C-0BB1DCF2E23B}">
      <dsp:nvSpPr>
        <dsp:cNvPr id="0" name=""/>
        <dsp:cNvSpPr/>
      </dsp:nvSpPr>
      <dsp:spPr>
        <a:xfrm>
          <a:off x="0" y="533955"/>
          <a:ext cx="2885944" cy="711940"/>
        </a:xfrm>
        <a:prstGeom prst="notchedRightArrow">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D4B1D0E-E789-4F47-A52D-C54558FE4930}">
      <dsp:nvSpPr>
        <dsp:cNvPr id="0" name=""/>
        <dsp:cNvSpPr/>
      </dsp:nvSpPr>
      <dsp:spPr>
        <a:xfrm>
          <a:off x="31" y="0"/>
          <a:ext cx="1266968" cy="711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CA" sz="1600" b="1" kern="1200" dirty="0"/>
            <a:t>Provisional</a:t>
          </a:r>
        </a:p>
        <a:p>
          <a:pPr marL="0" lvl="0" indent="0" algn="ctr" defTabSz="711200">
            <a:lnSpc>
              <a:spcPct val="90000"/>
            </a:lnSpc>
            <a:spcBef>
              <a:spcPct val="0"/>
            </a:spcBef>
            <a:spcAft>
              <a:spcPct val="35000"/>
            </a:spcAft>
            <a:buNone/>
          </a:pPr>
          <a:r>
            <a:rPr lang="en-CA" sz="1400" kern="1200" dirty="0" err="1"/>
            <a:t>Yr</a:t>
          </a:r>
          <a:r>
            <a:rPr lang="en-CA" sz="1400" kern="1200" dirty="0"/>
            <a:t> 0</a:t>
          </a:r>
          <a:endParaRPr lang="en-US" sz="1400" kern="1200" dirty="0"/>
        </a:p>
      </dsp:txBody>
      <dsp:txXfrm>
        <a:off x="31" y="0"/>
        <a:ext cx="1266968" cy="711940"/>
      </dsp:txXfrm>
    </dsp:sp>
    <dsp:sp modelId="{7BE2D5AB-5226-4DED-91FF-A1D36AC09639}">
      <dsp:nvSpPr>
        <dsp:cNvPr id="0" name=""/>
        <dsp:cNvSpPr/>
      </dsp:nvSpPr>
      <dsp:spPr>
        <a:xfrm>
          <a:off x="544523" y="800933"/>
          <a:ext cx="177985" cy="177985"/>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9911369-3B41-4CD8-A3EE-A5935D283562}">
      <dsp:nvSpPr>
        <dsp:cNvPr id="0" name=""/>
        <dsp:cNvSpPr/>
      </dsp:nvSpPr>
      <dsp:spPr>
        <a:xfrm>
          <a:off x="1478457" y="0"/>
          <a:ext cx="1237524" cy="665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CA" sz="1600" b="1" kern="1200" dirty="0"/>
            <a:t>Regular</a:t>
          </a:r>
        </a:p>
        <a:p>
          <a:pPr marL="0" lvl="0" indent="0" algn="ctr" defTabSz="711200">
            <a:lnSpc>
              <a:spcPct val="90000"/>
            </a:lnSpc>
            <a:spcBef>
              <a:spcPct val="0"/>
            </a:spcBef>
            <a:spcAft>
              <a:spcPct val="35000"/>
            </a:spcAft>
            <a:buNone/>
          </a:pPr>
          <a:r>
            <a:rPr lang="en-CA" sz="1400" kern="1200" dirty="0" err="1"/>
            <a:t>Yr</a:t>
          </a:r>
          <a:r>
            <a:rPr lang="en-CA" sz="1400" kern="1200" dirty="0"/>
            <a:t> 1</a:t>
          </a:r>
          <a:endParaRPr lang="en-US" sz="1400" kern="1200" dirty="0"/>
        </a:p>
      </dsp:txBody>
      <dsp:txXfrm>
        <a:off x="1478457" y="0"/>
        <a:ext cx="1237524" cy="665621"/>
      </dsp:txXfrm>
    </dsp:sp>
    <dsp:sp modelId="{AC1745DF-84E5-4F67-A82B-BE42C992A12D}">
      <dsp:nvSpPr>
        <dsp:cNvPr id="0" name=""/>
        <dsp:cNvSpPr/>
      </dsp:nvSpPr>
      <dsp:spPr>
        <a:xfrm>
          <a:off x="1874840" y="812513"/>
          <a:ext cx="177985" cy="177985"/>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395D2E-26A6-4BA2-B681-0731799906C6}">
      <dsp:nvSpPr>
        <dsp:cNvPr id="0" name=""/>
        <dsp:cNvSpPr/>
      </dsp:nvSpPr>
      <dsp:spPr>
        <a:xfrm>
          <a:off x="0" y="530019"/>
          <a:ext cx="4145694" cy="706692"/>
        </a:xfrm>
        <a:prstGeom prst="notchedRightArrow">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4ABBD105-3D5B-40A1-B078-CBB11C1B5945}">
      <dsp:nvSpPr>
        <dsp:cNvPr id="0" name=""/>
        <dsp:cNvSpPr/>
      </dsp:nvSpPr>
      <dsp:spPr>
        <a:xfrm>
          <a:off x="1821" y="0"/>
          <a:ext cx="1202413" cy="706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CA" sz="1600" b="1" kern="1200" dirty="0"/>
            <a:t>Initial_1</a:t>
          </a:r>
        </a:p>
        <a:p>
          <a:pPr marL="0" lvl="0" indent="0" algn="ctr" defTabSz="711200">
            <a:lnSpc>
              <a:spcPct val="90000"/>
            </a:lnSpc>
            <a:spcBef>
              <a:spcPct val="0"/>
            </a:spcBef>
            <a:spcAft>
              <a:spcPct val="35000"/>
            </a:spcAft>
            <a:buNone/>
          </a:pPr>
          <a:r>
            <a:rPr lang="en-CA" sz="1400" kern="1200" dirty="0" err="1"/>
            <a:t>Yr</a:t>
          </a:r>
          <a:r>
            <a:rPr lang="en-CA" sz="1400" kern="1200" dirty="0"/>
            <a:t> 0</a:t>
          </a:r>
          <a:endParaRPr lang="en-US" sz="1400" kern="1200" dirty="0"/>
        </a:p>
      </dsp:txBody>
      <dsp:txXfrm>
        <a:off x="1821" y="0"/>
        <a:ext cx="1202413" cy="706692"/>
      </dsp:txXfrm>
    </dsp:sp>
    <dsp:sp modelId="{9653BAD9-3CEC-4A8B-9FB9-20338DC4E0B0}">
      <dsp:nvSpPr>
        <dsp:cNvPr id="0" name=""/>
        <dsp:cNvSpPr/>
      </dsp:nvSpPr>
      <dsp:spPr>
        <a:xfrm>
          <a:off x="514691" y="795028"/>
          <a:ext cx="176673" cy="17667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DFF26703-9B7E-49A6-9CF7-9E39A690C970}">
      <dsp:nvSpPr>
        <dsp:cNvPr id="0" name=""/>
        <dsp:cNvSpPr/>
      </dsp:nvSpPr>
      <dsp:spPr>
        <a:xfrm>
          <a:off x="1333578" y="0"/>
          <a:ext cx="1009570" cy="5258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CA" sz="1600" b="1" kern="1200" dirty="0"/>
            <a:t>PCT</a:t>
          </a:r>
        </a:p>
        <a:p>
          <a:pPr marL="0" lvl="0" indent="0" algn="ctr" defTabSz="711200">
            <a:lnSpc>
              <a:spcPct val="90000"/>
            </a:lnSpc>
            <a:spcBef>
              <a:spcPct val="0"/>
            </a:spcBef>
            <a:spcAft>
              <a:spcPct val="35000"/>
            </a:spcAft>
            <a:buNone/>
          </a:pPr>
          <a:r>
            <a:rPr lang="en-CA" sz="1400" kern="1200" dirty="0" err="1"/>
            <a:t>Yr</a:t>
          </a:r>
          <a:r>
            <a:rPr lang="en-CA" sz="1400" kern="1200" dirty="0"/>
            <a:t> 1</a:t>
          </a:r>
          <a:endParaRPr lang="en-US" sz="1400" kern="1200" dirty="0"/>
        </a:p>
      </dsp:txBody>
      <dsp:txXfrm>
        <a:off x="1333578" y="0"/>
        <a:ext cx="1009570" cy="525884"/>
      </dsp:txXfrm>
    </dsp:sp>
    <dsp:sp modelId="{A70DA39C-CC8A-43CF-96DF-FDE508E09B1E}">
      <dsp:nvSpPr>
        <dsp:cNvPr id="0" name=""/>
        <dsp:cNvSpPr/>
      </dsp:nvSpPr>
      <dsp:spPr>
        <a:xfrm>
          <a:off x="1777225" y="840230"/>
          <a:ext cx="176673" cy="17667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5FAFB11-03C6-4FD5-B5BD-E7E6718635DC}">
      <dsp:nvSpPr>
        <dsp:cNvPr id="0" name=""/>
        <dsp:cNvSpPr/>
      </dsp:nvSpPr>
      <dsp:spPr>
        <a:xfrm>
          <a:off x="2526889" y="0"/>
          <a:ext cx="1202413" cy="706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CA" sz="1600" b="1" kern="1200" dirty="0"/>
            <a:t>Regular</a:t>
          </a:r>
        </a:p>
        <a:p>
          <a:pPr marL="0" lvl="0" indent="0" algn="ctr" defTabSz="711200">
            <a:lnSpc>
              <a:spcPct val="90000"/>
            </a:lnSpc>
            <a:spcBef>
              <a:spcPct val="0"/>
            </a:spcBef>
            <a:spcAft>
              <a:spcPct val="35000"/>
            </a:spcAft>
            <a:buNone/>
          </a:pPr>
          <a:r>
            <a:rPr lang="en-CA" sz="1400" kern="1200" dirty="0" err="1"/>
            <a:t>Yr</a:t>
          </a:r>
          <a:r>
            <a:rPr lang="en-CA" sz="1400" kern="1200" dirty="0"/>
            <a:t> 2.5*</a:t>
          </a:r>
          <a:endParaRPr lang="en-US" sz="1400" kern="1200" dirty="0"/>
        </a:p>
      </dsp:txBody>
      <dsp:txXfrm>
        <a:off x="2526889" y="0"/>
        <a:ext cx="1202413" cy="706692"/>
      </dsp:txXfrm>
    </dsp:sp>
    <dsp:sp modelId="{690B7AFD-458A-4D69-AC47-0AC08AB44925}">
      <dsp:nvSpPr>
        <dsp:cNvPr id="0" name=""/>
        <dsp:cNvSpPr/>
      </dsp:nvSpPr>
      <dsp:spPr>
        <a:xfrm>
          <a:off x="3039759" y="795028"/>
          <a:ext cx="176673" cy="17667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395D2E-26A6-4BA2-B681-0731799906C6}">
      <dsp:nvSpPr>
        <dsp:cNvPr id="0" name=""/>
        <dsp:cNvSpPr/>
      </dsp:nvSpPr>
      <dsp:spPr>
        <a:xfrm>
          <a:off x="0" y="500211"/>
          <a:ext cx="4145694" cy="666948"/>
        </a:xfrm>
        <a:prstGeom prst="notchedRightArrow">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4ABBD105-3D5B-40A1-B078-CBB11C1B5945}">
      <dsp:nvSpPr>
        <dsp:cNvPr id="0" name=""/>
        <dsp:cNvSpPr/>
      </dsp:nvSpPr>
      <dsp:spPr>
        <a:xfrm>
          <a:off x="1821" y="0"/>
          <a:ext cx="1202413" cy="6669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CA" sz="1600" b="1" kern="1200" dirty="0"/>
            <a:t>Initial_1</a:t>
          </a:r>
        </a:p>
        <a:p>
          <a:pPr marL="0" lvl="0" indent="0" algn="ctr" defTabSz="711200">
            <a:lnSpc>
              <a:spcPct val="90000"/>
            </a:lnSpc>
            <a:spcBef>
              <a:spcPct val="0"/>
            </a:spcBef>
            <a:spcAft>
              <a:spcPct val="35000"/>
            </a:spcAft>
            <a:buNone/>
          </a:pPr>
          <a:r>
            <a:rPr lang="en-CA" sz="1400" kern="1200" dirty="0" err="1"/>
            <a:t>Yr</a:t>
          </a:r>
          <a:r>
            <a:rPr lang="en-CA" sz="1400" kern="1200" dirty="0"/>
            <a:t> 0</a:t>
          </a:r>
          <a:endParaRPr lang="en-US" sz="1400" kern="1200" dirty="0"/>
        </a:p>
      </dsp:txBody>
      <dsp:txXfrm>
        <a:off x="1821" y="0"/>
        <a:ext cx="1202413" cy="666948"/>
      </dsp:txXfrm>
    </dsp:sp>
    <dsp:sp modelId="{9653BAD9-3CEC-4A8B-9FB9-20338DC4E0B0}">
      <dsp:nvSpPr>
        <dsp:cNvPr id="0" name=""/>
        <dsp:cNvSpPr/>
      </dsp:nvSpPr>
      <dsp:spPr>
        <a:xfrm>
          <a:off x="519659" y="750316"/>
          <a:ext cx="166737" cy="166737"/>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DFF26703-9B7E-49A6-9CF7-9E39A690C970}">
      <dsp:nvSpPr>
        <dsp:cNvPr id="0" name=""/>
        <dsp:cNvSpPr/>
      </dsp:nvSpPr>
      <dsp:spPr>
        <a:xfrm>
          <a:off x="1333578" y="130613"/>
          <a:ext cx="1009570" cy="496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CA" sz="1600" b="1" kern="1200" dirty="0"/>
            <a:t>PCT</a:t>
          </a:r>
        </a:p>
        <a:p>
          <a:pPr marL="0" lvl="0" indent="0" algn="ctr" defTabSz="711200">
            <a:lnSpc>
              <a:spcPct val="90000"/>
            </a:lnSpc>
            <a:spcBef>
              <a:spcPct val="0"/>
            </a:spcBef>
            <a:spcAft>
              <a:spcPct val="35000"/>
            </a:spcAft>
            <a:buNone/>
          </a:pPr>
          <a:r>
            <a:rPr lang="en-CA" sz="1400" kern="1200" dirty="0" err="1"/>
            <a:t>Yr</a:t>
          </a:r>
          <a:r>
            <a:rPr lang="en-CA" sz="1400" kern="1200" dirty="0"/>
            <a:t> 1</a:t>
          </a:r>
          <a:endParaRPr lang="en-US" sz="1400" kern="1200" dirty="0"/>
        </a:p>
      </dsp:txBody>
      <dsp:txXfrm>
        <a:off x="1333578" y="130613"/>
        <a:ext cx="1009570" cy="496309"/>
      </dsp:txXfrm>
    </dsp:sp>
    <dsp:sp modelId="{A70DA39C-CC8A-43CF-96DF-FDE508E09B1E}">
      <dsp:nvSpPr>
        <dsp:cNvPr id="0" name=""/>
        <dsp:cNvSpPr/>
      </dsp:nvSpPr>
      <dsp:spPr>
        <a:xfrm>
          <a:off x="1782193" y="792976"/>
          <a:ext cx="166737" cy="166737"/>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5FAFB11-03C6-4FD5-B5BD-E7E6718635DC}">
      <dsp:nvSpPr>
        <dsp:cNvPr id="0" name=""/>
        <dsp:cNvSpPr/>
      </dsp:nvSpPr>
      <dsp:spPr>
        <a:xfrm>
          <a:off x="2526889" y="0"/>
          <a:ext cx="1202413" cy="6669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CA" sz="1600" b="1" kern="1200" dirty="0"/>
            <a:t>Regular</a:t>
          </a:r>
        </a:p>
        <a:p>
          <a:pPr marL="0" lvl="0" indent="0" algn="ctr" defTabSz="711200">
            <a:lnSpc>
              <a:spcPct val="90000"/>
            </a:lnSpc>
            <a:spcBef>
              <a:spcPct val="0"/>
            </a:spcBef>
            <a:spcAft>
              <a:spcPct val="35000"/>
            </a:spcAft>
            <a:buNone/>
          </a:pPr>
          <a:r>
            <a:rPr lang="en-CA" sz="1400" kern="1200" dirty="0" err="1"/>
            <a:t>Yr</a:t>
          </a:r>
          <a:r>
            <a:rPr lang="en-CA" sz="1400" kern="1200" dirty="0"/>
            <a:t> 2.5*</a:t>
          </a:r>
          <a:endParaRPr lang="en-US" sz="1400" kern="1200" dirty="0"/>
        </a:p>
      </dsp:txBody>
      <dsp:txXfrm>
        <a:off x="2526889" y="0"/>
        <a:ext cx="1202413" cy="666948"/>
      </dsp:txXfrm>
    </dsp:sp>
    <dsp:sp modelId="{690B7AFD-458A-4D69-AC47-0AC08AB44925}">
      <dsp:nvSpPr>
        <dsp:cNvPr id="0" name=""/>
        <dsp:cNvSpPr/>
      </dsp:nvSpPr>
      <dsp:spPr>
        <a:xfrm>
          <a:off x="3044727" y="750316"/>
          <a:ext cx="166737" cy="166737"/>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43E111-198D-4F2C-9034-263A5BA5A85D}">
      <dsp:nvSpPr>
        <dsp:cNvPr id="0" name=""/>
        <dsp:cNvSpPr/>
      </dsp:nvSpPr>
      <dsp:spPr>
        <a:xfrm>
          <a:off x="1632" y="566672"/>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Define Invention</a:t>
          </a:r>
          <a:endParaRPr lang="en-US" sz="1200" kern="1200" dirty="0"/>
        </a:p>
      </dsp:txBody>
      <dsp:txXfrm>
        <a:off x="292210" y="566672"/>
        <a:ext cx="871733" cy="581155"/>
      </dsp:txXfrm>
    </dsp:sp>
    <dsp:sp modelId="{A8AA5FDC-2ACE-4A1E-84E3-6D5530757072}">
      <dsp:nvSpPr>
        <dsp:cNvPr id="0" name=""/>
        <dsp:cNvSpPr/>
      </dsp:nvSpPr>
      <dsp:spPr>
        <a:xfrm>
          <a:off x="1309231" y="566672"/>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Patentability Search</a:t>
          </a:r>
          <a:endParaRPr lang="en-US" sz="1200" kern="1200" dirty="0"/>
        </a:p>
      </dsp:txBody>
      <dsp:txXfrm>
        <a:off x="1599809" y="566672"/>
        <a:ext cx="871733" cy="581155"/>
      </dsp:txXfrm>
    </dsp:sp>
    <dsp:sp modelId="{285C83BE-03C5-402E-8764-55E27A44CF30}">
      <dsp:nvSpPr>
        <dsp:cNvPr id="0" name=""/>
        <dsp:cNvSpPr/>
      </dsp:nvSpPr>
      <dsp:spPr>
        <a:xfrm>
          <a:off x="2616830" y="566672"/>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Prepare and File Application</a:t>
          </a:r>
          <a:endParaRPr lang="en-US" sz="1200" kern="1200" dirty="0"/>
        </a:p>
      </dsp:txBody>
      <dsp:txXfrm>
        <a:off x="2907408" y="566672"/>
        <a:ext cx="871733" cy="581155"/>
      </dsp:txXfrm>
    </dsp:sp>
    <dsp:sp modelId="{1E577000-1AA7-421F-89DC-4DD32EB5D12E}">
      <dsp:nvSpPr>
        <dsp:cNvPr id="0" name=""/>
        <dsp:cNvSpPr/>
      </dsp:nvSpPr>
      <dsp:spPr>
        <a:xfrm>
          <a:off x="3913832" y="577150"/>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Examination</a:t>
          </a:r>
          <a:endParaRPr lang="en-US" sz="1200" kern="1200" dirty="0"/>
        </a:p>
      </dsp:txBody>
      <dsp:txXfrm>
        <a:off x="4204410" y="577150"/>
        <a:ext cx="871733" cy="581155"/>
      </dsp:txXfrm>
    </dsp:sp>
    <dsp:sp modelId="{91224F46-5DC0-41A4-80C9-D4170A1EE790}">
      <dsp:nvSpPr>
        <dsp:cNvPr id="0" name=""/>
        <dsp:cNvSpPr/>
      </dsp:nvSpPr>
      <dsp:spPr>
        <a:xfrm>
          <a:off x="5232029" y="566672"/>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Issuance</a:t>
          </a:r>
          <a:endParaRPr lang="en-US" sz="1200" kern="1200" dirty="0"/>
        </a:p>
      </dsp:txBody>
      <dsp:txXfrm>
        <a:off x="5522607" y="566672"/>
        <a:ext cx="871733" cy="58115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F86887-047D-402E-9B1C-5150EF3D7542}">
      <dsp:nvSpPr>
        <dsp:cNvPr id="0" name=""/>
        <dsp:cNvSpPr/>
      </dsp:nvSpPr>
      <dsp:spPr>
        <a:xfrm>
          <a:off x="0" y="0"/>
          <a:ext cx="1885950" cy="704161"/>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CA" sz="1400" b="1" kern="1200" dirty="0"/>
            <a:t>Examiner reviews application and performs a search</a:t>
          </a:r>
          <a:endParaRPr lang="en-US" sz="1400" b="1" kern="1200" dirty="0"/>
        </a:p>
      </dsp:txBody>
      <dsp:txXfrm>
        <a:off x="20624" y="20624"/>
        <a:ext cx="1844702" cy="662913"/>
      </dsp:txXfrm>
    </dsp:sp>
    <dsp:sp modelId="{CE48A3DD-EE8B-4933-AF90-757F7F336031}">
      <dsp:nvSpPr>
        <dsp:cNvPr id="0" name=""/>
        <dsp:cNvSpPr/>
      </dsp:nvSpPr>
      <dsp:spPr>
        <a:xfrm rot="5400000">
          <a:off x="810428" y="722454"/>
          <a:ext cx="265093" cy="316872"/>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847913" y="748343"/>
        <a:ext cx="190124" cy="185565"/>
      </dsp:txXfrm>
    </dsp:sp>
    <dsp:sp modelId="{7DB80FFD-0F5F-4441-8215-698BE422FA54}">
      <dsp:nvSpPr>
        <dsp:cNvPr id="0" name=""/>
        <dsp:cNvSpPr/>
      </dsp:nvSpPr>
      <dsp:spPr>
        <a:xfrm>
          <a:off x="0" y="1057619"/>
          <a:ext cx="1885950" cy="704161"/>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CA" sz="1400" b="1" kern="1200" dirty="0"/>
            <a:t>Examiner objects and rejects; Applicant responds</a:t>
          </a:r>
          <a:endParaRPr lang="en-US" sz="1400" b="1" kern="1200" dirty="0"/>
        </a:p>
      </dsp:txBody>
      <dsp:txXfrm>
        <a:off x="20624" y="1078243"/>
        <a:ext cx="1844702" cy="662913"/>
      </dsp:txXfrm>
    </dsp:sp>
    <dsp:sp modelId="{DA152D84-9DD1-460D-B1F1-62140B0DBA66}">
      <dsp:nvSpPr>
        <dsp:cNvPr id="0" name=""/>
        <dsp:cNvSpPr/>
      </dsp:nvSpPr>
      <dsp:spPr>
        <a:xfrm rot="5400000">
          <a:off x="810944" y="1779384"/>
          <a:ext cx="264060" cy="316872"/>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847912" y="1805790"/>
        <a:ext cx="190124" cy="184842"/>
      </dsp:txXfrm>
    </dsp:sp>
    <dsp:sp modelId="{FF906050-111C-46DF-A9E6-A195C07722D6}">
      <dsp:nvSpPr>
        <dsp:cNvPr id="0" name=""/>
        <dsp:cNvSpPr/>
      </dsp:nvSpPr>
      <dsp:spPr>
        <a:xfrm>
          <a:off x="0" y="2113861"/>
          <a:ext cx="1885950" cy="704161"/>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CA" sz="1400" b="1" kern="1200" dirty="0"/>
            <a:t>Appeal?</a:t>
          </a:r>
          <a:endParaRPr lang="en-US" sz="1400" b="1" kern="1200" dirty="0"/>
        </a:p>
      </dsp:txBody>
      <dsp:txXfrm>
        <a:off x="20624" y="2134485"/>
        <a:ext cx="1844702" cy="66291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43E111-198D-4F2C-9034-263A5BA5A85D}">
      <dsp:nvSpPr>
        <dsp:cNvPr id="0" name=""/>
        <dsp:cNvSpPr/>
      </dsp:nvSpPr>
      <dsp:spPr>
        <a:xfrm>
          <a:off x="1632" y="566672"/>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Define Invention</a:t>
          </a:r>
          <a:endParaRPr lang="en-US" sz="1200" kern="1200" dirty="0"/>
        </a:p>
      </dsp:txBody>
      <dsp:txXfrm>
        <a:off x="292210" y="566672"/>
        <a:ext cx="871733" cy="581155"/>
      </dsp:txXfrm>
    </dsp:sp>
    <dsp:sp modelId="{A8AA5FDC-2ACE-4A1E-84E3-6D5530757072}">
      <dsp:nvSpPr>
        <dsp:cNvPr id="0" name=""/>
        <dsp:cNvSpPr/>
      </dsp:nvSpPr>
      <dsp:spPr>
        <a:xfrm>
          <a:off x="1309231" y="566672"/>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Patentability Search</a:t>
          </a:r>
          <a:endParaRPr lang="en-US" sz="1200" kern="1200" dirty="0"/>
        </a:p>
      </dsp:txBody>
      <dsp:txXfrm>
        <a:off x="1599809" y="566672"/>
        <a:ext cx="871733" cy="581155"/>
      </dsp:txXfrm>
    </dsp:sp>
    <dsp:sp modelId="{285C83BE-03C5-402E-8764-55E27A44CF30}">
      <dsp:nvSpPr>
        <dsp:cNvPr id="0" name=""/>
        <dsp:cNvSpPr/>
      </dsp:nvSpPr>
      <dsp:spPr>
        <a:xfrm>
          <a:off x="2616830" y="566672"/>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Prepare and File Application</a:t>
          </a:r>
          <a:endParaRPr lang="en-US" sz="1200" kern="1200" dirty="0"/>
        </a:p>
      </dsp:txBody>
      <dsp:txXfrm>
        <a:off x="2907408" y="566672"/>
        <a:ext cx="871733" cy="581155"/>
      </dsp:txXfrm>
    </dsp:sp>
    <dsp:sp modelId="{1E577000-1AA7-421F-89DC-4DD32EB5D12E}">
      <dsp:nvSpPr>
        <dsp:cNvPr id="0" name=""/>
        <dsp:cNvSpPr/>
      </dsp:nvSpPr>
      <dsp:spPr>
        <a:xfrm>
          <a:off x="3913832" y="577150"/>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Examination</a:t>
          </a:r>
          <a:endParaRPr lang="en-US" sz="1200" kern="1200" dirty="0"/>
        </a:p>
      </dsp:txBody>
      <dsp:txXfrm>
        <a:off x="4204410" y="577150"/>
        <a:ext cx="871733" cy="581155"/>
      </dsp:txXfrm>
    </dsp:sp>
    <dsp:sp modelId="{91224F46-5DC0-41A4-80C9-D4170A1EE790}">
      <dsp:nvSpPr>
        <dsp:cNvPr id="0" name=""/>
        <dsp:cNvSpPr/>
      </dsp:nvSpPr>
      <dsp:spPr>
        <a:xfrm>
          <a:off x="5232029" y="566672"/>
          <a:ext cx="1452888" cy="58115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CA" sz="1200" kern="1200" dirty="0"/>
            <a:t>Issuance</a:t>
          </a:r>
          <a:endParaRPr lang="en-US" sz="1200" kern="1200" dirty="0"/>
        </a:p>
      </dsp:txBody>
      <dsp:txXfrm>
        <a:off x="5522607" y="566672"/>
        <a:ext cx="871733" cy="58115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F86887-047D-402E-9B1C-5150EF3D7542}">
      <dsp:nvSpPr>
        <dsp:cNvPr id="0" name=""/>
        <dsp:cNvSpPr/>
      </dsp:nvSpPr>
      <dsp:spPr>
        <a:xfrm>
          <a:off x="0" y="0"/>
          <a:ext cx="2343150" cy="701633"/>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CA" sz="1400" b="1" kern="1200" dirty="0"/>
            <a:t>Pay issue and maintenance fee</a:t>
          </a:r>
          <a:endParaRPr lang="en-US" sz="1400" b="1" kern="1200" dirty="0"/>
        </a:p>
      </dsp:txBody>
      <dsp:txXfrm>
        <a:off x="20550" y="20550"/>
        <a:ext cx="2302050" cy="660533"/>
      </dsp:txXfrm>
    </dsp:sp>
    <dsp:sp modelId="{CE48A3DD-EE8B-4933-AF90-757F7F336031}">
      <dsp:nvSpPr>
        <dsp:cNvPr id="0" name=""/>
        <dsp:cNvSpPr/>
      </dsp:nvSpPr>
      <dsp:spPr>
        <a:xfrm rot="5400000">
          <a:off x="1171104" y="707410"/>
          <a:ext cx="186045" cy="175090"/>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rot="-5400000">
        <a:off x="1211600" y="701933"/>
        <a:ext cx="105054" cy="133518"/>
      </dsp:txXfrm>
    </dsp:sp>
    <dsp:sp modelId="{7DB80FFD-0F5F-4441-8215-698BE422FA54}">
      <dsp:nvSpPr>
        <dsp:cNvPr id="0" name=""/>
        <dsp:cNvSpPr/>
      </dsp:nvSpPr>
      <dsp:spPr>
        <a:xfrm>
          <a:off x="0" y="945996"/>
          <a:ext cx="2343150" cy="1282389"/>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CA" sz="1400" b="1" kern="1200" dirty="0"/>
            <a:t>Manage the Patent:</a:t>
          </a:r>
        </a:p>
        <a:p>
          <a:pPr marL="0" lvl="0" indent="0" algn="ctr" defTabSz="622300">
            <a:lnSpc>
              <a:spcPct val="90000"/>
            </a:lnSpc>
            <a:spcBef>
              <a:spcPct val="0"/>
            </a:spcBef>
            <a:spcAft>
              <a:spcPct val="35000"/>
            </a:spcAft>
            <a:buNone/>
          </a:pPr>
          <a:r>
            <a:rPr lang="en-CA" sz="1400" b="1" kern="1200" dirty="0"/>
            <a:t>- Monetize (license, litigate, sell)</a:t>
          </a:r>
        </a:p>
        <a:p>
          <a:pPr marL="0" lvl="0" indent="0" algn="ctr" defTabSz="622300">
            <a:lnSpc>
              <a:spcPct val="90000"/>
            </a:lnSpc>
            <a:spcBef>
              <a:spcPct val="0"/>
            </a:spcBef>
            <a:spcAft>
              <a:spcPct val="35000"/>
            </a:spcAft>
            <a:buNone/>
          </a:pPr>
          <a:r>
            <a:rPr lang="en-CA" sz="1400" b="1" kern="1200" dirty="0"/>
            <a:t>- Abandon</a:t>
          </a:r>
        </a:p>
        <a:p>
          <a:pPr marL="0" lvl="0" indent="0" algn="ctr" defTabSz="622300">
            <a:lnSpc>
              <a:spcPct val="90000"/>
            </a:lnSpc>
            <a:spcBef>
              <a:spcPct val="0"/>
            </a:spcBef>
            <a:spcAft>
              <a:spcPct val="35000"/>
            </a:spcAft>
            <a:buNone/>
          </a:pPr>
          <a:r>
            <a:rPr lang="en-CA" sz="1400" b="1" kern="1200" dirty="0"/>
            <a:t>- Donate if no longer useful</a:t>
          </a:r>
          <a:endParaRPr lang="en-US" sz="1400" b="1" kern="1200" dirty="0"/>
        </a:p>
      </dsp:txBody>
      <dsp:txXfrm>
        <a:off x="37560" y="983556"/>
        <a:ext cx="2268030" cy="120726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43E111-198D-4F2C-9034-263A5BA5A85D}">
      <dsp:nvSpPr>
        <dsp:cNvPr id="0" name=""/>
        <dsp:cNvSpPr/>
      </dsp:nvSpPr>
      <dsp:spPr>
        <a:xfrm>
          <a:off x="3721" y="602792"/>
          <a:ext cx="1384402" cy="55376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CA" sz="900" kern="1200" dirty="0"/>
            <a:t>Define Invention</a:t>
          </a:r>
          <a:endParaRPr lang="en-US" sz="900" kern="1200" dirty="0"/>
        </a:p>
      </dsp:txBody>
      <dsp:txXfrm>
        <a:off x="280601" y="602792"/>
        <a:ext cx="830642" cy="553760"/>
      </dsp:txXfrm>
    </dsp:sp>
    <dsp:sp modelId="{A8AA5FDC-2ACE-4A1E-84E3-6D5530757072}">
      <dsp:nvSpPr>
        <dsp:cNvPr id="0" name=""/>
        <dsp:cNvSpPr/>
      </dsp:nvSpPr>
      <dsp:spPr>
        <a:xfrm>
          <a:off x="1249683" y="602792"/>
          <a:ext cx="1384402" cy="55376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CA" sz="900" kern="1200" dirty="0"/>
            <a:t>Patentability Search</a:t>
          </a:r>
          <a:endParaRPr lang="en-US" sz="900" kern="1200" dirty="0"/>
        </a:p>
      </dsp:txBody>
      <dsp:txXfrm>
        <a:off x="1526563" y="602792"/>
        <a:ext cx="830642" cy="553760"/>
      </dsp:txXfrm>
    </dsp:sp>
    <dsp:sp modelId="{285C83BE-03C5-402E-8764-55E27A44CF30}">
      <dsp:nvSpPr>
        <dsp:cNvPr id="0" name=""/>
        <dsp:cNvSpPr/>
      </dsp:nvSpPr>
      <dsp:spPr>
        <a:xfrm>
          <a:off x="2495645" y="602792"/>
          <a:ext cx="1384402" cy="55376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CA" sz="900" kern="1200" dirty="0"/>
            <a:t>Prepare and File Application (Provisional)</a:t>
          </a:r>
          <a:endParaRPr lang="en-US" sz="900" kern="1200" dirty="0"/>
        </a:p>
      </dsp:txBody>
      <dsp:txXfrm>
        <a:off x="2772525" y="602792"/>
        <a:ext cx="830642" cy="553760"/>
      </dsp:txXfrm>
    </dsp:sp>
    <dsp:sp modelId="{1E577000-1AA7-421F-89DC-4DD32EB5D12E}">
      <dsp:nvSpPr>
        <dsp:cNvPr id="0" name=""/>
        <dsp:cNvSpPr/>
      </dsp:nvSpPr>
      <dsp:spPr>
        <a:xfrm>
          <a:off x="3731509" y="612776"/>
          <a:ext cx="1384402" cy="55376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CA" sz="900" kern="1200" dirty="0"/>
            <a:t>File Application (Regular/PCT)</a:t>
          </a:r>
          <a:endParaRPr lang="en-US" sz="900" kern="1200" dirty="0"/>
        </a:p>
      </dsp:txBody>
      <dsp:txXfrm>
        <a:off x="4008389" y="612776"/>
        <a:ext cx="830642" cy="553760"/>
      </dsp:txXfrm>
    </dsp:sp>
    <dsp:sp modelId="{91224F46-5DC0-41A4-80C9-D4170A1EE790}">
      <dsp:nvSpPr>
        <dsp:cNvPr id="0" name=""/>
        <dsp:cNvSpPr/>
      </dsp:nvSpPr>
      <dsp:spPr>
        <a:xfrm>
          <a:off x="4987569" y="602792"/>
          <a:ext cx="1384402" cy="55376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CA" sz="900" kern="1200" dirty="0"/>
            <a:t>Examination</a:t>
          </a:r>
          <a:endParaRPr lang="en-US" sz="900" kern="1200" dirty="0"/>
        </a:p>
      </dsp:txBody>
      <dsp:txXfrm>
        <a:off x="5264449" y="602792"/>
        <a:ext cx="830642" cy="553760"/>
      </dsp:txXfrm>
    </dsp:sp>
    <dsp:sp modelId="{FC0FD70F-66DC-4A70-8CC9-C55FAE413E1D}">
      <dsp:nvSpPr>
        <dsp:cNvPr id="0" name=""/>
        <dsp:cNvSpPr/>
      </dsp:nvSpPr>
      <dsp:spPr>
        <a:xfrm>
          <a:off x="6233531" y="602792"/>
          <a:ext cx="1384402" cy="55376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CA" sz="900" kern="1200" dirty="0"/>
            <a:t>Issuance</a:t>
          </a:r>
          <a:endParaRPr lang="en-US" sz="900" kern="1200" dirty="0"/>
        </a:p>
      </dsp:txBody>
      <dsp:txXfrm>
        <a:off x="6510411" y="602792"/>
        <a:ext cx="830642" cy="55376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985ECF-7EC7-4795-B863-60AE8A274094}">
      <dsp:nvSpPr>
        <dsp:cNvPr id="0" name=""/>
        <dsp:cNvSpPr/>
      </dsp:nvSpPr>
      <dsp:spPr>
        <a:xfrm>
          <a:off x="0" y="26477"/>
          <a:ext cx="3826685" cy="720000"/>
        </a:xfrm>
        <a:prstGeom prst="right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4CC3CF-1C1C-444E-A07C-4AD216C07EB0}">
      <dsp:nvSpPr>
        <dsp:cNvPr id="0" name=""/>
        <dsp:cNvSpPr/>
      </dsp:nvSpPr>
      <dsp:spPr>
        <a:xfrm>
          <a:off x="2442772" y="210404"/>
          <a:ext cx="977224" cy="36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1600" rIns="0" bIns="101600" numCol="1" spcCol="1270" anchor="ctr" anchorCtr="0">
          <a:noAutofit/>
        </a:bodyPr>
        <a:lstStyle/>
        <a:p>
          <a:pPr marL="0" lvl="0" indent="0" algn="ctr" defTabSz="444500">
            <a:lnSpc>
              <a:spcPct val="90000"/>
            </a:lnSpc>
            <a:spcBef>
              <a:spcPct val="0"/>
            </a:spcBef>
            <a:spcAft>
              <a:spcPct val="35000"/>
            </a:spcAft>
            <a:buNone/>
          </a:pPr>
          <a:r>
            <a:rPr lang="en-CA" sz="1000" b="1" kern="1200" dirty="0"/>
            <a:t>Yr0</a:t>
          </a:r>
          <a:r>
            <a:rPr lang="en-CA" sz="1000" kern="1200" dirty="0"/>
            <a:t>: 4-6 weeks</a:t>
          </a:r>
          <a:endParaRPr lang="en-US" sz="1000" kern="1200" dirty="0"/>
        </a:p>
      </dsp:txBody>
      <dsp:txXfrm>
        <a:off x="2442772" y="210404"/>
        <a:ext cx="977224" cy="360000"/>
      </dsp:txXfrm>
    </dsp:sp>
    <dsp:sp modelId="{CB78EA52-E948-4ACC-AE0A-E58D1E9DB5D8}">
      <dsp:nvSpPr>
        <dsp:cNvPr id="0" name=""/>
        <dsp:cNvSpPr/>
      </dsp:nvSpPr>
      <dsp:spPr>
        <a:xfrm>
          <a:off x="1305312" y="189404"/>
          <a:ext cx="977224" cy="400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1600" rIns="0" bIns="101600" numCol="1" spcCol="1270" anchor="ctr" anchorCtr="0">
          <a:noAutofit/>
        </a:bodyPr>
        <a:lstStyle/>
        <a:p>
          <a:pPr marL="0" lvl="0" indent="0" algn="ctr" defTabSz="444500">
            <a:lnSpc>
              <a:spcPct val="90000"/>
            </a:lnSpc>
            <a:spcBef>
              <a:spcPct val="0"/>
            </a:spcBef>
            <a:spcAft>
              <a:spcPct val="35000"/>
            </a:spcAft>
            <a:buNone/>
          </a:pPr>
          <a:r>
            <a:rPr lang="en-CA" sz="1000" b="1" kern="1200" dirty="0"/>
            <a:t>Yr0</a:t>
          </a:r>
          <a:r>
            <a:rPr lang="en-CA" sz="1000" kern="1200" dirty="0"/>
            <a:t>: 2-4 weeks</a:t>
          </a:r>
          <a:endParaRPr lang="en-US" sz="1000" kern="1200" dirty="0"/>
        </a:p>
      </dsp:txBody>
      <dsp:txXfrm>
        <a:off x="1305312" y="189404"/>
        <a:ext cx="977224" cy="400453"/>
      </dsp:txXfrm>
    </dsp:sp>
    <dsp:sp modelId="{40E908DB-A5A1-4F62-B933-649A1263BB38}">
      <dsp:nvSpPr>
        <dsp:cNvPr id="0" name=""/>
        <dsp:cNvSpPr/>
      </dsp:nvSpPr>
      <dsp:spPr>
        <a:xfrm>
          <a:off x="113694" y="210404"/>
          <a:ext cx="977224" cy="36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1600" rIns="0" bIns="101600" numCol="1" spcCol="1270" anchor="ctr" anchorCtr="0">
          <a:noAutofit/>
        </a:bodyPr>
        <a:lstStyle/>
        <a:p>
          <a:pPr marL="0" lvl="0" indent="0" algn="ctr" defTabSz="444500">
            <a:lnSpc>
              <a:spcPct val="90000"/>
            </a:lnSpc>
            <a:spcBef>
              <a:spcPct val="0"/>
            </a:spcBef>
            <a:spcAft>
              <a:spcPct val="35000"/>
            </a:spcAft>
            <a:buNone/>
          </a:pPr>
          <a:r>
            <a:rPr lang="en-CA" sz="1000" b="1" kern="1200" dirty="0"/>
            <a:t>Yr0</a:t>
          </a:r>
          <a:r>
            <a:rPr lang="en-CA" sz="1000" kern="1200" dirty="0"/>
            <a:t>: 1-2 weeks</a:t>
          </a:r>
          <a:endParaRPr lang="en-US" sz="1000" kern="1200" dirty="0"/>
        </a:p>
      </dsp:txBody>
      <dsp:txXfrm>
        <a:off x="113694" y="210404"/>
        <a:ext cx="977224" cy="36000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985ECF-7EC7-4795-B863-60AE8A274094}">
      <dsp:nvSpPr>
        <dsp:cNvPr id="0" name=""/>
        <dsp:cNvSpPr/>
      </dsp:nvSpPr>
      <dsp:spPr>
        <a:xfrm>
          <a:off x="0" y="0"/>
          <a:ext cx="1287160" cy="514864"/>
        </a:xfrm>
        <a:prstGeom prst="right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E908DB-A5A1-4F62-B933-649A1263BB38}">
      <dsp:nvSpPr>
        <dsp:cNvPr id="0" name=""/>
        <dsp:cNvSpPr/>
      </dsp:nvSpPr>
      <dsp:spPr>
        <a:xfrm>
          <a:off x="0" y="179495"/>
          <a:ext cx="1054617" cy="2574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2080" rIns="0" bIns="132080" numCol="1" spcCol="1270" anchor="ctr" anchorCtr="0">
          <a:noAutofit/>
        </a:bodyPr>
        <a:lstStyle/>
        <a:p>
          <a:pPr marL="0" lvl="0" indent="0" algn="ctr" defTabSz="577850">
            <a:lnSpc>
              <a:spcPct val="90000"/>
            </a:lnSpc>
            <a:spcBef>
              <a:spcPct val="0"/>
            </a:spcBef>
            <a:spcAft>
              <a:spcPct val="35000"/>
            </a:spcAft>
            <a:buNone/>
          </a:pPr>
          <a:r>
            <a:rPr lang="en-CA" sz="1300" b="1" kern="1200" dirty="0"/>
            <a:t>Yr2 – 4*</a:t>
          </a:r>
          <a:endParaRPr lang="en-US" sz="1300" b="1" kern="1200" dirty="0"/>
        </a:p>
      </dsp:txBody>
      <dsp:txXfrm>
        <a:off x="0" y="179495"/>
        <a:ext cx="1054617" cy="25743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985ECF-7EC7-4795-B863-60AE8A274094}">
      <dsp:nvSpPr>
        <dsp:cNvPr id="0" name=""/>
        <dsp:cNvSpPr/>
      </dsp:nvSpPr>
      <dsp:spPr>
        <a:xfrm>
          <a:off x="0" y="72648"/>
          <a:ext cx="1287160" cy="514864"/>
        </a:xfrm>
        <a:prstGeom prst="right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E908DB-A5A1-4F62-B933-649A1263BB38}">
      <dsp:nvSpPr>
        <dsp:cNvPr id="0" name=""/>
        <dsp:cNvSpPr/>
      </dsp:nvSpPr>
      <dsp:spPr>
        <a:xfrm>
          <a:off x="0" y="198829"/>
          <a:ext cx="1054617" cy="2574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2080" rIns="0" bIns="132080" numCol="1" spcCol="1270" anchor="ctr" anchorCtr="0">
          <a:noAutofit/>
        </a:bodyPr>
        <a:lstStyle/>
        <a:p>
          <a:pPr marL="0" lvl="0" indent="0" algn="ctr" defTabSz="577850">
            <a:lnSpc>
              <a:spcPct val="90000"/>
            </a:lnSpc>
            <a:spcBef>
              <a:spcPct val="0"/>
            </a:spcBef>
            <a:spcAft>
              <a:spcPct val="35000"/>
            </a:spcAft>
            <a:buNone/>
          </a:pPr>
          <a:r>
            <a:rPr lang="en-CA" sz="1300" b="1" kern="1200" dirty="0"/>
            <a:t>Yr4-5</a:t>
          </a:r>
          <a:r>
            <a:rPr lang="en-CA" sz="1300" kern="1200" dirty="0"/>
            <a:t>*</a:t>
          </a:r>
          <a:endParaRPr lang="en-US" sz="1300" kern="1200" dirty="0"/>
        </a:p>
      </dsp:txBody>
      <dsp:txXfrm>
        <a:off x="0" y="198829"/>
        <a:ext cx="1054617" cy="25743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985ECF-7EC7-4795-B863-60AE8A274094}">
      <dsp:nvSpPr>
        <dsp:cNvPr id="0" name=""/>
        <dsp:cNvSpPr/>
      </dsp:nvSpPr>
      <dsp:spPr>
        <a:xfrm>
          <a:off x="0" y="0"/>
          <a:ext cx="1126140" cy="450456"/>
        </a:xfrm>
        <a:prstGeom prst="right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E908DB-A5A1-4F62-B933-649A1263BB38}">
      <dsp:nvSpPr>
        <dsp:cNvPr id="0" name=""/>
        <dsp:cNvSpPr/>
      </dsp:nvSpPr>
      <dsp:spPr>
        <a:xfrm>
          <a:off x="0" y="183501"/>
          <a:ext cx="922686" cy="225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1920" rIns="0" bIns="121920" numCol="1" spcCol="1270" anchor="ctr" anchorCtr="0">
          <a:noAutofit/>
        </a:bodyPr>
        <a:lstStyle/>
        <a:p>
          <a:pPr marL="0" lvl="0" indent="0" algn="ctr" defTabSz="533400">
            <a:lnSpc>
              <a:spcPct val="90000"/>
            </a:lnSpc>
            <a:spcBef>
              <a:spcPct val="0"/>
            </a:spcBef>
            <a:spcAft>
              <a:spcPct val="35000"/>
            </a:spcAft>
            <a:buNone/>
          </a:pPr>
          <a:r>
            <a:rPr lang="en-CA" sz="1200" b="1" kern="1200" dirty="0"/>
            <a:t>Yr0</a:t>
          </a:r>
          <a:r>
            <a:rPr lang="en-CA" sz="1200" b="0" kern="1200" dirty="0"/>
            <a:t>: 12+ months</a:t>
          </a:r>
          <a:endParaRPr lang="en-US" sz="1200" b="0" kern="1200" dirty="0"/>
        </a:p>
      </dsp:txBody>
      <dsp:txXfrm>
        <a:off x="0" y="183501"/>
        <a:ext cx="922686" cy="22522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6.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7.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8.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33400" y="228600"/>
            <a:ext cx="26670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CA" dirty="0">
              <a:latin typeface="Arial" panose="020B0604020202020204" pitchFamily="34" charset="0"/>
              <a:cs typeface="Arial" panose="020B0604020202020204" pitchFamily="34" charset="0"/>
            </a:endParaRPr>
          </a:p>
        </p:txBody>
      </p:sp>
      <p:sp>
        <p:nvSpPr>
          <p:cNvPr id="3" name="Date Placeholder 2"/>
          <p:cNvSpPr>
            <a:spLocks noGrp="1"/>
          </p:cNvSpPr>
          <p:nvPr>
            <p:ph type="dt" sz="quarter" idx="1"/>
          </p:nvPr>
        </p:nvSpPr>
        <p:spPr>
          <a:xfrm>
            <a:off x="3657600" y="228600"/>
            <a:ext cx="26670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58DC936E-4AE1-4C62-AC4F-DFEF69D501A6}" type="datetimeFigureOut">
              <a:rPr lang="en-CA">
                <a:latin typeface="Arial" panose="020B0604020202020204" pitchFamily="34" charset="0"/>
                <a:cs typeface="Arial" panose="020B0604020202020204" pitchFamily="34" charset="0"/>
              </a:rPr>
              <a:pPr>
                <a:defRPr/>
              </a:pPr>
              <a:t>2023-06-12</a:t>
            </a:fld>
            <a:endParaRPr lang="en-CA"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2"/>
          </p:nvPr>
        </p:nvSpPr>
        <p:spPr>
          <a:xfrm>
            <a:off x="533400" y="8458200"/>
            <a:ext cx="27432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CA"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3"/>
          </p:nvPr>
        </p:nvSpPr>
        <p:spPr>
          <a:xfrm>
            <a:off x="3657600" y="8458200"/>
            <a:ext cx="26670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E7204011-6D5B-43E1-9357-0C7B6C8AA6CC}" type="slidenum">
              <a:rPr lang="en-CA">
                <a:latin typeface="Arial" panose="020B0604020202020204" pitchFamily="34" charset="0"/>
                <a:cs typeface="Arial" panose="020B0604020202020204" pitchFamily="34" charset="0"/>
              </a:rPr>
              <a:pPr>
                <a:defRPr/>
              </a:pPr>
              <a:t>‹#›</a:t>
            </a:fld>
            <a:endParaRPr lang="en-C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24945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98706E3-D161-4842-81C6-AD0E1EAA424D}" type="datetimeFigureOut">
              <a:rPr lang="en-CA"/>
              <a:pPr>
                <a:defRPr/>
              </a:pPr>
              <a:t>2023-06-12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CA"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CA" noProof="0"/>
              <a:t>Click to edit Master text styles</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CCEF70F7-4C15-4B5C-963D-AC367C095089}" type="slidenum">
              <a:rPr lang="en-CA"/>
              <a:pPr>
                <a:defRPr/>
              </a:pPr>
              <a:t>‹#›</a:t>
            </a:fld>
            <a:endParaRPr lang="en-CA"/>
          </a:p>
        </p:txBody>
      </p:sp>
    </p:spTree>
    <p:extLst>
      <p:ext uri="{BB962C8B-B14F-4D97-AF65-F5344CB8AC3E}">
        <p14:creationId xmlns:p14="http://schemas.microsoft.com/office/powerpoint/2010/main" val="10993589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CEF70F7-4C15-4B5C-963D-AC367C095089}" type="slidenum">
              <a:rPr lang="en-CA" smtClean="0"/>
              <a:pPr>
                <a:defRPr/>
              </a:pPr>
              <a:t>1</a:t>
            </a:fld>
            <a:endParaRPr lang="en-CA"/>
          </a:p>
        </p:txBody>
      </p:sp>
    </p:spTree>
    <p:extLst>
      <p:ext uri="{BB962C8B-B14F-4D97-AF65-F5344CB8AC3E}">
        <p14:creationId xmlns:p14="http://schemas.microsoft.com/office/powerpoint/2010/main" val="4185249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CA"/>
              <a:t>Bereskin &amp; Parr LLP</a:t>
            </a:r>
          </a:p>
        </p:txBody>
      </p:sp>
      <p:sp>
        <p:nvSpPr>
          <p:cNvPr id="5" name="Slide Number Placeholder 4"/>
          <p:cNvSpPr>
            <a:spLocks noGrp="1"/>
          </p:cNvSpPr>
          <p:nvPr>
            <p:ph type="sldNum" sz="quarter" idx="5"/>
          </p:nvPr>
        </p:nvSpPr>
        <p:spPr/>
        <p:txBody>
          <a:bodyPr/>
          <a:lstStyle/>
          <a:p>
            <a:pPr>
              <a:defRPr/>
            </a:pPr>
            <a:fld id="{CCEF70F7-4C15-4B5C-963D-AC367C095089}" type="slidenum">
              <a:rPr lang="en-CA" smtClean="0"/>
              <a:pPr>
                <a:defRPr/>
              </a:pPr>
              <a:t>7</a:t>
            </a:fld>
            <a:endParaRPr lang="en-CA"/>
          </a:p>
        </p:txBody>
      </p:sp>
    </p:spTree>
    <p:extLst>
      <p:ext uri="{BB962C8B-B14F-4D97-AF65-F5344CB8AC3E}">
        <p14:creationId xmlns:p14="http://schemas.microsoft.com/office/powerpoint/2010/main" val="1099312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CA"/>
              <a:t>Bereskin &amp; Parr LLP</a:t>
            </a:r>
          </a:p>
        </p:txBody>
      </p:sp>
      <p:sp>
        <p:nvSpPr>
          <p:cNvPr id="5" name="Slide Number Placeholder 4"/>
          <p:cNvSpPr>
            <a:spLocks noGrp="1"/>
          </p:cNvSpPr>
          <p:nvPr>
            <p:ph type="sldNum" sz="quarter" idx="5"/>
          </p:nvPr>
        </p:nvSpPr>
        <p:spPr/>
        <p:txBody>
          <a:bodyPr/>
          <a:lstStyle/>
          <a:p>
            <a:pPr>
              <a:defRPr/>
            </a:pPr>
            <a:fld id="{CCEF70F7-4C15-4B5C-963D-AC367C095089}" type="slidenum">
              <a:rPr lang="en-CA" smtClean="0"/>
              <a:pPr>
                <a:defRPr/>
              </a:pPr>
              <a:t>10</a:t>
            </a:fld>
            <a:endParaRPr lang="en-CA"/>
          </a:p>
        </p:txBody>
      </p:sp>
    </p:spTree>
    <p:extLst>
      <p:ext uri="{BB962C8B-B14F-4D97-AF65-F5344CB8AC3E}">
        <p14:creationId xmlns:p14="http://schemas.microsoft.com/office/powerpoint/2010/main" val="1256293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CA"/>
              <a:t>Bereskin &amp; Parr LLP</a:t>
            </a:r>
          </a:p>
        </p:txBody>
      </p:sp>
      <p:sp>
        <p:nvSpPr>
          <p:cNvPr id="5" name="Slide Number Placeholder 4"/>
          <p:cNvSpPr>
            <a:spLocks noGrp="1"/>
          </p:cNvSpPr>
          <p:nvPr>
            <p:ph type="sldNum" sz="quarter" idx="5"/>
          </p:nvPr>
        </p:nvSpPr>
        <p:spPr/>
        <p:txBody>
          <a:bodyPr/>
          <a:lstStyle/>
          <a:p>
            <a:pPr>
              <a:defRPr/>
            </a:pPr>
            <a:fld id="{CCEF70F7-4C15-4B5C-963D-AC367C095089}" type="slidenum">
              <a:rPr lang="en-CA" smtClean="0"/>
              <a:pPr>
                <a:defRPr/>
              </a:pPr>
              <a:t>11</a:t>
            </a:fld>
            <a:endParaRPr lang="en-CA"/>
          </a:p>
        </p:txBody>
      </p:sp>
    </p:spTree>
    <p:extLst>
      <p:ext uri="{BB962C8B-B14F-4D97-AF65-F5344CB8AC3E}">
        <p14:creationId xmlns:p14="http://schemas.microsoft.com/office/powerpoint/2010/main" val="928297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a:p>
        </p:txBody>
      </p:sp>
      <p:sp>
        <p:nvSpPr>
          <p:cNvPr id="4" name="Footer Placeholder 3"/>
          <p:cNvSpPr>
            <a:spLocks noGrp="1"/>
          </p:cNvSpPr>
          <p:nvPr>
            <p:ph type="ftr" sz="quarter" idx="4"/>
          </p:nvPr>
        </p:nvSpPr>
        <p:spPr/>
        <p:txBody>
          <a:bodyPr/>
          <a:lstStyle/>
          <a:p>
            <a:pPr>
              <a:defRPr/>
            </a:pPr>
            <a:r>
              <a:rPr lang="en-CA"/>
              <a:t>Bereskin &amp; Parr LLP</a:t>
            </a:r>
          </a:p>
        </p:txBody>
      </p:sp>
      <p:sp>
        <p:nvSpPr>
          <p:cNvPr id="5" name="Slide Number Placeholder 4"/>
          <p:cNvSpPr>
            <a:spLocks noGrp="1"/>
          </p:cNvSpPr>
          <p:nvPr>
            <p:ph type="sldNum" sz="quarter" idx="5"/>
          </p:nvPr>
        </p:nvSpPr>
        <p:spPr/>
        <p:txBody>
          <a:bodyPr/>
          <a:lstStyle/>
          <a:p>
            <a:pPr>
              <a:defRPr/>
            </a:pPr>
            <a:fld id="{CCEF70F7-4C15-4B5C-963D-AC367C095089}" type="slidenum">
              <a:rPr lang="en-CA" smtClean="0"/>
              <a:pPr>
                <a:defRPr/>
              </a:pPr>
              <a:t>13</a:t>
            </a:fld>
            <a:endParaRPr lang="en-CA"/>
          </a:p>
        </p:txBody>
      </p:sp>
    </p:spTree>
    <p:extLst>
      <p:ext uri="{BB962C8B-B14F-4D97-AF65-F5344CB8AC3E}">
        <p14:creationId xmlns:p14="http://schemas.microsoft.com/office/powerpoint/2010/main" val="1193453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a:p>
        </p:txBody>
      </p:sp>
      <p:sp>
        <p:nvSpPr>
          <p:cNvPr id="4" name="Footer Placeholder 3"/>
          <p:cNvSpPr>
            <a:spLocks noGrp="1"/>
          </p:cNvSpPr>
          <p:nvPr>
            <p:ph type="ftr" sz="quarter" idx="4"/>
          </p:nvPr>
        </p:nvSpPr>
        <p:spPr/>
        <p:txBody>
          <a:bodyPr/>
          <a:lstStyle/>
          <a:p>
            <a:pPr>
              <a:defRPr/>
            </a:pPr>
            <a:r>
              <a:rPr lang="en-CA"/>
              <a:t>Bereskin &amp; Parr LLP</a:t>
            </a:r>
          </a:p>
        </p:txBody>
      </p:sp>
      <p:sp>
        <p:nvSpPr>
          <p:cNvPr id="5" name="Slide Number Placeholder 4"/>
          <p:cNvSpPr>
            <a:spLocks noGrp="1"/>
          </p:cNvSpPr>
          <p:nvPr>
            <p:ph type="sldNum" sz="quarter" idx="5"/>
          </p:nvPr>
        </p:nvSpPr>
        <p:spPr/>
        <p:txBody>
          <a:bodyPr/>
          <a:lstStyle/>
          <a:p>
            <a:pPr>
              <a:defRPr/>
            </a:pPr>
            <a:fld id="{CCEF70F7-4C15-4B5C-963D-AC367C095089}" type="slidenum">
              <a:rPr lang="en-CA" smtClean="0"/>
              <a:pPr>
                <a:defRPr/>
              </a:pPr>
              <a:t>14</a:t>
            </a:fld>
            <a:endParaRPr lang="en-CA"/>
          </a:p>
        </p:txBody>
      </p:sp>
    </p:spTree>
    <p:extLst>
      <p:ext uri="{BB962C8B-B14F-4D97-AF65-F5344CB8AC3E}">
        <p14:creationId xmlns:p14="http://schemas.microsoft.com/office/powerpoint/2010/main" val="2882758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i="1" dirty="0"/>
              <a:t>Patent Rules - </a:t>
            </a:r>
            <a:r>
              <a:rPr lang="en-CA" dirty="0"/>
              <a:t>Rule 27(2)</a:t>
            </a:r>
          </a:p>
          <a:p>
            <a:r>
              <a:rPr lang="en-US" sz="1200" b="1" i="0" kern="1200" dirty="0">
                <a:solidFill>
                  <a:schemeClr val="tx1"/>
                </a:solidFill>
                <a:effectLst/>
                <a:latin typeface="+mn-lt"/>
                <a:ea typeface="+mn-ea"/>
                <a:cs typeface="+mn-cs"/>
              </a:rPr>
              <a:t>Mandatory appointment of patent agent</a:t>
            </a: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27 (2)</a:t>
            </a:r>
            <a:r>
              <a:rPr lang="en-US" sz="1200" b="0" i="0" kern="1200" dirty="0">
                <a:solidFill>
                  <a:schemeClr val="tx1"/>
                </a:solidFill>
                <a:effectLst/>
                <a:latin typeface="+mn-lt"/>
                <a:ea typeface="+mn-ea"/>
                <a:cs typeface="+mn-cs"/>
              </a:rPr>
              <a:t> An applicant for a patent must appoint a patent agent to represent them before the Patent Office in respect of their application for a patent if</a:t>
            </a:r>
          </a:p>
          <a:p>
            <a:pPr lvl="1"/>
            <a:r>
              <a:rPr lang="en-US" sz="1200" b="1" i="0" kern="1200" dirty="0">
                <a:solidFill>
                  <a:schemeClr val="tx1"/>
                </a:solidFill>
                <a:effectLst/>
                <a:latin typeface="+mn-lt"/>
                <a:ea typeface="+mn-ea"/>
                <a:cs typeface="+mn-cs"/>
              </a:rPr>
              <a:t>(a)</a:t>
            </a:r>
            <a:r>
              <a:rPr lang="en-US" sz="1200" b="0" i="0" kern="1200" dirty="0">
                <a:solidFill>
                  <a:schemeClr val="tx1"/>
                </a:solidFill>
                <a:effectLst/>
                <a:latin typeface="+mn-lt"/>
                <a:ea typeface="+mn-ea"/>
                <a:cs typeface="+mn-cs"/>
              </a:rPr>
              <a:t> the application is filed by a person other than the inventor;</a:t>
            </a:r>
          </a:p>
          <a:p>
            <a:pPr lvl="1"/>
            <a:r>
              <a:rPr lang="en-US" sz="1200" b="1" i="0" kern="1200" dirty="0">
                <a:solidFill>
                  <a:schemeClr val="tx1"/>
                </a:solidFill>
                <a:effectLst/>
                <a:latin typeface="+mn-lt"/>
                <a:ea typeface="+mn-ea"/>
                <a:cs typeface="+mn-cs"/>
              </a:rPr>
              <a:t>(b)</a:t>
            </a:r>
            <a:r>
              <a:rPr lang="en-US" sz="1200" b="0" i="0" kern="1200" dirty="0">
                <a:solidFill>
                  <a:schemeClr val="tx1"/>
                </a:solidFill>
                <a:effectLst/>
                <a:latin typeface="+mn-lt"/>
                <a:ea typeface="+mn-ea"/>
                <a:cs typeface="+mn-cs"/>
              </a:rPr>
              <a:t> there is more than one inventor and the application is not filed jointly by all of the inventors; or</a:t>
            </a:r>
          </a:p>
          <a:p>
            <a:pPr lvl="1"/>
            <a:r>
              <a:rPr lang="en-US" sz="1200" b="1" i="0" kern="1200" dirty="0">
                <a:solidFill>
                  <a:schemeClr val="tx1"/>
                </a:solidFill>
                <a:effectLst/>
                <a:latin typeface="+mn-lt"/>
                <a:ea typeface="+mn-ea"/>
                <a:cs typeface="+mn-cs"/>
              </a:rPr>
              <a:t>(c)</a:t>
            </a:r>
            <a:r>
              <a:rPr lang="en-US" sz="1200" b="0" i="0" kern="1200" dirty="0">
                <a:solidFill>
                  <a:schemeClr val="tx1"/>
                </a:solidFill>
                <a:effectLst/>
                <a:latin typeface="+mn-lt"/>
                <a:ea typeface="+mn-ea"/>
                <a:cs typeface="+mn-cs"/>
              </a:rPr>
              <a:t> a transfer, in whole or in part, of the application has been recorded by the Commissioner under section 49 of the Act.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CA" sz="1200" i="1" kern="1200" dirty="0">
                <a:solidFill>
                  <a:schemeClr val="tx1"/>
                </a:solidFill>
                <a:effectLst/>
                <a:latin typeface="+mn-lt"/>
                <a:ea typeface="+mn-ea"/>
                <a:cs typeface="+mn-cs"/>
              </a:rPr>
              <a:t>Patent Rules - </a:t>
            </a:r>
            <a:r>
              <a:rPr lang="en-CA" sz="1200" kern="1200" dirty="0">
                <a:solidFill>
                  <a:schemeClr val="tx1"/>
                </a:solidFill>
                <a:effectLst/>
                <a:latin typeface="+mn-lt"/>
                <a:ea typeface="+mn-ea"/>
                <a:cs typeface="+mn-cs"/>
              </a:rPr>
              <a:t>Rule 28(2)</a:t>
            </a:r>
          </a:p>
          <a:p>
            <a:r>
              <a:rPr lang="en-US" sz="1200" b="1" i="0" kern="1200" dirty="0">
                <a:solidFill>
                  <a:schemeClr val="tx1"/>
                </a:solidFill>
                <a:effectLst/>
                <a:latin typeface="+mn-lt"/>
                <a:ea typeface="+mn-ea"/>
                <a:cs typeface="+mn-cs"/>
              </a:rPr>
              <a:t>Mandatory appointment of associate patent agent</a:t>
            </a: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28 (2)</a:t>
            </a:r>
            <a:r>
              <a:rPr lang="en-US" sz="1200" b="0" i="0" kern="1200" dirty="0">
                <a:solidFill>
                  <a:schemeClr val="tx1"/>
                </a:solidFill>
                <a:effectLst/>
                <a:latin typeface="+mn-lt"/>
                <a:ea typeface="+mn-ea"/>
                <a:cs typeface="+mn-cs"/>
              </a:rPr>
              <a:t> A patent agent who does not reside in Canada and is appointed as the patent agent by an applicant for a patent, a patentee or other person to represent them in any business before the Patent Office, must appoint a patent agent who resides in Canada as an associate patent agent in respect of that business.</a:t>
            </a:r>
          </a:p>
        </p:txBody>
      </p:sp>
      <p:sp>
        <p:nvSpPr>
          <p:cNvPr id="4" name="Slide Number Placeholder 3"/>
          <p:cNvSpPr>
            <a:spLocks noGrp="1"/>
          </p:cNvSpPr>
          <p:nvPr>
            <p:ph type="sldNum" sz="quarter" idx="10"/>
          </p:nvPr>
        </p:nvSpPr>
        <p:spPr/>
        <p:txBody>
          <a:bodyPr/>
          <a:lstStyle/>
          <a:p>
            <a:pPr>
              <a:defRPr/>
            </a:pPr>
            <a:fld id="{CCEF70F7-4C15-4B5C-963D-AC367C095089}" type="slidenum">
              <a:rPr lang="en-CA" smtClean="0"/>
              <a:pPr>
                <a:defRPr/>
              </a:pPr>
              <a:t>16</a:t>
            </a:fld>
            <a:endParaRPr lang="en-CA"/>
          </a:p>
        </p:txBody>
      </p:sp>
    </p:spTree>
    <p:extLst>
      <p:ext uri="{BB962C8B-B14F-4D97-AF65-F5344CB8AC3E}">
        <p14:creationId xmlns:p14="http://schemas.microsoft.com/office/powerpoint/2010/main" val="41412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400" dirty="0"/>
              <a:t>Applicant who fails to pay national phase entry fee prior to 30 month deadline may </a:t>
            </a:r>
            <a:r>
              <a:rPr lang="en-CA" sz="1400" b="1" dirty="0"/>
              <a:t>request</a:t>
            </a:r>
            <a:r>
              <a:rPr lang="en-CA" sz="1400" dirty="0"/>
              <a:t> for reinstatement by:</a:t>
            </a:r>
          </a:p>
          <a:p>
            <a:pPr marL="800100" lvl="1" indent="-342900">
              <a:buAutoNum type="arabicParenR"/>
            </a:pPr>
            <a:r>
              <a:rPr lang="en-CA" sz="1400" dirty="0"/>
              <a:t>submitting a statement that the </a:t>
            </a:r>
            <a:r>
              <a:rPr lang="en-CA" sz="1400" b="1" dirty="0"/>
              <a:t>failure was unintentional</a:t>
            </a:r>
            <a:r>
              <a:rPr lang="en-CA" sz="1400" dirty="0"/>
              <a:t> within the 12 months following the 30 month deadline; and </a:t>
            </a:r>
          </a:p>
          <a:p>
            <a:pPr marL="1257300" marR="0" lvl="2" indent="-34290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CA" sz="1400" b="1" i="1" dirty="0"/>
              <a:t>Patent Rules </a:t>
            </a:r>
            <a:r>
              <a:rPr lang="en-CA" sz="1400" b="1" i="0" dirty="0"/>
              <a:t>– S.154(3)(a)(</a:t>
            </a:r>
            <a:r>
              <a:rPr lang="en-CA" sz="1400" b="1" i="0" dirty="0" err="1"/>
              <a:t>i</a:t>
            </a:r>
            <a:r>
              <a:rPr lang="en-CA" sz="1400" b="1" i="0" dirty="0"/>
              <a:t>)</a:t>
            </a:r>
            <a:endParaRPr lang="en-CA" sz="1400" i="0" dirty="0"/>
          </a:p>
          <a:p>
            <a:pPr marL="800100" lvl="1" indent="-342900">
              <a:buAutoNum type="arabicParenR"/>
            </a:pPr>
            <a:r>
              <a:rPr lang="en-CA" sz="1400" dirty="0"/>
              <a:t>paying the national fee ($400) and reinstatement fee ($200) within the 12 months following the 30 month deadline, plus translation into English or French, if required.</a:t>
            </a:r>
          </a:p>
          <a:p>
            <a:pPr marL="1257300" lvl="2" indent="-342900">
              <a:buFont typeface="Arial" panose="020B0604020202020204" pitchFamily="34" charset="0"/>
              <a:buChar char="•"/>
            </a:pPr>
            <a:r>
              <a:rPr lang="en-CA" b="1" i="1" dirty="0"/>
              <a:t>Patent</a:t>
            </a:r>
            <a:r>
              <a:rPr lang="en-CA" b="1" i="1" baseline="0" dirty="0"/>
              <a:t> Rules </a:t>
            </a:r>
            <a:r>
              <a:rPr lang="en-CA" b="1" i="0" baseline="0" dirty="0"/>
              <a:t>- S. 154(3)(a)(iii) and 154(3)(a)(iv)</a:t>
            </a:r>
            <a:endParaRPr lang="en-CA" b="1" i="0" dirty="0"/>
          </a:p>
          <a:p>
            <a:endParaRPr lang="en-CA"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CA" sz="1200" b="0" i="1" dirty="0"/>
              <a:t>Patent Rules </a:t>
            </a:r>
            <a:r>
              <a:rPr lang="en-CA" sz="1200" b="0" i="0" dirty="0"/>
              <a:t>– S. 154 (3)</a:t>
            </a:r>
            <a:endParaRPr lang="en-CA" b="0" i="0" dirty="0"/>
          </a:p>
          <a:p>
            <a:r>
              <a:rPr lang="en-CA" b="1" dirty="0"/>
              <a:t>Reinstatement of rights</a:t>
            </a:r>
          </a:p>
          <a:p>
            <a:r>
              <a:rPr lang="en-CA" b="1" dirty="0"/>
              <a:t>154</a:t>
            </a:r>
            <a:r>
              <a:rPr lang="en-CA" b="1" baseline="0" dirty="0"/>
              <a:t> </a:t>
            </a:r>
            <a:r>
              <a:rPr lang="en-CA" b="1" dirty="0"/>
              <a:t>(3) </a:t>
            </a:r>
            <a:r>
              <a:rPr lang="en-CA" dirty="0"/>
              <a:t>An applicant who fails to comply with the requirements</a:t>
            </a:r>
            <a:r>
              <a:rPr lang="en-CA" baseline="0" dirty="0"/>
              <a:t> </a:t>
            </a:r>
            <a:r>
              <a:rPr lang="en-CA" dirty="0"/>
              <a:t>of subsection (1) and, if applicable, subsection (2)</a:t>
            </a:r>
            <a:r>
              <a:rPr lang="en-CA" baseline="0" dirty="0"/>
              <a:t> </a:t>
            </a:r>
            <a:r>
              <a:rPr lang="en-CA" dirty="0"/>
              <a:t>not later than 30 months after the priority date, is deemed</a:t>
            </a:r>
            <a:r>
              <a:rPr lang="en-CA" baseline="0" dirty="0"/>
              <a:t> </a:t>
            </a:r>
            <a:r>
              <a:rPr lang="en-CA" dirty="0"/>
              <a:t>to have complied with those requirements within that period</a:t>
            </a:r>
            <a:r>
              <a:rPr lang="en-CA" baseline="0" dirty="0"/>
              <a:t> </a:t>
            </a:r>
            <a:r>
              <a:rPr lang="en-CA" dirty="0"/>
              <a:t>if</a:t>
            </a:r>
          </a:p>
          <a:p>
            <a:pPr lvl="1"/>
            <a:r>
              <a:rPr lang="en-CA" b="1" dirty="0"/>
              <a:t>(a)</a:t>
            </a:r>
            <a:r>
              <a:rPr lang="en-CA" dirty="0"/>
              <a:t> not later than 12 months after that period, the</a:t>
            </a:r>
            <a:r>
              <a:rPr lang="en-CA" baseline="0" dirty="0"/>
              <a:t> </a:t>
            </a:r>
            <a:r>
              <a:rPr lang="en-CA" dirty="0"/>
              <a:t>applicant</a:t>
            </a:r>
          </a:p>
          <a:p>
            <a:pPr lvl="2"/>
            <a:r>
              <a:rPr lang="en-CA" b="1" i="0" dirty="0"/>
              <a:t>(</a:t>
            </a:r>
            <a:r>
              <a:rPr lang="en-CA" b="1" i="0" dirty="0" err="1"/>
              <a:t>i</a:t>
            </a:r>
            <a:r>
              <a:rPr lang="en-CA" b="1" i="0" dirty="0"/>
              <a:t>)</a:t>
            </a:r>
            <a:r>
              <a:rPr lang="en-CA" dirty="0"/>
              <a:t> submits to the Commissioner a request that the</a:t>
            </a:r>
            <a:r>
              <a:rPr lang="en-CA" baseline="0" dirty="0"/>
              <a:t> </a:t>
            </a:r>
            <a:r>
              <a:rPr lang="en-CA" dirty="0"/>
              <a:t>rights of the applicant be reinstated with respect to</a:t>
            </a:r>
            <a:r>
              <a:rPr lang="en-CA" baseline="0" dirty="0"/>
              <a:t> </a:t>
            </a:r>
            <a:r>
              <a:rPr lang="en-CA" dirty="0"/>
              <a:t>that international application and a statement that</a:t>
            </a:r>
            <a:r>
              <a:rPr lang="en-CA" baseline="0" dirty="0"/>
              <a:t> </a:t>
            </a:r>
            <a:r>
              <a:rPr lang="en-CA" dirty="0"/>
              <a:t>the failure was unintentional,</a:t>
            </a:r>
          </a:p>
          <a:p>
            <a:pPr lvl="2"/>
            <a:r>
              <a:rPr lang="en-CA" b="1" dirty="0"/>
              <a:t>(ii)</a:t>
            </a:r>
            <a:r>
              <a:rPr lang="en-CA" dirty="0"/>
              <a:t> complies with the requirements of paragraphs</a:t>
            </a:r>
            <a:r>
              <a:rPr lang="en-CA" baseline="0" dirty="0"/>
              <a:t> </a:t>
            </a:r>
            <a:r>
              <a:rPr lang="en-CA" dirty="0"/>
              <a:t>(1)(a) and (b),</a:t>
            </a:r>
          </a:p>
          <a:p>
            <a:r>
              <a:rPr lang="en-CA" b="1" dirty="0"/>
              <a:t>	(iii)</a:t>
            </a:r>
            <a:r>
              <a:rPr lang="en-CA" dirty="0"/>
              <a:t> pays the basic national fee, which is</a:t>
            </a:r>
          </a:p>
          <a:p>
            <a:pPr lvl="3"/>
            <a:r>
              <a:rPr lang="en-CA" b="1" dirty="0"/>
              <a:t>(A)</a:t>
            </a:r>
            <a:r>
              <a:rPr lang="en-CA" dirty="0"/>
              <a:t> the small entity fee set out in item 21 of</a:t>
            </a:r>
            <a:r>
              <a:rPr lang="en-CA" baseline="0" dirty="0"/>
              <a:t> </a:t>
            </a:r>
            <a:r>
              <a:rPr lang="en-CA" dirty="0"/>
              <a:t>Schedule 2, if the small entity status condition set</a:t>
            </a:r>
            <a:r>
              <a:rPr lang="en-CA" baseline="0" dirty="0"/>
              <a:t> </a:t>
            </a:r>
            <a:r>
              <a:rPr lang="en-CA" dirty="0"/>
              <a:t>out in subsection 44(2) is met and if a small entity</a:t>
            </a:r>
            <a:r>
              <a:rPr lang="en-CA" baseline="0" dirty="0"/>
              <a:t> </a:t>
            </a:r>
            <a:r>
              <a:rPr lang="en-CA" dirty="0"/>
              <a:t>declaration is filed in respect of the application in</a:t>
            </a:r>
            <a:r>
              <a:rPr lang="en-CA" baseline="0" dirty="0"/>
              <a:t> </a:t>
            </a:r>
            <a:r>
              <a:rPr lang="en-CA" dirty="0"/>
              <a:t>accordance with subsection 44(3) not later than</a:t>
            </a:r>
            <a:r>
              <a:rPr lang="en-CA" baseline="0" dirty="0"/>
              <a:t> </a:t>
            </a:r>
            <a:r>
              <a:rPr lang="en-CA" dirty="0"/>
              <a:t>12 months after the time referred to in subsection</a:t>
            </a:r>
            <a:r>
              <a:rPr lang="en-CA" baseline="0" dirty="0"/>
              <a:t> </a:t>
            </a:r>
            <a:r>
              <a:rPr lang="en-CA" dirty="0"/>
              <a:t>(1), and</a:t>
            </a:r>
          </a:p>
          <a:p>
            <a:pPr lvl="3"/>
            <a:r>
              <a:rPr lang="en-CA" b="1" dirty="0"/>
              <a:t>(B)</a:t>
            </a:r>
            <a:r>
              <a:rPr lang="en-CA" dirty="0"/>
              <a:t> in any other case, the standard fee set out in</a:t>
            </a:r>
            <a:r>
              <a:rPr lang="en-CA" baseline="0" dirty="0"/>
              <a:t> </a:t>
            </a:r>
            <a:r>
              <a:rPr lang="en-CA" dirty="0"/>
              <a:t>that item, and</a:t>
            </a:r>
          </a:p>
          <a:p>
            <a:r>
              <a:rPr lang="en-CA" b="1" dirty="0"/>
              <a:t>	(iv)</a:t>
            </a:r>
            <a:r>
              <a:rPr lang="en-CA" dirty="0"/>
              <a:t> pays the fee for reinstatement of rights set out</a:t>
            </a:r>
            <a:r>
              <a:rPr lang="en-CA" baseline="0" dirty="0"/>
              <a:t> </a:t>
            </a:r>
            <a:r>
              <a:rPr lang="en-CA" dirty="0"/>
              <a:t>in item 22 of Schedule 2; and</a:t>
            </a:r>
          </a:p>
          <a:p>
            <a:pPr lvl="1"/>
            <a:r>
              <a:rPr lang="en-CA" b="1" dirty="0"/>
              <a:t>(b)</a:t>
            </a:r>
            <a:r>
              <a:rPr lang="en-CA" dirty="0"/>
              <a:t> the applicant,</a:t>
            </a:r>
          </a:p>
          <a:p>
            <a:pPr lvl="1"/>
            <a:r>
              <a:rPr lang="en-CA" b="1" dirty="0"/>
              <a:t>	(</a:t>
            </a:r>
            <a:r>
              <a:rPr lang="en-CA" b="1" dirty="0" err="1"/>
              <a:t>i</a:t>
            </a:r>
            <a:r>
              <a:rPr lang="en-CA" b="1" dirty="0"/>
              <a:t>)</a:t>
            </a:r>
            <a:r>
              <a:rPr lang="en-CA" dirty="0"/>
              <a:t> before the third anniversary of the filing date of</a:t>
            </a:r>
            <a:r>
              <a:rPr lang="en-CA" baseline="0" dirty="0"/>
              <a:t> </a:t>
            </a:r>
            <a:r>
              <a:rPr lang="en-CA" dirty="0"/>
              <a:t>the international application, pays</a:t>
            </a:r>
          </a:p>
          <a:p>
            <a:pPr lvl="3"/>
            <a:r>
              <a:rPr lang="en-CA" b="1" dirty="0"/>
              <a:t>(A)</a:t>
            </a:r>
            <a:r>
              <a:rPr lang="en-CA" dirty="0"/>
              <a:t> if the small entity status condition set out in</a:t>
            </a:r>
            <a:r>
              <a:rPr lang="en-CA" baseline="0" dirty="0"/>
              <a:t> </a:t>
            </a:r>
            <a:r>
              <a:rPr lang="en-CA" dirty="0"/>
              <a:t>subsection 44(2) is met and if, before that third</a:t>
            </a:r>
            <a:r>
              <a:rPr lang="en-CA" baseline="0" dirty="0"/>
              <a:t> </a:t>
            </a:r>
            <a:r>
              <a:rPr lang="en-CA" dirty="0"/>
              <a:t>anniversary, a small entity declaration is filed in</a:t>
            </a:r>
            <a:r>
              <a:rPr lang="en-CA" baseline="0" dirty="0"/>
              <a:t> </a:t>
            </a:r>
            <a:r>
              <a:rPr lang="en-CA" dirty="0"/>
              <a:t>respect of the application for a patent in accordance</a:t>
            </a:r>
            <a:r>
              <a:rPr lang="en-CA" baseline="0" dirty="0"/>
              <a:t> </a:t>
            </a:r>
            <a:r>
              <a:rPr lang="en-CA" dirty="0"/>
              <a:t>with subsection 44(3), the small entity fee</a:t>
            </a:r>
            <a:r>
              <a:rPr lang="en-CA" baseline="0" dirty="0"/>
              <a:t> </a:t>
            </a:r>
            <a:r>
              <a:rPr lang="en-CA" dirty="0"/>
              <a:t>set out in item 8 of Schedule 2 for the second</a:t>
            </a:r>
            <a:r>
              <a:rPr lang="en-CA" baseline="0" dirty="0"/>
              <a:t> </a:t>
            </a:r>
            <a:r>
              <a:rPr lang="en-CA" dirty="0"/>
              <a:t>anniversary of the filing date of an application for</a:t>
            </a:r>
            <a:r>
              <a:rPr lang="en-CA" baseline="0" dirty="0"/>
              <a:t> </a:t>
            </a:r>
            <a:r>
              <a:rPr lang="en-CA" dirty="0"/>
              <a:t>a patent, and</a:t>
            </a:r>
          </a:p>
          <a:p>
            <a:pPr lvl="3"/>
            <a:r>
              <a:rPr lang="en-CA" b="1" dirty="0"/>
              <a:t>(B)</a:t>
            </a:r>
            <a:r>
              <a:rPr lang="en-CA" dirty="0"/>
              <a:t> in any other case, the standard fee set out in</a:t>
            </a:r>
            <a:r>
              <a:rPr lang="en-CA" baseline="0" dirty="0"/>
              <a:t> </a:t>
            </a:r>
            <a:r>
              <a:rPr lang="en-CA" dirty="0"/>
              <a:t>that item for the second anniversary of the filing</a:t>
            </a:r>
            <a:r>
              <a:rPr lang="en-CA" baseline="0" dirty="0"/>
              <a:t> </a:t>
            </a:r>
            <a:r>
              <a:rPr lang="en-CA" dirty="0"/>
              <a:t>date of an application for a patent, or</a:t>
            </a:r>
          </a:p>
          <a:p>
            <a:pPr lvl="2"/>
            <a:r>
              <a:rPr lang="en-CA" b="1" dirty="0"/>
              <a:t>(ii)</a:t>
            </a:r>
            <a:r>
              <a:rPr lang="en-CA" dirty="0"/>
              <a:t> on or after the third anniversary of the filing date</a:t>
            </a:r>
            <a:r>
              <a:rPr lang="en-CA" baseline="0" dirty="0"/>
              <a:t> </a:t>
            </a:r>
            <a:r>
              <a:rPr lang="en-CA" dirty="0"/>
              <a:t>of the international application but not later than</a:t>
            </a:r>
            <a:r>
              <a:rPr lang="en-CA" baseline="0" dirty="0"/>
              <a:t> </a:t>
            </a:r>
            <a:r>
              <a:rPr lang="en-CA" dirty="0"/>
              <a:t>12 months after the time referred to in subsection</a:t>
            </a:r>
            <a:r>
              <a:rPr lang="en-CA" baseline="0" dirty="0"/>
              <a:t> </a:t>
            </a:r>
            <a:r>
              <a:rPr lang="en-US" dirty="0"/>
              <a:t>(1), pays</a:t>
            </a:r>
          </a:p>
          <a:p>
            <a:pPr marL="1397660" lvl="3"/>
            <a:r>
              <a:rPr lang="en-CA" b="1" dirty="0"/>
              <a:t>(A) </a:t>
            </a:r>
            <a:r>
              <a:rPr lang="en-CA" dirty="0"/>
              <a:t>if the small entity status condition set out in</a:t>
            </a:r>
            <a:r>
              <a:rPr lang="en-CA" baseline="0" dirty="0"/>
              <a:t> </a:t>
            </a:r>
            <a:r>
              <a:rPr lang="en-CA" dirty="0"/>
              <a:t>subsection 44(2) is met and, if not later than</a:t>
            </a:r>
            <a:r>
              <a:rPr lang="en-CA" baseline="0" dirty="0"/>
              <a:t> </a:t>
            </a:r>
            <a:r>
              <a:rPr lang="en-CA" dirty="0"/>
              <a:t>12 months after the time referred to in subsection</a:t>
            </a:r>
            <a:r>
              <a:rPr lang="en-CA" baseline="0" dirty="0"/>
              <a:t> </a:t>
            </a:r>
            <a:r>
              <a:rPr lang="en-CA" dirty="0"/>
              <a:t>(1), a small entity declaration is filed in</a:t>
            </a:r>
            <a:r>
              <a:rPr lang="en-CA" baseline="0" dirty="0"/>
              <a:t> </a:t>
            </a:r>
            <a:r>
              <a:rPr lang="en-CA" dirty="0"/>
              <a:t>respect of the application for a patent in accordance</a:t>
            </a:r>
            <a:r>
              <a:rPr lang="en-CA" baseline="0" dirty="0"/>
              <a:t> </a:t>
            </a:r>
            <a:r>
              <a:rPr lang="en-CA" dirty="0"/>
              <a:t>with subsection 44(3), the small entity fee</a:t>
            </a:r>
            <a:r>
              <a:rPr lang="en-CA" baseline="0" dirty="0"/>
              <a:t> </a:t>
            </a:r>
            <a:r>
              <a:rPr lang="en-CA" dirty="0"/>
              <a:t>set out in item 8 of Schedule 2 for the second and</a:t>
            </a:r>
            <a:r>
              <a:rPr lang="en-CA" baseline="0" dirty="0"/>
              <a:t> </a:t>
            </a:r>
            <a:r>
              <a:rPr lang="en-CA" dirty="0"/>
              <a:t>third anniversary of the filing date of an application</a:t>
            </a:r>
            <a:r>
              <a:rPr lang="en-CA" baseline="0" dirty="0"/>
              <a:t> </a:t>
            </a:r>
            <a:r>
              <a:rPr lang="en-US" dirty="0"/>
              <a:t>for a patent, and</a:t>
            </a:r>
          </a:p>
          <a:p>
            <a:pPr marL="1397660" lvl="3"/>
            <a:r>
              <a:rPr lang="en-CA" b="1" dirty="0"/>
              <a:t>(B)</a:t>
            </a:r>
            <a:r>
              <a:rPr lang="en-CA" dirty="0"/>
              <a:t> in any other case, the standard fee set out in</a:t>
            </a:r>
            <a:r>
              <a:rPr lang="en-CA" baseline="0" dirty="0"/>
              <a:t> </a:t>
            </a:r>
            <a:r>
              <a:rPr lang="en-CA" dirty="0"/>
              <a:t>that item for the second and third anniversary of</a:t>
            </a:r>
            <a:r>
              <a:rPr lang="en-CA" baseline="0" dirty="0"/>
              <a:t> </a:t>
            </a:r>
            <a:r>
              <a:rPr lang="en-CA" dirty="0"/>
              <a:t>the filing date of an application for a patent.</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CCEF70F7-4C15-4B5C-963D-AC367C095089}" type="slidenum">
              <a:rPr lang="en-CA" smtClean="0"/>
              <a:pPr>
                <a:defRPr/>
              </a:pPr>
              <a:t>19</a:t>
            </a:fld>
            <a:endParaRPr lang="en-CA"/>
          </a:p>
        </p:txBody>
      </p:sp>
    </p:spTree>
    <p:extLst>
      <p:ext uri="{BB962C8B-B14F-4D97-AF65-F5344CB8AC3E}">
        <p14:creationId xmlns:p14="http://schemas.microsoft.com/office/powerpoint/2010/main" val="3117929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i="1" dirty="0"/>
              <a:t>Patent</a:t>
            </a:r>
            <a:r>
              <a:rPr lang="en-CA" i="1" baseline="0" dirty="0"/>
              <a:t> </a:t>
            </a:r>
            <a:r>
              <a:rPr lang="en-CA" i="1" dirty="0"/>
              <a:t>Rules – </a:t>
            </a:r>
            <a:r>
              <a:rPr lang="en-CA" sz="1200" b="0" i="0" kern="1200" dirty="0">
                <a:solidFill>
                  <a:schemeClr val="tx1"/>
                </a:solidFill>
                <a:effectLst/>
                <a:latin typeface="+mn-lt"/>
                <a:ea typeface="+mn-ea"/>
                <a:cs typeface="+mn-cs"/>
              </a:rPr>
              <a:t>S. </a:t>
            </a:r>
            <a:r>
              <a:rPr lang="en-CA" i="0" dirty="0"/>
              <a:t>53</a:t>
            </a:r>
          </a:p>
          <a:p>
            <a:r>
              <a:rPr lang="en-CA" sz="1200" b="1" i="0" kern="1200" dirty="0">
                <a:solidFill>
                  <a:schemeClr val="tx1"/>
                </a:solidFill>
                <a:effectLst/>
                <a:latin typeface="+mn-lt"/>
                <a:ea typeface="+mn-ea"/>
                <a:cs typeface="+mn-cs"/>
              </a:rPr>
              <a:t>Petition</a:t>
            </a:r>
          </a:p>
          <a:p>
            <a:r>
              <a:rPr lang="en-CA" sz="1200" b="1" i="0" kern="1200" dirty="0">
                <a:solidFill>
                  <a:schemeClr val="tx1"/>
                </a:solidFill>
                <a:effectLst/>
                <a:latin typeface="+mn-lt"/>
                <a:ea typeface="+mn-ea"/>
                <a:cs typeface="+mn-cs"/>
              </a:rPr>
              <a:t>Title and content</a:t>
            </a:r>
            <a:endParaRPr lang="en-CA" sz="1200" b="0" i="0" kern="1200" dirty="0">
              <a:solidFill>
                <a:schemeClr val="tx1"/>
              </a:solidFill>
              <a:effectLst/>
              <a:latin typeface="+mn-lt"/>
              <a:ea typeface="+mn-ea"/>
              <a:cs typeface="+mn-cs"/>
            </a:endParaRPr>
          </a:p>
          <a:p>
            <a:r>
              <a:rPr lang="en-CA" sz="1200" b="1" i="0" kern="1200" dirty="0">
                <a:solidFill>
                  <a:schemeClr val="tx1"/>
                </a:solidFill>
                <a:effectLst/>
                <a:latin typeface="+mn-lt"/>
                <a:ea typeface="+mn-ea"/>
                <a:cs typeface="+mn-cs"/>
              </a:rPr>
              <a:t>53</a:t>
            </a:r>
            <a:r>
              <a:rPr lang="en-CA" sz="1200" b="0" i="0" kern="1200" dirty="0">
                <a:solidFill>
                  <a:schemeClr val="tx1"/>
                </a:solidFill>
                <a:effectLst/>
                <a:latin typeface="+mn-lt"/>
                <a:ea typeface="+mn-ea"/>
                <a:cs typeface="+mn-cs"/>
              </a:rPr>
              <a:t> A petition must bear the title “Petition” or “Request” and must contain</a:t>
            </a:r>
          </a:p>
          <a:p>
            <a:r>
              <a:rPr lang="en-CA" sz="1200" b="1" i="0" kern="1200" dirty="0">
                <a:solidFill>
                  <a:schemeClr val="tx1"/>
                </a:solidFill>
                <a:effectLst/>
                <a:latin typeface="+mn-lt"/>
                <a:ea typeface="+mn-ea"/>
                <a:cs typeface="+mn-cs"/>
              </a:rPr>
              <a:t>(a)</a:t>
            </a:r>
            <a:r>
              <a:rPr lang="en-CA" sz="1200" b="0" i="0" kern="1200" dirty="0">
                <a:solidFill>
                  <a:schemeClr val="tx1"/>
                </a:solidFill>
                <a:effectLst/>
                <a:latin typeface="+mn-lt"/>
                <a:ea typeface="+mn-ea"/>
                <a:cs typeface="+mn-cs"/>
              </a:rPr>
              <a:t> a request for the grant of a patent;</a:t>
            </a:r>
          </a:p>
          <a:p>
            <a:r>
              <a:rPr lang="en-CA" sz="1200" b="1" i="0" kern="1200" dirty="0">
                <a:solidFill>
                  <a:schemeClr val="tx1"/>
                </a:solidFill>
                <a:effectLst/>
                <a:latin typeface="+mn-lt"/>
                <a:ea typeface="+mn-ea"/>
                <a:cs typeface="+mn-cs"/>
              </a:rPr>
              <a:t>(b)</a:t>
            </a:r>
            <a:r>
              <a:rPr lang="en-CA" sz="1200" b="0" i="0" kern="1200" dirty="0">
                <a:solidFill>
                  <a:schemeClr val="tx1"/>
                </a:solidFill>
                <a:effectLst/>
                <a:latin typeface="+mn-lt"/>
                <a:ea typeface="+mn-ea"/>
                <a:cs typeface="+mn-cs"/>
              </a:rPr>
              <a:t> the title of the invention; and</a:t>
            </a:r>
          </a:p>
          <a:p>
            <a:r>
              <a:rPr lang="en-CA" sz="1200" b="1" i="0" kern="1200" dirty="0">
                <a:solidFill>
                  <a:schemeClr val="tx1"/>
                </a:solidFill>
                <a:effectLst/>
                <a:latin typeface="+mn-lt"/>
                <a:ea typeface="+mn-ea"/>
                <a:cs typeface="+mn-cs"/>
              </a:rPr>
              <a:t>(c)</a:t>
            </a:r>
            <a:r>
              <a:rPr lang="en-CA" sz="1200" b="0" i="0" kern="1200" dirty="0">
                <a:solidFill>
                  <a:schemeClr val="tx1"/>
                </a:solidFill>
                <a:effectLst/>
                <a:latin typeface="+mn-lt"/>
                <a:ea typeface="+mn-ea"/>
                <a:cs typeface="+mn-cs"/>
              </a:rPr>
              <a:t> the name and postal address of the applicant.</a:t>
            </a:r>
          </a:p>
          <a:p>
            <a:endParaRPr lang="en-US" dirty="0"/>
          </a:p>
        </p:txBody>
      </p:sp>
      <p:sp>
        <p:nvSpPr>
          <p:cNvPr id="4" name="Slide Number Placeholder 3"/>
          <p:cNvSpPr>
            <a:spLocks noGrp="1"/>
          </p:cNvSpPr>
          <p:nvPr>
            <p:ph type="sldNum" sz="quarter" idx="10"/>
          </p:nvPr>
        </p:nvSpPr>
        <p:spPr/>
        <p:txBody>
          <a:bodyPr/>
          <a:lstStyle/>
          <a:p>
            <a:pPr>
              <a:defRPr/>
            </a:pPr>
            <a:fld id="{CCEF70F7-4C15-4B5C-963D-AC367C095089}" type="slidenum">
              <a:rPr lang="en-CA" smtClean="0"/>
              <a:pPr>
                <a:defRPr/>
              </a:pPr>
              <a:t>20</a:t>
            </a:fld>
            <a:endParaRPr lang="en-CA"/>
          </a:p>
        </p:txBody>
      </p:sp>
    </p:spTree>
    <p:extLst>
      <p:ext uri="{BB962C8B-B14F-4D97-AF65-F5344CB8AC3E}">
        <p14:creationId xmlns:p14="http://schemas.microsoft.com/office/powerpoint/2010/main" val="1536650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Footer Placeholder 3"/>
          <p:cNvSpPr>
            <a:spLocks noGrp="1"/>
          </p:cNvSpPr>
          <p:nvPr>
            <p:ph type="ftr" sz="quarter" idx="4"/>
          </p:nvPr>
        </p:nvSpPr>
        <p:spPr/>
        <p:txBody>
          <a:bodyPr/>
          <a:lstStyle/>
          <a:p>
            <a:pPr>
              <a:defRPr/>
            </a:pPr>
            <a:r>
              <a:rPr lang="en-CA"/>
              <a:t>Bereskin &amp; Parr LLP</a:t>
            </a:r>
          </a:p>
        </p:txBody>
      </p:sp>
      <p:sp>
        <p:nvSpPr>
          <p:cNvPr id="5" name="Slide Number Placeholder 4"/>
          <p:cNvSpPr>
            <a:spLocks noGrp="1"/>
          </p:cNvSpPr>
          <p:nvPr>
            <p:ph type="sldNum" sz="quarter" idx="5"/>
          </p:nvPr>
        </p:nvSpPr>
        <p:spPr/>
        <p:txBody>
          <a:bodyPr/>
          <a:lstStyle/>
          <a:p>
            <a:pPr>
              <a:defRPr/>
            </a:pPr>
            <a:fld id="{CCEF70F7-4C15-4B5C-963D-AC367C095089}" type="slidenum">
              <a:rPr lang="en-CA" smtClean="0"/>
              <a:pPr>
                <a:defRPr/>
              </a:pPr>
              <a:t>21</a:t>
            </a:fld>
            <a:endParaRPr lang="en-CA"/>
          </a:p>
        </p:txBody>
      </p:sp>
    </p:spTree>
    <p:extLst>
      <p:ext uri="{BB962C8B-B14F-4D97-AF65-F5344CB8AC3E}">
        <p14:creationId xmlns:p14="http://schemas.microsoft.com/office/powerpoint/2010/main" val="1593378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90000"/>
              </a:lnSpc>
              <a:spcBef>
                <a:spcPts val="1200"/>
              </a:spcBef>
              <a:spcAft>
                <a:spcPts val="0"/>
              </a:spcAft>
              <a:buNone/>
            </a:pPr>
            <a:endParaRPr lang="en-US" sz="5400" dirty="0"/>
          </a:p>
          <a:p>
            <a:pPr marL="0" indent="0">
              <a:lnSpc>
                <a:spcPct val="90000"/>
              </a:lnSpc>
              <a:spcBef>
                <a:spcPts val="1200"/>
              </a:spcBef>
              <a:spcAft>
                <a:spcPts val="0"/>
              </a:spcAft>
              <a:buNone/>
            </a:pPr>
            <a:endParaRPr lang="en-US" sz="4000" dirty="0"/>
          </a:p>
          <a:p>
            <a:pPr marL="0" indent="0">
              <a:lnSpc>
                <a:spcPct val="90000"/>
              </a:lnSpc>
              <a:spcBef>
                <a:spcPts val="1200"/>
              </a:spcBef>
              <a:spcAft>
                <a:spcPts val="0"/>
              </a:spcAft>
              <a:buNone/>
            </a:pPr>
            <a:endParaRPr lang="en-US" sz="2800" b="1" dirty="0"/>
          </a:p>
          <a:p>
            <a:endParaRPr lang="en-US" dirty="0"/>
          </a:p>
        </p:txBody>
      </p:sp>
      <p:sp>
        <p:nvSpPr>
          <p:cNvPr id="4" name="Footer Placeholder 3"/>
          <p:cNvSpPr>
            <a:spLocks noGrp="1"/>
          </p:cNvSpPr>
          <p:nvPr>
            <p:ph type="ftr" sz="quarter" idx="4"/>
          </p:nvPr>
        </p:nvSpPr>
        <p:spPr/>
        <p:txBody>
          <a:bodyPr/>
          <a:lstStyle/>
          <a:p>
            <a:pPr>
              <a:defRPr/>
            </a:pPr>
            <a:r>
              <a:rPr lang="en-CA"/>
              <a:t>Bereskin &amp; Parr LLP</a:t>
            </a:r>
          </a:p>
        </p:txBody>
      </p:sp>
      <p:sp>
        <p:nvSpPr>
          <p:cNvPr id="5" name="Slide Number Placeholder 4"/>
          <p:cNvSpPr>
            <a:spLocks noGrp="1"/>
          </p:cNvSpPr>
          <p:nvPr>
            <p:ph type="sldNum" sz="quarter" idx="5"/>
          </p:nvPr>
        </p:nvSpPr>
        <p:spPr/>
        <p:txBody>
          <a:bodyPr/>
          <a:lstStyle/>
          <a:p>
            <a:pPr>
              <a:defRPr/>
            </a:pPr>
            <a:fld id="{CCEF70F7-4C15-4B5C-963D-AC367C095089}" type="slidenum">
              <a:rPr lang="en-CA" smtClean="0"/>
              <a:pPr>
                <a:defRPr/>
              </a:pPr>
              <a:t>22</a:t>
            </a:fld>
            <a:endParaRPr lang="en-CA"/>
          </a:p>
        </p:txBody>
      </p:sp>
    </p:spTree>
    <p:extLst>
      <p:ext uri="{BB962C8B-B14F-4D97-AF65-F5344CB8AC3E}">
        <p14:creationId xmlns:p14="http://schemas.microsoft.com/office/powerpoint/2010/main" val="2019053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b="1" dirty="0"/>
          </a:p>
        </p:txBody>
      </p:sp>
      <p:sp>
        <p:nvSpPr>
          <p:cNvPr id="4" name="Footer Placeholder 3"/>
          <p:cNvSpPr>
            <a:spLocks noGrp="1"/>
          </p:cNvSpPr>
          <p:nvPr>
            <p:ph type="ftr" sz="quarter" idx="4"/>
          </p:nvPr>
        </p:nvSpPr>
        <p:spPr/>
        <p:txBody>
          <a:bodyPr/>
          <a:lstStyle/>
          <a:p>
            <a:pPr>
              <a:defRPr/>
            </a:pPr>
            <a:r>
              <a:rPr lang="en-CA"/>
              <a:t>Bereskin &amp; Parr LLP</a:t>
            </a:r>
          </a:p>
        </p:txBody>
      </p:sp>
      <p:sp>
        <p:nvSpPr>
          <p:cNvPr id="5" name="Slide Number Placeholder 4"/>
          <p:cNvSpPr>
            <a:spLocks noGrp="1"/>
          </p:cNvSpPr>
          <p:nvPr>
            <p:ph type="sldNum" sz="quarter" idx="5"/>
          </p:nvPr>
        </p:nvSpPr>
        <p:spPr/>
        <p:txBody>
          <a:bodyPr/>
          <a:lstStyle/>
          <a:p>
            <a:pPr>
              <a:defRPr/>
            </a:pPr>
            <a:fld id="{CCEF70F7-4C15-4B5C-963D-AC367C095089}" type="slidenum">
              <a:rPr lang="en-CA" smtClean="0"/>
              <a:pPr>
                <a:defRPr/>
              </a:pPr>
              <a:t>23</a:t>
            </a:fld>
            <a:endParaRPr lang="en-CA"/>
          </a:p>
        </p:txBody>
      </p:sp>
    </p:spTree>
    <p:extLst>
      <p:ext uri="{BB962C8B-B14F-4D97-AF65-F5344CB8AC3E}">
        <p14:creationId xmlns:p14="http://schemas.microsoft.com/office/powerpoint/2010/main" val="1319368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Footer Placeholder 3"/>
          <p:cNvSpPr>
            <a:spLocks noGrp="1"/>
          </p:cNvSpPr>
          <p:nvPr>
            <p:ph type="ftr" sz="quarter" idx="4"/>
          </p:nvPr>
        </p:nvSpPr>
        <p:spPr/>
        <p:txBody>
          <a:bodyPr/>
          <a:lstStyle/>
          <a:p>
            <a:pPr>
              <a:defRPr/>
            </a:pPr>
            <a:r>
              <a:rPr lang="en-CA"/>
              <a:t>Bereskin &amp; Parr LLP</a:t>
            </a:r>
          </a:p>
        </p:txBody>
      </p:sp>
      <p:sp>
        <p:nvSpPr>
          <p:cNvPr id="5" name="Slide Number Placeholder 4"/>
          <p:cNvSpPr>
            <a:spLocks noGrp="1"/>
          </p:cNvSpPr>
          <p:nvPr>
            <p:ph type="sldNum" sz="quarter" idx="5"/>
          </p:nvPr>
        </p:nvSpPr>
        <p:spPr/>
        <p:txBody>
          <a:bodyPr/>
          <a:lstStyle/>
          <a:p>
            <a:pPr>
              <a:defRPr/>
            </a:pPr>
            <a:fld id="{CCEF70F7-4C15-4B5C-963D-AC367C095089}" type="slidenum">
              <a:rPr lang="en-CA" smtClean="0"/>
              <a:pPr>
                <a:defRPr/>
              </a:pPr>
              <a:t>24</a:t>
            </a:fld>
            <a:endParaRPr lang="en-CA"/>
          </a:p>
        </p:txBody>
      </p:sp>
    </p:spTree>
    <p:extLst>
      <p:ext uri="{BB962C8B-B14F-4D97-AF65-F5344CB8AC3E}">
        <p14:creationId xmlns:p14="http://schemas.microsoft.com/office/powerpoint/2010/main" val="4006309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CA"/>
              <a:t>Bereskin &amp; Parr LLP</a:t>
            </a:r>
          </a:p>
        </p:txBody>
      </p:sp>
      <p:sp>
        <p:nvSpPr>
          <p:cNvPr id="5" name="Slide Number Placeholder 4"/>
          <p:cNvSpPr>
            <a:spLocks noGrp="1"/>
          </p:cNvSpPr>
          <p:nvPr>
            <p:ph type="sldNum" sz="quarter" idx="5"/>
          </p:nvPr>
        </p:nvSpPr>
        <p:spPr/>
        <p:txBody>
          <a:bodyPr/>
          <a:lstStyle/>
          <a:p>
            <a:pPr>
              <a:defRPr/>
            </a:pPr>
            <a:fld id="{CCEF70F7-4C15-4B5C-963D-AC367C095089}" type="slidenum">
              <a:rPr lang="en-CA" smtClean="0"/>
              <a:pPr>
                <a:defRPr/>
              </a:pPr>
              <a:t>27</a:t>
            </a:fld>
            <a:endParaRPr lang="en-CA"/>
          </a:p>
        </p:txBody>
      </p:sp>
    </p:spTree>
    <p:extLst>
      <p:ext uri="{BB962C8B-B14F-4D97-AF65-F5344CB8AC3E}">
        <p14:creationId xmlns:p14="http://schemas.microsoft.com/office/powerpoint/2010/main" val="2860169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i="0" baseline="0" dirty="0"/>
              <a:t>For applications that are filed after October 30, 2019 (excluding </a:t>
            </a:r>
            <a:r>
              <a:rPr lang="en-CA" i="0" baseline="0" dirty="0" err="1"/>
              <a:t>divisionals</a:t>
            </a:r>
            <a:r>
              <a:rPr lang="en-CA" i="0" baseline="0" dirty="0"/>
              <a:t>), the time period to request examination is 4 years from filing date. </a:t>
            </a:r>
            <a:r>
              <a:rPr lang="en-CA" sz="1200" dirty="0"/>
              <a:t>Reinstate as of right within 6 months of original deadline (4.5 years from filing date)</a:t>
            </a:r>
          </a:p>
          <a:p>
            <a:pPr marL="457200" lvl="0" indent="-457200">
              <a:buFont typeface="Arial" panose="020B0604020202020204" pitchFamily="34" charset="0"/>
              <a:buChar char="•"/>
            </a:pPr>
            <a:r>
              <a:rPr lang="en-CA" sz="1200" dirty="0"/>
              <a:t>File request, pay exam fee and reinstatement fee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i="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i="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CA" i="1" dirty="0"/>
              <a:t>Patent Rules </a:t>
            </a:r>
            <a:r>
              <a:rPr lang="en-CA" dirty="0"/>
              <a:t>– S. 81</a:t>
            </a:r>
            <a:endParaRPr lang="en-US" dirty="0"/>
          </a:p>
          <a:p>
            <a:r>
              <a:rPr lang="en-CA" sz="1200" b="1" i="0" kern="1200" dirty="0">
                <a:solidFill>
                  <a:schemeClr val="tx1"/>
                </a:solidFill>
                <a:effectLst/>
                <a:latin typeface="+mn-lt"/>
                <a:ea typeface="+mn-ea"/>
                <a:cs typeface="+mn-cs"/>
              </a:rPr>
              <a:t>Prescribed time — subsection 35(2) of Act</a:t>
            </a:r>
            <a:endParaRPr lang="en-CA" sz="1200" b="0" i="0" kern="1200" dirty="0">
              <a:solidFill>
                <a:schemeClr val="tx1"/>
              </a:solidFill>
              <a:effectLst/>
              <a:latin typeface="+mn-lt"/>
              <a:ea typeface="+mn-ea"/>
              <a:cs typeface="+mn-cs"/>
            </a:endParaRPr>
          </a:p>
          <a:p>
            <a:r>
              <a:rPr lang="en-CA" sz="1200" b="1" i="0" kern="1200" dirty="0">
                <a:solidFill>
                  <a:schemeClr val="tx1"/>
                </a:solidFill>
                <a:effectLst/>
                <a:latin typeface="+mn-lt"/>
                <a:ea typeface="+mn-ea"/>
                <a:cs typeface="+mn-cs"/>
              </a:rPr>
              <a:t>81 (1)</a:t>
            </a:r>
            <a:r>
              <a:rPr lang="en-CA" sz="1200" b="0" i="0" kern="1200" dirty="0">
                <a:solidFill>
                  <a:schemeClr val="tx1"/>
                </a:solidFill>
                <a:effectLst/>
                <a:latin typeface="+mn-lt"/>
                <a:ea typeface="+mn-ea"/>
                <a:cs typeface="+mn-cs"/>
              </a:rPr>
              <a:t> For the purposes of subsection 35(2) of the Act, the prescribed time for making a request for examination and for paying the fee is any time before</a:t>
            </a:r>
          </a:p>
          <a:p>
            <a:r>
              <a:rPr lang="en-CA" sz="1200" b="1" i="0" kern="1200" dirty="0">
                <a:solidFill>
                  <a:schemeClr val="tx1"/>
                </a:solidFill>
                <a:effectLst/>
                <a:latin typeface="+mn-lt"/>
                <a:ea typeface="+mn-ea"/>
                <a:cs typeface="+mn-cs"/>
              </a:rPr>
              <a:t>(a)</a:t>
            </a:r>
            <a:r>
              <a:rPr lang="en-CA" sz="1200" b="0" i="0" kern="1200" dirty="0">
                <a:solidFill>
                  <a:schemeClr val="tx1"/>
                </a:solidFill>
                <a:effectLst/>
                <a:latin typeface="+mn-lt"/>
                <a:ea typeface="+mn-ea"/>
                <a:cs typeface="+mn-cs"/>
              </a:rPr>
              <a:t> in respect of an application for a patent other than a divisional application, the end of a period of four years after the filing date of the application; and</a:t>
            </a:r>
          </a:p>
          <a:p>
            <a:r>
              <a:rPr lang="en-CA" sz="1200" b="1" i="0" kern="1200" dirty="0">
                <a:solidFill>
                  <a:schemeClr val="tx1"/>
                </a:solidFill>
                <a:effectLst/>
                <a:latin typeface="+mn-lt"/>
                <a:ea typeface="+mn-ea"/>
                <a:cs typeface="+mn-cs"/>
              </a:rPr>
              <a:t>(b)</a:t>
            </a:r>
            <a:r>
              <a:rPr lang="en-CA" sz="1200" b="0" i="0" kern="1200" dirty="0">
                <a:solidFill>
                  <a:schemeClr val="tx1"/>
                </a:solidFill>
                <a:effectLst/>
                <a:latin typeface="+mn-lt"/>
                <a:ea typeface="+mn-ea"/>
                <a:cs typeface="+mn-cs"/>
              </a:rPr>
              <a:t> in respect of a divisional application, the later of</a:t>
            </a:r>
          </a:p>
          <a:p>
            <a:pPr lvl="1"/>
            <a:r>
              <a:rPr lang="en-CA" sz="1200" b="1" i="0" kern="1200" dirty="0">
                <a:solidFill>
                  <a:schemeClr val="tx1"/>
                </a:solidFill>
                <a:effectLst/>
                <a:latin typeface="+mn-lt"/>
                <a:ea typeface="+mn-ea"/>
                <a:cs typeface="+mn-cs"/>
              </a:rPr>
              <a:t>(</a:t>
            </a:r>
            <a:r>
              <a:rPr lang="en-CA" sz="1200" b="1" i="0" kern="1200" dirty="0" err="1">
                <a:solidFill>
                  <a:schemeClr val="tx1"/>
                </a:solidFill>
                <a:effectLst/>
                <a:latin typeface="+mn-lt"/>
                <a:ea typeface="+mn-ea"/>
                <a:cs typeface="+mn-cs"/>
              </a:rPr>
              <a:t>i</a:t>
            </a:r>
            <a:r>
              <a:rPr lang="en-CA" sz="1200" b="1" i="0" kern="1200" dirty="0">
                <a:solidFill>
                  <a:schemeClr val="tx1"/>
                </a:solidFill>
                <a:effectLst/>
                <a:latin typeface="+mn-lt"/>
                <a:ea typeface="+mn-ea"/>
                <a:cs typeface="+mn-cs"/>
              </a:rPr>
              <a:t>)</a:t>
            </a:r>
            <a:r>
              <a:rPr lang="en-CA" sz="1200" b="0" i="0" kern="1200" dirty="0">
                <a:solidFill>
                  <a:schemeClr val="tx1"/>
                </a:solidFill>
                <a:effectLst/>
                <a:latin typeface="+mn-lt"/>
                <a:ea typeface="+mn-ea"/>
                <a:cs typeface="+mn-cs"/>
              </a:rPr>
              <a:t> the end of the time that is applicable under this subsection in respect of the original application, and</a:t>
            </a:r>
          </a:p>
          <a:p>
            <a:pPr lvl="1"/>
            <a:r>
              <a:rPr lang="en-CA" sz="1200" b="1" i="0" kern="1200" dirty="0">
                <a:solidFill>
                  <a:schemeClr val="tx1"/>
                </a:solidFill>
                <a:effectLst/>
                <a:latin typeface="+mn-lt"/>
                <a:ea typeface="+mn-ea"/>
                <a:cs typeface="+mn-cs"/>
              </a:rPr>
              <a:t>(ii)</a:t>
            </a:r>
            <a:r>
              <a:rPr lang="en-CA" sz="1200" b="0" i="0" kern="1200" dirty="0">
                <a:solidFill>
                  <a:schemeClr val="tx1"/>
                </a:solidFill>
                <a:effectLst/>
                <a:latin typeface="+mn-lt"/>
                <a:ea typeface="+mn-ea"/>
                <a:cs typeface="+mn-cs"/>
              </a:rPr>
              <a:t> the end of a period of three months after the presentation date of the divisional application.</a:t>
            </a:r>
          </a:p>
        </p:txBody>
      </p:sp>
      <p:sp>
        <p:nvSpPr>
          <p:cNvPr id="4" name="Slide Number Placeholder 3"/>
          <p:cNvSpPr>
            <a:spLocks noGrp="1"/>
          </p:cNvSpPr>
          <p:nvPr>
            <p:ph type="sldNum" sz="quarter" idx="10"/>
          </p:nvPr>
        </p:nvSpPr>
        <p:spPr/>
        <p:txBody>
          <a:bodyPr/>
          <a:lstStyle/>
          <a:p>
            <a:pPr>
              <a:defRPr/>
            </a:pPr>
            <a:fld id="{CCEF70F7-4C15-4B5C-963D-AC367C095089}" type="slidenum">
              <a:rPr lang="en-CA" smtClean="0"/>
              <a:pPr>
                <a:defRPr/>
              </a:pPr>
              <a:t>33</a:t>
            </a:fld>
            <a:endParaRPr lang="en-CA"/>
          </a:p>
        </p:txBody>
      </p:sp>
    </p:spTree>
    <p:extLst>
      <p:ext uri="{BB962C8B-B14F-4D97-AF65-F5344CB8AC3E}">
        <p14:creationId xmlns:p14="http://schemas.microsoft.com/office/powerpoint/2010/main" val="151089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2800" dirty="0"/>
          </a:p>
          <a:p>
            <a:r>
              <a:rPr lang="en-CA" sz="2800" dirty="0"/>
              <a:t>If don’t reinstate by the 6 month mark:  “due care” standard also applies  </a:t>
            </a:r>
          </a:p>
          <a:p>
            <a:pPr marL="457200" lvl="0" indent="-457200">
              <a:buFont typeface="Arial" panose="020B0604020202020204" pitchFamily="34" charset="0"/>
              <a:buChar char="•"/>
            </a:pPr>
            <a:r>
              <a:rPr lang="en-CA" sz="2800" dirty="0"/>
              <a:t>Applicant must state reasons for failure to request exam and the Commissioner must determine that the failure occurred in spite of due care required by the circumstances</a:t>
            </a:r>
          </a:p>
          <a:p>
            <a:pPr marL="457200" lvl="0" indent="-457200">
              <a:buFont typeface="Arial" panose="020B0604020202020204" pitchFamily="34" charset="0"/>
              <a:buChar char="•"/>
            </a:pPr>
            <a:r>
              <a:rPr lang="en-CA" sz="2800" dirty="0"/>
              <a:t>Window for reinstatement is 12-months from the further deadline set by the notice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i="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CA" i="1" dirty="0"/>
              <a:t>Patent Rules </a:t>
            </a:r>
            <a:r>
              <a:rPr lang="en-CA" dirty="0"/>
              <a:t>– S. 81</a:t>
            </a:r>
            <a:endParaRPr lang="en-US" dirty="0"/>
          </a:p>
          <a:p>
            <a:r>
              <a:rPr lang="en-CA" sz="1200" b="1" i="0" kern="1200" dirty="0">
                <a:solidFill>
                  <a:schemeClr val="tx1"/>
                </a:solidFill>
                <a:effectLst/>
                <a:latin typeface="+mn-lt"/>
                <a:ea typeface="+mn-ea"/>
                <a:cs typeface="+mn-cs"/>
              </a:rPr>
              <a:t>Prescribed time — subsection 35(2) of Act</a:t>
            </a:r>
            <a:endParaRPr lang="en-CA" sz="1200" b="0" i="0" kern="1200" dirty="0">
              <a:solidFill>
                <a:schemeClr val="tx1"/>
              </a:solidFill>
              <a:effectLst/>
              <a:latin typeface="+mn-lt"/>
              <a:ea typeface="+mn-ea"/>
              <a:cs typeface="+mn-cs"/>
            </a:endParaRPr>
          </a:p>
          <a:p>
            <a:r>
              <a:rPr lang="en-CA" sz="1200" b="1" i="0" kern="1200" dirty="0">
                <a:solidFill>
                  <a:schemeClr val="tx1"/>
                </a:solidFill>
                <a:effectLst/>
                <a:latin typeface="+mn-lt"/>
                <a:ea typeface="+mn-ea"/>
                <a:cs typeface="+mn-cs"/>
              </a:rPr>
              <a:t>81 (1)</a:t>
            </a:r>
            <a:r>
              <a:rPr lang="en-CA" sz="1200" b="0" i="0" kern="1200" dirty="0">
                <a:solidFill>
                  <a:schemeClr val="tx1"/>
                </a:solidFill>
                <a:effectLst/>
                <a:latin typeface="+mn-lt"/>
                <a:ea typeface="+mn-ea"/>
                <a:cs typeface="+mn-cs"/>
              </a:rPr>
              <a:t> For the purposes of subsection 35(2) of the Act, the prescribed time for making a request for examination and for paying the fee is any time before</a:t>
            </a:r>
          </a:p>
          <a:p>
            <a:r>
              <a:rPr lang="en-CA" sz="1200" b="1" i="0" kern="1200" dirty="0">
                <a:solidFill>
                  <a:schemeClr val="tx1"/>
                </a:solidFill>
                <a:effectLst/>
                <a:latin typeface="+mn-lt"/>
                <a:ea typeface="+mn-ea"/>
                <a:cs typeface="+mn-cs"/>
              </a:rPr>
              <a:t>(a)</a:t>
            </a:r>
            <a:r>
              <a:rPr lang="en-CA" sz="1200" b="0" i="0" kern="1200" dirty="0">
                <a:solidFill>
                  <a:schemeClr val="tx1"/>
                </a:solidFill>
                <a:effectLst/>
                <a:latin typeface="+mn-lt"/>
                <a:ea typeface="+mn-ea"/>
                <a:cs typeface="+mn-cs"/>
              </a:rPr>
              <a:t> in respect of an application for a patent other than a divisional application, the end of a period of four years after the filing date of the application; and</a:t>
            </a:r>
          </a:p>
          <a:p>
            <a:r>
              <a:rPr lang="en-CA" sz="1200" b="1" i="0" kern="1200" dirty="0">
                <a:solidFill>
                  <a:schemeClr val="tx1"/>
                </a:solidFill>
                <a:effectLst/>
                <a:latin typeface="+mn-lt"/>
                <a:ea typeface="+mn-ea"/>
                <a:cs typeface="+mn-cs"/>
              </a:rPr>
              <a:t>(b)</a:t>
            </a:r>
            <a:r>
              <a:rPr lang="en-CA" sz="1200" b="0" i="0" kern="1200" dirty="0">
                <a:solidFill>
                  <a:schemeClr val="tx1"/>
                </a:solidFill>
                <a:effectLst/>
                <a:latin typeface="+mn-lt"/>
                <a:ea typeface="+mn-ea"/>
                <a:cs typeface="+mn-cs"/>
              </a:rPr>
              <a:t> in respect of a divisional application, the later of</a:t>
            </a:r>
          </a:p>
          <a:p>
            <a:pPr lvl="1"/>
            <a:r>
              <a:rPr lang="en-CA" sz="1200" b="1" i="0" kern="1200" dirty="0">
                <a:solidFill>
                  <a:schemeClr val="tx1"/>
                </a:solidFill>
                <a:effectLst/>
                <a:latin typeface="+mn-lt"/>
                <a:ea typeface="+mn-ea"/>
                <a:cs typeface="+mn-cs"/>
              </a:rPr>
              <a:t>(</a:t>
            </a:r>
            <a:r>
              <a:rPr lang="en-CA" sz="1200" b="1" i="0" kern="1200" dirty="0" err="1">
                <a:solidFill>
                  <a:schemeClr val="tx1"/>
                </a:solidFill>
                <a:effectLst/>
                <a:latin typeface="+mn-lt"/>
                <a:ea typeface="+mn-ea"/>
                <a:cs typeface="+mn-cs"/>
              </a:rPr>
              <a:t>i</a:t>
            </a:r>
            <a:r>
              <a:rPr lang="en-CA" sz="1200" b="1" i="0" kern="1200" dirty="0">
                <a:solidFill>
                  <a:schemeClr val="tx1"/>
                </a:solidFill>
                <a:effectLst/>
                <a:latin typeface="+mn-lt"/>
                <a:ea typeface="+mn-ea"/>
                <a:cs typeface="+mn-cs"/>
              </a:rPr>
              <a:t>)</a:t>
            </a:r>
            <a:r>
              <a:rPr lang="en-CA" sz="1200" b="0" i="0" kern="1200" dirty="0">
                <a:solidFill>
                  <a:schemeClr val="tx1"/>
                </a:solidFill>
                <a:effectLst/>
                <a:latin typeface="+mn-lt"/>
                <a:ea typeface="+mn-ea"/>
                <a:cs typeface="+mn-cs"/>
              </a:rPr>
              <a:t> the end of the time that is applicable under this subsection in respect of the original application, and</a:t>
            </a:r>
          </a:p>
          <a:p>
            <a:pPr lvl="1"/>
            <a:r>
              <a:rPr lang="en-CA" sz="1200" b="1" i="0" kern="1200" dirty="0">
                <a:solidFill>
                  <a:schemeClr val="tx1"/>
                </a:solidFill>
                <a:effectLst/>
                <a:latin typeface="+mn-lt"/>
                <a:ea typeface="+mn-ea"/>
                <a:cs typeface="+mn-cs"/>
              </a:rPr>
              <a:t>(ii)</a:t>
            </a:r>
            <a:r>
              <a:rPr lang="en-CA" sz="1200" b="0" i="0" kern="1200" dirty="0">
                <a:solidFill>
                  <a:schemeClr val="tx1"/>
                </a:solidFill>
                <a:effectLst/>
                <a:latin typeface="+mn-lt"/>
                <a:ea typeface="+mn-ea"/>
                <a:cs typeface="+mn-cs"/>
              </a:rPr>
              <a:t> the end of a period of three months after the presentation date of the divisional application.</a:t>
            </a:r>
          </a:p>
          <a:p>
            <a:endParaRPr lang="en-CA" i="1" dirty="0"/>
          </a:p>
          <a:p>
            <a:r>
              <a:rPr lang="en-CA" i="1" dirty="0"/>
              <a:t>Patent Act </a:t>
            </a:r>
            <a:r>
              <a:rPr lang="en-CA" i="0" dirty="0"/>
              <a:t>– s. 73(3)</a:t>
            </a:r>
          </a:p>
          <a:p>
            <a:r>
              <a:rPr lang="en-US" sz="1200" b="1" i="0" kern="1200" dirty="0">
                <a:solidFill>
                  <a:schemeClr val="tx1"/>
                </a:solidFill>
                <a:effectLst/>
                <a:latin typeface="+mn-lt"/>
                <a:ea typeface="+mn-ea"/>
                <a:cs typeface="+mn-cs"/>
              </a:rPr>
              <a:t>Reinstatement</a:t>
            </a:r>
          </a:p>
          <a:p>
            <a:r>
              <a:rPr lang="en-US" sz="1200" b="1" i="0" u="none" strike="noStrike" kern="1200" dirty="0">
                <a:solidFill>
                  <a:schemeClr val="tx1"/>
                </a:solidFill>
                <a:effectLst/>
                <a:latin typeface="+mn-lt"/>
                <a:ea typeface="+mn-ea"/>
                <a:cs typeface="+mn-cs"/>
              </a:rPr>
              <a:t>73 (3)</a:t>
            </a:r>
            <a:r>
              <a:rPr lang="en-US" sz="1200" b="0" i="0" kern="1200" dirty="0">
                <a:solidFill>
                  <a:schemeClr val="tx1"/>
                </a:solidFill>
                <a:effectLst/>
                <a:latin typeface="+mn-lt"/>
                <a:ea typeface="+mn-ea"/>
                <a:cs typeface="+mn-cs"/>
              </a:rPr>
              <a:t> Subject to the regulations, an application that is deemed to be abandoned is reinstated if</a:t>
            </a:r>
          </a:p>
          <a:p>
            <a:pPr lvl="1"/>
            <a:r>
              <a:rPr lang="en-US" sz="1200" b="1" i="0" u="none" strike="noStrike" kern="1200" dirty="0">
                <a:solidFill>
                  <a:schemeClr val="tx1"/>
                </a:solidFill>
                <a:effectLst/>
                <a:latin typeface="+mn-lt"/>
                <a:ea typeface="+mn-ea"/>
                <a:cs typeface="+mn-cs"/>
              </a:rPr>
              <a:t>(a)</a:t>
            </a:r>
            <a:r>
              <a:rPr lang="en-US" sz="1200" b="0" i="0" kern="1200" dirty="0">
                <a:solidFill>
                  <a:schemeClr val="tx1"/>
                </a:solidFill>
                <a:effectLst/>
                <a:latin typeface="+mn-lt"/>
                <a:ea typeface="+mn-ea"/>
                <a:cs typeface="+mn-cs"/>
              </a:rPr>
              <a:t> the applicant, within the prescribed time,</a:t>
            </a:r>
          </a:p>
          <a:p>
            <a:pPr lvl="2"/>
            <a:r>
              <a:rPr lang="en-US" sz="1200" b="1" i="0" u="none" strike="noStrike" kern="1200" dirty="0">
                <a:solidFill>
                  <a:schemeClr val="tx1"/>
                </a:solidFill>
                <a:effectLst/>
                <a:latin typeface="+mn-lt"/>
                <a:ea typeface="+mn-ea"/>
                <a:cs typeface="+mn-cs"/>
              </a:rPr>
              <a:t>(</a:t>
            </a:r>
            <a:r>
              <a:rPr lang="en-US" sz="1200" b="1" i="0" u="none" strike="noStrike" kern="1200" dirty="0" err="1">
                <a:solidFill>
                  <a:schemeClr val="tx1"/>
                </a:solidFill>
                <a:effectLst/>
                <a:latin typeface="+mn-lt"/>
                <a:ea typeface="+mn-ea"/>
                <a:cs typeface="+mn-cs"/>
              </a:rPr>
              <a:t>i</a:t>
            </a:r>
            <a:r>
              <a:rPr lang="en-US" sz="1200" b="1"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makes a request for reinstatement to the Commissioner,</a:t>
            </a:r>
          </a:p>
          <a:p>
            <a:pPr lvl="2"/>
            <a:r>
              <a:rPr lang="en-US" sz="1200" b="1" i="0" u="none" strike="noStrike" kern="1200" dirty="0">
                <a:solidFill>
                  <a:schemeClr val="tx1"/>
                </a:solidFill>
                <a:effectLst/>
                <a:latin typeface="+mn-lt"/>
                <a:ea typeface="+mn-ea"/>
                <a:cs typeface="+mn-cs"/>
              </a:rPr>
              <a:t>(ii)</a:t>
            </a:r>
            <a:r>
              <a:rPr lang="en-US" sz="1200" b="0" i="0" kern="1200" dirty="0">
                <a:solidFill>
                  <a:schemeClr val="tx1"/>
                </a:solidFill>
                <a:effectLst/>
                <a:latin typeface="+mn-lt"/>
                <a:ea typeface="+mn-ea"/>
                <a:cs typeface="+mn-cs"/>
              </a:rPr>
              <a:t> states, in the request, the reasons for the failure to take the action that should have been taken in order to avoid the abandonment,</a:t>
            </a:r>
          </a:p>
          <a:p>
            <a:pPr lvl="2"/>
            <a:r>
              <a:rPr lang="en-US" sz="1200" b="1" i="0" u="none" strike="noStrike" kern="1200" dirty="0">
                <a:solidFill>
                  <a:schemeClr val="tx1"/>
                </a:solidFill>
                <a:effectLst/>
                <a:latin typeface="+mn-lt"/>
                <a:ea typeface="+mn-ea"/>
                <a:cs typeface="+mn-cs"/>
              </a:rPr>
              <a:t>(iii)</a:t>
            </a:r>
            <a:r>
              <a:rPr lang="en-US" sz="1200" b="0" i="0" kern="1200" dirty="0">
                <a:solidFill>
                  <a:schemeClr val="tx1"/>
                </a:solidFill>
                <a:effectLst/>
                <a:latin typeface="+mn-lt"/>
                <a:ea typeface="+mn-ea"/>
                <a:cs typeface="+mn-cs"/>
              </a:rPr>
              <a:t> takes the action that should have been taken in order to avoid the abandonment, and</a:t>
            </a:r>
          </a:p>
          <a:p>
            <a:pPr lvl="2"/>
            <a:r>
              <a:rPr lang="en-US" sz="1200" b="1" i="0" u="none" strike="noStrike" kern="1200" dirty="0">
                <a:solidFill>
                  <a:schemeClr val="tx1"/>
                </a:solidFill>
                <a:effectLst/>
                <a:latin typeface="+mn-lt"/>
                <a:ea typeface="+mn-ea"/>
                <a:cs typeface="+mn-cs"/>
              </a:rPr>
              <a:t>(iv)</a:t>
            </a:r>
            <a:r>
              <a:rPr lang="en-US" sz="1200" b="0" i="0" kern="1200" dirty="0">
                <a:solidFill>
                  <a:schemeClr val="tx1"/>
                </a:solidFill>
                <a:effectLst/>
                <a:latin typeface="+mn-lt"/>
                <a:ea typeface="+mn-ea"/>
                <a:cs typeface="+mn-cs"/>
              </a:rPr>
              <a:t> pays the prescribed fee; and</a:t>
            </a:r>
          </a:p>
          <a:p>
            <a:pPr lvl="1"/>
            <a:r>
              <a:rPr lang="en-US" sz="1200" b="1" i="0" u="none" strike="noStrike" kern="1200" dirty="0">
                <a:solidFill>
                  <a:schemeClr val="tx1"/>
                </a:solidFill>
                <a:effectLst/>
                <a:latin typeface="+mn-lt"/>
                <a:ea typeface="+mn-ea"/>
                <a:cs typeface="+mn-cs"/>
              </a:rPr>
              <a:t>(b)</a:t>
            </a:r>
            <a:r>
              <a:rPr lang="en-US" sz="1200" b="0" i="0" kern="1200" dirty="0">
                <a:solidFill>
                  <a:schemeClr val="tx1"/>
                </a:solidFill>
                <a:effectLst/>
                <a:latin typeface="+mn-lt"/>
                <a:ea typeface="+mn-ea"/>
                <a:cs typeface="+mn-cs"/>
              </a:rPr>
              <a:t> the Commissioner determines that the failure occurred in spite of the due care required by the circumstances having been taken and informs the applicant of this determination.</a:t>
            </a:r>
          </a:p>
          <a:p>
            <a:endParaRPr lang="en-CA" dirty="0"/>
          </a:p>
          <a:p>
            <a:r>
              <a:rPr lang="en-CA" i="1" dirty="0"/>
              <a:t>Patent Act</a:t>
            </a:r>
            <a:r>
              <a:rPr lang="en-CA" i="0" dirty="0"/>
              <a:t> – s. 73(1)</a:t>
            </a:r>
          </a:p>
          <a:p>
            <a:r>
              <a:rPr lang="en-US" sz="1200" b="1" i="0" kern="1200" dirty="0">
                <a:solidFill>
                  <a:schemeClr val="tx1"/>
                </a:solidFill>
                <a:effectLst/>
                <a:latin typeface="+mn-lt"/>
                <a:ea typeface="+mn-ea"/>
                <a:cs typeface="+mn-cs"/>
              </a:rPr>
              <a:t>Deemed abandonment of applications</a:t>
            </a:r>
          </a:p>
          <a:p>
            <a:r>
              <a:rPr lang="en-US" sz="1200" b="1" i="0" u="none" strike="noStrike" kern="1200" dirty="0">
                <a:solidFill>
                  <a:schemeClr val="tx1"/>
                </a:solidFill>
                <a:effectLst/>
                <a:latin typeface="+mn-lt"/>
                <a:ea typeface="+mn-ea"/>
                <a:cs typeface="+mn-cs"/>
              </a:rPr>
              <a:t>73</a:t>
            </a:r>
            <a:r>
              <a:rPr lang="en-US" sz="1200" b="0" i="0"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rPr>
              <a:t>(1)</a:t>
            </a:r>
            <a:r>
              <a:rPr lang="en-US" sz="1200" b="0" i="0" kern="1200" dirty="0">
                <a:solidFill>
                  <a:schemeClr val="tx1"/>
                </a:solidFill>
                <a:effectLst/>
                <a:latin typeface="+mn-lt"/>
                <a:ea typeface="+mn-ea"/>
                <a:cs typeface="+mn-cs"/>
              </a:rPr>
              <a:t> An application for a patent in Canada shall be deemed to be abandoned if</a:t>
            </a:r>
          </a:p>
          <a:p>
            <a:pPr lvl="1"/>
            <a:r>
              <a:rPr lang="en-US" sz="1200" b="1" i="0" u="none" strike="noStrike" kern="1200" dirty="0">
                <a:solidFill>
                  <a:schemeClr val="tx1"/>
                </a:solidFill>
                <a:effectLst/>
                <a:latin typeface="+mn-lt"/>
                <a:ea typeface="+mn-ea"/>
                <a:cs typeface="+mn-cs"/>
              </a:rPr>
              <a:t>(a)</a:t>
            </a:r>
            <a:r>
              <a:rPr lang="en-US" sz="1200" b="0" i="0" kern="1200" dirty="0">
                <a:solidFill>
                  <a:schemeClr val="tx1"/>
                </a:solidFill>
                <a:effectLst/>
                <a:latin typeface="+mn-lt"/>
                <a:ea typeface="+mn-ea"/>
                <a:cs typeface="+mn-cs"/>
              </a:rPr>
              <a:t> the applicant does not reply in good faith, within the prescribed time, to any requisition made by an examiner in connection with an examination;</a:t>
            </a:r>
          </a:p>
          <a:p>
            <a:pPr lvl="1"/>
            <a:r>
              <a:rPr lang="en-US" sz="1200" b="1" i="0" u="none" strike="noStrike" kern="1200" dirty="0">
                <a:solidFill>
                  <a:schemeClr val="tx1"/>
                </a:solidFill>
                <a:effectLst/>
                <a:latin typeface="+mn-lt"/>
                <a:ea typeface="+mn-ea"/>
                <a:cs typeface="+mn-cs"/>
              </a:rPr>
              <a:t>(b)</a:t>
            </a:r>
            <a:r>
              <a:rPr lang="en-US" sz="1200" b="0" i="0" kern="1200" dirty="0">
                <a:solidFill>
                  <a:schemeClr val="tx1"/>
                </a:solidFill>
                <a:effectLst/>
                <a:latin typeface="+mn-lt"/>
                <a:ea typeface="+mn-ea"/>
                <a:cs typeface="+mn-cs"/>
              </a:rPr>
              <a:t> the applicant does not comply with a notice given under subsection 27(6);</a:t>
            </a:r>
          </a:p>
          <a:p>
            <a:pPr lvl="1"/>
            <a:r>
              <a:rPr lang="en-US" sz="1200" b="1" i="0" u="none" strike="noStrike" kern="1200" dirty="0">
                <a:solidFill>
                  <a:schemeClr val="tx1"/>
                </a:solidFill>
                <a:effectLst/>
                <a:latin typeface="+mn-lt"/>
                <a:ea typeface="+mn-ea"/>
                <a:cs typeface="+mn-cs"/>
              </a:rPr>
              <a:t>(c)</a:t>
            </a:r>
            <a:r>
              <a:rPr lang="en-US" sz="1200" b="0" i="0" kern="1200" dirty="0">
                <a:solidFill>
                  <a:schemeClr val="tx1"/>
                </a:solidFill>
                <a:effectLst/>
                <a:latin typeface="+mn-lt"/>
                <a:ea typeface="+mn-ea"/>
                <a:cs typeface="+mn-cs"/>
              </a:rPr>
              <a:t> the prescribed fee and late fee referred to in a notice sent under paragraph 27.1(2)(b) are not paid before the later of the end of six months after the applicable prescribed date and the end of two months after the date of the notice;</a:t>
            </a:r>
          </a:p>
          <a:p>
            <a:pPr lvl="1"/>
            <a:r>
              <a:rPr lang="en-US" sz="1200" b="1" i="0" u="none" strike="noStrike" kern="1200" dirty="0">
                <a:solidFill>
                  <a:schemeClr val="tx1"/>
                </a:solidFill>
                <a:effectLst/>
                <a:latin typeface="+mn-lt"/>
                <a:ea typeface="+mn-ea"/>
                <a:cs typeface="+mn-cs"/>
              </a:rPr>
              <a:t>(d)</a:t>
            </a:r>
            <a:r>
              <a:rPr lang="en-US" sz="1200" b="0" i="0" kern="1200" dirty="0">
                <a:solidFill>
                  <a:schemeClr val="tx1"/>
                </a:solidFill>
                <a:effectLst/>
                <a:latin typeface="+mn-lt"/>
                <a:ea typeface="+mn-ea"/>
                <a:cs typeface="+mn-cs"/>
              </a:rPr>
              <a:t> the request referred to in a notice sent under paragraph 35(3)(b) is not made and the prescribed fee and late fee referred to in that notice are not paid before the end of two months after the date of the notice;</a:t>
            </a:r>
          </a:p>
          <a:p>
            <a:pPr lvl="1"/>
            <a:r>
              <a:rPr lang="en-US" sz="1200" b="1" i="0" u="none" strike="noStrike" kern="1200" dirty="0">
                <a:solidFill>
                  <a:schemeClr val="tx1"/>
                </a:solidFill>
                <a:effectLst/>
                <a:latin typeface="+mn-lt"/>
                <a:ea typeface="+mn-ea"/>
                <a:cs typeface="+mn-cs"/>
              </a:rPr>
              <a:t>(e)</a:t>
            </a:r>
            <a:r>
              <a:rPr lang="en-US" sz="1200" b="0" i="0" kern="1200" dirty="0">
                <a:solidFill>
                  <a:schemeClr val="tx1"/>
                </a:solidFill>
                <a:effectLst/>
                <a:latin typeface="+mn-lt"/>
                <a:ea typeface="+mn-ea"/>
                <a:cs typeface="+mn-cs"/>
              </a:rPr>
              <a:t> the request referred to in a notice sent under subsection 35(5) is not made and the prescribed fee referred to in that notice is not paid within the prescribed time; or</a:t>
            </a:r>
          </a:p>
          <a:p>
            <a:pPr lvl="1"/>
            <a:r>
              <a:rPr lang="en-US" sz="1200" b="1" i="0" u="none" strike="noStrike" kern="1200" dirty="0">
                <a:solidFill>
                  <a:schemeClr val="tx1"/>
                </a:solidFill>
                <a:effectLst/>
                <a:latin typeface="+mn-lt"/>
                <a:ea typeface="+mn-ea"/>
                <a:cs typeface="+mn-cs"/>
              </a:rPr>
              <a:t>(f)</a:t>
            </a:r>
            <a:r>
              <a:rPr lang="en-US" sz="1200" b="0" i="0" kern="1200" dirty="0">
                <a:solidFill>
                  <a:schemeClr val="tx1"/>
                </a:solidFill>
                <a:effectLst/>
                <a:latin typeface="+mn-lt"/>
                <a:ea typeface="+mn-ea"/>
                <a:cs typeface="+mn-cs"/>
              </a:rPr>
              <a:t> the applicant does not pay the prescribed fees stated to be payable in a notice of allowance of patent within six months after the date of the notice.</a:t>
            </a:r>
          </a:p>
          <a:p>
            <a:pPr lvl="1"/>
            <a:endParaRPr lang="en-CA" dirty="0"/>
          </a:p>
          <a:p>
            <a:r>
              <a:rPr lang="en-CA" i="1" dirty="0"/>
              <a:t>Patent Rules </a:t>
            </a:r>
            <a:r>
              <a:rPr lang="en-CA" i="0" dirty="0"/>
              <a:t>– Rule 135(1)</a:t>
            </a:r>
          </a:p>
          <a:p>
            <a:r>
              <a:rPr lang="en-US" sz="1200" b="1" i="0" kern="1200" dirty="0">
                <a:solidFill>
                  <a:schemeClr val="tx1"/>
                </a:solidFill>
                <a:effectLst/>
                <a:latin typeface="+mn-lt"/>
                <a:ea typeface="+mn-ea"/>
                <a:cs typeface="+mn-cs"/>
              </a:rPr>
              <a:t>Non-application of certain portions of subsection 73(3) of Act</a:t>
            </a: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135 (1)</a:t>
            </a:r>
            <a:r>
              <a:rPr lang="en-US" sz="1200" b="0" i="0" kern="1200" dirty="0">
                <a:solidFill>
                  <a:schemeClr val="tx1"/>
                </a:solidFill>
                <a:effectLst/>
                <a:latin typeface="+mn-lt"/>
                <a:ea typeface="+mn-ea"/>
                <a:cs typeface="+mn-cs"/>
              </a:rPr>
              <a:t> Subparagraph 73(3)(a)(ii) and paragraph 73(3)(b) of the Act do not apply</a:t>
            </a:r>
          </a:p>
          <a:p>
            <a:pPr lvl="1"/>
            <a:r>
              <a:rPr lang="en-US" sz="1200" b="1" i="0" kern="1200" dirty="0">
                <a:solidFill>
                  <a:schemeClr val="tx1"/>
                </a:solidFill>
                <a:effectLst/>
                <a:latin typeface="+mn-lt"/>
                <a:ea typeface="+mn-ea"/>
                <a:cs typeface="+mn-cs"/>
              </a:rPr>
              <a:t>(a)</a:t>
            </a:r>
            <a:r>
              <a:rPr lang="en-US" sz="1200" b="0" i="0" kern="1200" dirty="0">
                <a:solidFill>
                  <a:schemeClr val="tx1"/>
                </a:solidFill>
                <a:effectLst/>
                <a:latin typeface="+mn-lt"/>
                <a:ea typeface="+mn-ea"/>
                <a:cs typeface="+mn-cs"/>
              </a:rPr>
              <a:t> in respect of a failure under paragraph 73(1)(a), (b) or (e) or subsection 73(2) of the Act; or</a:t>
            </a:r>
          </a:p>
          <a:p>
            <a:pPr lvl="1"/>
            <a:r>
              <a:rPr lang="en-US" sz="1200" b="1" i="0" kern="1200" dirty="0">
                <a:solidFill>
                  <a:schemeClr val="tx1"/>
                </a:solidFill>
                <a:effectLst/>
                <a:latin typeface="+mn-lt"/>
                <a:ea typeface="+mn-ea"/>
                <a:cs typeface="+mn-cs"/>
              </a:rPr>
              <a:t>(b)</a:t>
            </a:r>
            <a:r>
              <a:rPr lang="en-US" sz="1200" b="0" i="0" kern="1200" dirty="0">
                <a:solidFill>
                  <a:schemeClr val="tx1"/>
                </a:solidFill>
                <a:effectLst/>
                <a:latin typeface="+mn-lt"/>
                <a:ea typeface="+mn-ea"/>
                <a:cs typeface="+mn-cs"/>
              </a:rPr>
              <a:t> in respect of a failure under paragraph 73(1)(d) of the Act if, within six months after the applicable time prescribed by subsection 35(2) of the Act and in respect of that failure, the applicant makes a request for reinstatement to the Commissioner, takes the action that should have been taken in order to avoid the abandonment and pays the fee prescribed by section 134 of these Rules.</a:t>
            </a:r>
          </a:p>
          <a:p>
            <a:pPr lvl="1"/>
            <a:endParaRPr lang="en-CA"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CCEF70F7-4C15-4B5C-963D-AC367C095089}" type="slidenum">
              <a:rPr lang="en-CA" smtClean="0"/>
              <a:pPr>
                <a:defRPr/>
              </a:pPr>
              <a:t>34</a:t>
            </a:fld>
            <a:endParaRPr lang="en-CA"/>
          </a:p>
        </p:txBody>
      </p:sp>
    </p:spTree>
    <p:extLst>
      <p:ext uri="{BB962C8B-B14F-4D97-AF65-F5344CB8AC3E}">
        <p14:creationId xmlns:p14="http://schemas.microsoft.com/office/powerpoint/2010/main" val="34605875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2800" dirty="0"/>
              <a:t>Reinstate as of right within 6 months of original deadline (4.5 years from filing date)</a:t>
            </a:r>
          </a:p>
          <a:p>
            <a:pPr marL="457200" lvl="0" indent="-457200">
              <a:buFont typeface="Arial" panose="020B0604020202020204" pitchFamily="34" charset="0"/>
              <a:buChar char="•"/>
            </a:pPr>
            <a:r>
              <a:rPr lang="en-CA" sz="2800" dirty="0"/>
              <a:t>File request, pay exam fee and reinstatement fee</a:t>
            </a:r>
          </a:p>
          <a:p>
            <a:endParaRPr lang="en-CA" sz="2800" dirty="0"/>
          </a:p>
          <a:p>
            <a:r>
              <a:rPr lang="en-CA" sz="2800" dirty="0"/>
              <a:t>Otherwise “due care” standard also applies  </a:t>
            </a:r>
          </a:p>
          <a:p>
            <a:pPr marL="457200" lvl="0" indent="-457200">
              <a:buFont typeface="Arial" panose="020B0604020202020204" pitchFamily="34" charset="0"/>
              <a:buChar char="•"/>
            </a:pPr>
            <a:r>
              <a:rPr lang="en-CA" sz="2800" dirty="0"/>
              <a:t>Applicant must state reasons for failure to request exam and the Commissioner must determine that the failure occurred in spite of due care required by the circumstances</a:t>
            </a:r>
          </a:p>
          <a:p>
            <a:pPr marL="457200" lvl="0" indent="-457200">
              <a:buFont typeface="Arial" panose="020B0604020202020204" pitchFamily="34" charset="0"/>
              <a:buChar char="•"/>
            </a:pPr>
            <a:r>
              <a:rPr lang="en-CA" sz="2800" dirty="0"/>
              <a:t>Window for reinstatement is 12-months from the further deadline set by the notice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i="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CA" i="1" dirty="0"/>
              <a:t>Patent Rules </a:t>
            </a:r>
            <a:r>
              <a:rPr lang="en-CA" dirty="0"/>
              <a:t>– S. 81</a:t>
            </a:r>
            <a:endParaRPr lang="en-US" dirty="0"/>
          </a:p>
          <a:p>
            <a:r>
              <a:rPr lang="en-CA" sz="1200" b="1" i="0" kern="1200" dirty="0">
                <a:solidFill>
                  <a:schemeClr val="tx1"/>
                </a:solidFill>
                <a:effectLst/>
                <a:latin typeface="+mn-lt"/>
                <a:ea typeface="+mn-ea"/>
                <a:cs typeface="+mn-cs"/>
              </a:rPr>
              <a:t>Prescribed time — subsection 35(2) of Act</a:t>
            </a:r>
            <a:endParaRPr lang="en-CA" sz="1200" b="0" i="0" kern="1200" dirty="0">
              <a:solidFill>
                <a:schemeClr val="tx1"/>
              </a:solidFill>
              <a:effectLst/>
              <a:latin typeface="+mn-lt"/>
              <a:ea typeface="+mn-ea"/>
              <a:cs typeface="+mn-cs"/>
            </a:endParaRPr>
          </a:p>
          <a:p>
            <a:r>
              <a:rPr lang="en-CA" sz="1200" b="1" i="0" kern="1200" dirty="0">
                <a:solidFill>
                  <a:schemeClr val="tx1"/>
                </a:solidFill>
                <a:effectLst/>
                <a:latin typeface="+mn-lt"/>
                <a:ea typeface="+mn-ea"/>
                <a:cs typeface="+mn-cs"/>
              </a:rPr>
              <a:t>81 (1)</a:t>
            </a:r>
            <a:r>
              <a:rPr lang="en-CA" sz="1200" b="0" i="0" kern="1200" dirty="0">
                <a:solidFill>
                  <a:schemeClr val="tx1"/>
                </a:solidFill>
                <a:effectLst/>
                <a:latin typeface="+mn-lt"/>
                <a:ea typeface="+mn-ea"/>
                <a:cs typeface="+mn-cs"/>
              </a:rPr>
              <a:t> For the purposes of subsection 35(2) of the Act, the prescribed time for making a request for examination and for paying the fee is any time before</a:t>
            </a:r>
          </a:p>
          <a:p>
            <a:r>
              <a:rPr lang="en-CA" sz="1200" b="1" i="0" kern="1200" dirty="0">
                <a:solidFill>
                  <a:schemeClr val="tx1"/>
                </a:solidFill>
                <a:effectLst/>
                <a:latin typeface="+mn-lt"/>
                <a:ea typeface="+mn-ea"/>
                <a:cs typeface="+mn-cs"/>
              </a:rPr>
              <a:t>(a)</a:t>
            </a:r>
            <a:r>
              <a:rPr lang="en-CA" sz="1200" b="0" i="0" kern="1200" dirty="0">
                <a:solidFill>
                  <a:schemeClr val="tx1"/>
                </a:solidFill>
                <a:effectLst/>
                <a:latin typeface="+mn-lt"/>
                <a:ea typeface="+mn-ea"/>
                <a:cs typeface="+mn-cs"/>
              </a:rPr>
              <a:t> in respect of an application for a patent other than a divisional application, the end of a period of four years after the filing date of the application; and</a:t>
            </a:r>
          </a:p>
          <a:p>
            <a:r>
              <a:rPr lang="en-CA" sz="1200" b="1" i="0" kern="1200" dirty="0">
                <a:solidFill>
                  <a:schemeClr val="tx1"/>
                </a:solidFill>
                <a:effectLst/>
                <a:latin typeface="+mn-lt"/>
                <a:ea typeface="+mn-ea"/>
                <a:cs typeface="+mn-cs"/>
              </a:rPr>
              <a:t>(b)</a:t>
            </a:r>
            <a:r>
              <a:rPr lang="en-CA" sz="1200" b="0" i="0" kern="1200" dirty="0">
                <a:solidFill>
                  <a:schemeClr val="tx1"/>
                </a:solidFill>
                <a:effectLst/>
                <a:latin typeface="+mn-lt"/>
                <a:ea typeface="+mn-ea"/>
                <a:cs typeface="+mn-cs"/>
              </a:rPr>
              <a:t> in respect of a divisional application, the later of</a:t>
            </a:r>
          </a:p>
          <a:p>
            <a:pPr lvl="1"/>
            <a:r>
              <a:rPr lang="en-CA" sz="1200" b="1" i="0" kern="1200" dirty="0">
                <a:solidFill>
                  <a:schemeClr val="tx1"/>
                </a:solidFill>
                <a:effectLst/>
                <a:latin typeface="+mn-lt"/>
                <a:ea typeface="+mn-ea"/>
                <a:cs typeface="+mn-cs"/>
              </a:rPr>
              <a:t>(</a:t>
            </a:r>
            <a:r>
              <a:rPr lang="en-CA" sz="1200" b="1" i="0" kern="1200" dirty="0" err="1">
                <a:solidFill>
                  <a:schemeClr val="tx1"/>
                </a:solidFill>
                <a:effectLst/>
                <a:latin typeface="+mn-lt"/>
                <a:ea typeface="+mn-ea"/>
                <a:cs typeface="+mn-cs"/>
              </a:rPr>
              <a:t>i</a:t>
            </a:r>
            <a:r>
              <a:rPr lang="en-CA" sz="1200" b="1" i="0" kern="1200" dirty="0">
                <a:solidFill>
                  <a:schemeClr val="tx1"/>
                </a:solidFill>
                <a:effectLst/>
                <a:latin typeface="+mn-lt"/>
                <a:ea typeface="+mn-ea"/>
                <a:cs typeface="+mn-cs"/>
              </a:rPr>
              <a:t>)</a:t>
            </a:r>
            <a:r>
              <a:rPr lang="en-CA" sz="1200" b="0" i="0" kern="1200" dirty="0">
                <a:solidFill>
                  <a:schemeClr val="tx1"/>
                </a:solidFill>
                <a:effectLst/>
                <a:latin typeface="+mn-lt"/>
                <a:ea typeface="+mn-ea"/>
                <a:cs typeface="+mn-cs"/>
              </a:rPr>
              <a:t> the end of the time that is applicable under this subsection in respect of the original application, and</a:t>
            </a:r>
          </a:p>
          <a:p>
            <a:pPr lvl="1"/>
            <a:r>
              <a:rPr lang="en-CA" sz="1200" b="1" i="0" kern="1200" dirty="0">
                <a:solidFill>
                  <a:schemeClr val="tx1"/>
                </a:solidFill>
                <a:effectLst/>
                <a:latin typeface="+mn-lt"/>
                <a:ea typeface="+mn-ea"/>
                <a:cs typeface="+mn-cs"/>
              </a:rPr>
              <a:t>(ii)</a:t>
            </a:r>
            <a:r>
              <a:rPr lang="en-CA" sz="1200" b="0" i="0" kern="1200" dirty="0">
                <a:solidFill>
                  <a:schemeClr val="tx1"/>
                </a:solidFill>
                <a:effectLst/>
                <a:latin typeface="+mn-lt"/>
                <a:ea typeface="+mn-ea"/>
                <a:cs typeface="+mn-cs"/>
              </a:rPr>
              <a:t> the end of a period of three months after the presentation date of the divisional application.</a:t>
            </a:r>
          </a:p>
          <a:p>
            <a:endParaRPr lang="en-CA" i="1" dirty="0"/>
          </a:p>
          <a:p>
            <a:r>
              <a:rPr lang="en-CA" i="1" dirty="0"/>
              <a:t>Patent Act </a:t>
            </a:r>
            <a:r>
              <a:rPr lang="en-CA" i="0" dirty="0"/>
              <a:t>– s. 73(3)</a:t>
            </a:r>
          </a:p>
          <a:p>
            <a:r>
              <a:rPr lang="en-US" sz="1200" b="1" i="0" kern="1200" dirty="0">
                <a:solidFill>
                  <a:schemeClr val="tx1"/>
                </a:solidFill>
                <a:effectLst/>
                <a:latin typeface="+mn-lt"/>
                <a:ea typeface="+mn-ea"/>
                <a:cs typeface="+mn-cs"/>
              </a:rPr>
              <a:t>Reinstatement</a:t>
            </a:r>
          </a:p>
          <a:p>
            <a:r>
              <a:rPr lang="en-US" sz="1200" b="1" i="0" u="none" strike="noStrike" kern="1200" dirty="0">
                <a:solidFill>
                  <a:schemeClr val="tx1"/>
                </a:solidFill>
                <a:effectLst/>
                <a:latin typeface="+mn-lt"/>
                <a:ea typeface="+mn-ea"/>
                <a:cs typeface="+mn-cs"/>
              </a:rPr>
              <a:t>73 (3)</a:t>
            </a:r>
            <a:r>
              <a:rPr lang="en-US" sz="1200" b="0" i="0" kern="1200" dirty="0">
                <a:solidFill>
                  <a:schemeClr val="tx1"/>
                </a:solidFill>
                <a:effectLst/>
                <a:latin typeface="+mn-lt"/>
                <a:ea typeface="+mn-ea"/>
                <a:cs typeface="+mn-cs"/>
              </a:rPr>
              <a:t> Subject to the regulations, an application that is deemed to be abandoned is reinstated if</a:t>
            </a:r>
          </a:p>
          <a:p>
            <a:pPr lvl="1"/>
            <a:r>
              <a:rPr lang="en-US" sz="1200" b="1" i="0" u="none" strike="noStrike" kern="1200" dirty="0">
                <a:solidFill>
                  <a:schemeClr val="tx1"/>
                </a:solidFill>
                <a:effectLst/>
                <a:latin typeface="+mn-lt"/>
                <a:ea typeface="+mn-ea"/>
                <a:cs typeface="+mn-cs"/>
              </a:rPr>
              <a:t>(a)</a:t>
            </a:r>
            <a:r>
              <a:rPr lang="en-US" sz="1200" b="0" i="0" kern="1200" dirty="0">
                <a:solidFill>
                  <a:schemeClr val="tx1"/>
                </a:solidFill>
                <a:effectLst/>
                <a:latin typeface="+mn-lt"/>
                <a:ea typeface="+mn-ea"/>
                <a:cs typeface="+mn-cs"/>
              </a:rPr>
              <a:t> the applicant, within the prescribed time,</a:t>
            </a:r>
          </a:p>
          <a:p>
            <a:pPr lvl="2"/>
            <a:r>
              <a:rPr lang="en-US" sz="1200" b="1" i="0" u="none" strike="noStrike" kern="1200" dirty="0">
                <a:solidFill>
                  <a:schemeClr val="tx1"/>
                </a:solidFill>
                <a:effectLst/>
                <a:latin typeface="+mn-lt"/>
                <a:ea typeface="+mn-ea"/>
                <a:cs typeface="+mn-cs"/>
              </a:rPr>
              <a:t>(</a:t>
            </a:r>
            <a:r>
              <a:rPr lang="en-US" sz="1200" b="1" i="0" u="none" strike="noStrike" kern="1200" dirty="0" err="1">
                <a:solidFill>
                  <a:schemeClr val="tx1"/>
                </a:solidFill>
                <a:effectLst/>
                <a:latin typeface="+mn-lt"/>
                <a:ea typeface="+mn-ea"/>
                <a:cs typeface="+mn-cs"/>
              </a:rPr>
              <a:t>i</a:t>
            </a:r>
            <a:r>
              <a:rPr lang="en-US" sz="1200" b="1"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makes a request for reinstatement to the Commissioner,</a:t>
            </a:r>
          </a:p>
          <a:p>
            <a:pPr lvl="2"/>
            <a:r>
              <a:rPr lang="en-US" sz="1200" b="1" i="0" u="none" strike="noStrike" kern="1200" dirty="0">
                <a:solidFill>
                  <a:schemeClr val="tx1"/>
                </a:solidFill>
                <a:effectLst/>
                <a:latin typeface="+mn-lt"/>
                <a:ea typeface="+mn-ea"/>
                <a:cs typeface="+mn-cs"/>
              </a:rPr>
              <a:t>(ii)</a:t>
            </a:r>
            <a:r>
              <a:rPr lang="en-US" sz="1200" b="0" i="0" kern="1200" dirty="0">
                <a:solidFill>
                  <a:schemeClr val="tx1"/>
                </a:solidFill>
                <a:effectLst/>
                <a:latin typeface="+mn-lt"/>
                <a:ea typeface="+mn-ea"/>
                <a:cs typeface="+mn-cs"/>
              </a:rPr>
              <a:t> states, in the request, the reasons for the failure to take the action that should have been taken in order to avoid the abandonment,</a:t>
            </a:r>
          </a:p>
          <a:p>
            <a:pPr lvl="2"/>
            <a:r>
              <a:rPr lang="en-US" sz="1200" b="1" i="0" u="none" strike="noStrike" kern="1200" dirty="0">
                <a:solidFill>
                  <a:schemeClr val="tx1"/>
                </a:solidFill>
                <a:effectLst/>
                <a:latin typeface="+mn-lt"/>
                <a:ea typeface="+mn-ea"/>
                <a:cs typeface="+mn-cs"/>
              </a:rPr>
              <a:t>(iii)</a:t>
            </a:r>
            <a:r>
              <a:rPr lang="en-US" sz="1200" b="0" i="0" kern="1200" dirty="0">
                <a:solidFill>
                  <a:schemeClr val="tx1"/>
                </a:solidFill>
                <a:effectLst/>
                <a:latin typeface="+mn-lt"/>
                <a:ea typeface="+mn-ea"/>
                <a:cs typeface="+mn-cs"/>
              </a:rPr>
              <a:t> takes the action that should have been taken in order to avoid the abandonment, and</a:t>
            </a:r>
          </a:p>
          <a:p>
            <a:pPr lvl="2"/>
            <a:r>
              <a:rPr lang="en-US" sz="1200" b="1" i="0" u="none" strike="noStrike" kern="1200" dirty="0">
                <a:solidFill>
                  <a:schemeClr val="tx1"/>
                </a:solidFill>
                <a:effectLst/>
                <a:latin typeface="+mn-lt"/>
                <a:ea typeface="+mn-ea"/>
                <a:cs typeface="+mn-cs"/>
              </a:rPr>
              <a:t>(iv)</a:t>
            </a:r>
            <a:r>
              <a:rPr lang="en-US" sz="1200" b="0" i="0" kern="1200" dirty="0">
                <a:solidFill>
                  <a:schemeClr val="tx1"/>
                </a:solidFill>
                <a:effectLst/>
                <a:latin typeface="+mn-lt"/>
                <a:ea typeface="+mn-ea"/>
                <a:cs typeface="+mn-cs"/>
              </a:rPr>
              <a:t> pays the prescribed fee; and</a:t>
            </a:r>
          </a:p>
          <a:p>
            <a:pPr lvl="1"/>
            <a:r>
              <a:rPr lang="en-US" sz="1200" b="1" i="0" u="none" strike="noStrike" kern="1200" dirty="0">
                <a:solidFill>
                  <a:schemeClr val="tx1"/>
                </a:solidFill>
                <a:effectLst/>
                <a:latin typeface="+mn-lt"/>
                <a:ea typeface="+mn-ea"/>
                <a:cs typeface="+mn-cs"/>
              </a:rPr>
              <a:t>(b)</a:t>
            </a:r>
            <a:r>
              <a:rPr lang="en-US" sz="1200" b="0" i="0" kern="1200" dirty="0">
                <a:solidFill>
                  <a:schemeClr val="tx1"/>
                </a:solidFill>
                <a:effectLst/>
                <a:latin typeface="+mn-lt"/>
                <a:ea typeface="+mn-ea"/>
                <a:cs typeface="+mn-cs"/>
              </a:rPr>
              <a:t> the Commissioner determines that the failure occurred in spite of the due care required by the circumstances having been taken and informs the applicant of this determination.</a:t>
            </a:r>
          </a:p>
          <a:p>
            <a:endParaRPr lang="en-CA" dirty="0"/>
          </a:p>
          <a:p>
            <a:r>
              <a:rPr lang="en-CA" i="1" dirty="0"/>
              <a:t>Patent Act</a:t>
            </a:r>
            <a:r>
              <a:rPr lang="en-CA" i="0" dirty="0"/>
              <a:t> – s. 73(1)</a:t>
            </a:r>
          </a:p>
          <a:p>
            <a:r>
              <a:rPr lang="en-US" sz="1200" b="1" i="0" kern="1200" dirty="0">
                <a:solidFill>
                  <a:schemeClr val="tx1"/>
                </a:solidFill>
                <a:effectLst/>
                <a:latin typeface="+mn-lt"/>
                <a:ea typeface="+mn-ea"/>
                <a:cs typeface="+mn-cs"/>
              </a:rPr>
              <a:t>Deemed abandonment of applications</a:t>
            </a:r>
          </a:p>
          <a:p>
            <a:r>
              <a:rPr lang="en-US" sz="1200" b="1" i="0" u="none" strike="noStrike" kern="1200" dirty="0">
                <a:solidFill>
                  <a:schemeClr val="tx1"/>
                </a:solidFill>
                <a:effectLst/>
                <a:latin typeface="+mn-lt"/>
                <a:ea typeface="+mn-ea"/>
                <a:cs typeface="+mn-cs"/>
              </a:rPr>
              <a:t>73</a:t>
            </a:r>
            <a:r>
              <a:rPr lang="en-US" sz="1200" b="0" i="0"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rPr>
              <a:t>(1)</a:t>
            </a:r>
            <a:r>
              <a:rPr lang="en-US" sz="1200" b="0" i="0" kern="1200" dirty="0">
                <a:solidFill>
                  <a:schemeClr val="tx1"/>
                </a:solidFill>
                <a:effectLst/>
                <a:latin typeface="+mn-lt"/>
                <a:ea typeface="+mn-ea"/>
                <a:cs typeface="+mn-cs"/>
              </a:rPr>
              <a:t> An application for a patent in Canada shall be deemed to be abandoned if</a:t>
            </a:r>
          </a:p>
          <a:p>
            <a:pPr lvl="1"/>
            <a:r>
              <a:rPr lang="en-US" sz="1200" b="1" i="0" u="none" strike="noStrike" kern="1200" dirty="0">
                <a:solidFill>
                  <a:schemeClr val="tx1"/>
                </a:solidFill>
                <a:effectLst/>
                <a:latin typeface="+mn-lt"/>
                <a:ea typeface="+mn-ea"/>
                <a:cs typeface="+mn-cs"/>
              </a:rPr>
              <a:t>(a)</a:t>
            </a:r>
            <a:r>
              <a:rPr lang="en-US" sz="1200" b="0" i="0" kern="1200" dirty="0">
                <a:solidFill>
                  <a:schemeClr val="tx1"/>
                </a:solidFill>
                <a:effectLst/>
                <a:latin typeface="+mn-lt"/>
                <a:ea typeface="+mn-ea"/>
                <a:cs typeface="+mn-cs"/>
              </a:rPr>
              <a:t> the applicant does not reply in good faith, within the prescribed time, to any requisition made by an examiner in connection with an examination;</a:t>
            </a:r>
          </a:p>
          <a:p>
            <a:pPr lvl="1"/>
            <a:r>
              <a:rPr lang="en-US" sz="1200" b="1" i="0" u="none" strike="noStrike" kern="1200" dirty="0">
                <a:solidFill>
                  <a:schemeClr val="tx1"/>
                </a:solidFill>
                <a:effectLst/>
                <a:latin typeface="+mn-lt"/>
                <a:ea typeface="+mn-ea"/>
                <a:cs typeface="+mn-cs"/>
              </a:rPr>
              <a:t>(b)</a:t>
            </a:r>
            <a:r>
              <a:rPr lang="en-US" sz="1200" b="0" i="0" kern="1200" dirty="0">
                <a:solidFill>
                  <a:schemeClr val="tx1"/>
                </a:solidFill>
                <a:effectLst/>
                <a:latin typeface="+mn-lt"/>
                <a:ea typeface="+mn-ea"/>
                <a:cs typeface="+mn-cs"/>
              </a:rPr>
              <a:t> the applicant does not comply with a notice given under subsection 27(6);</a:t>
            </a:r>
          </a:p>
          <a:p>
            <a:pPr lvl="1"/>
            <a:r>
              <a:rPr lang="en-US" sz="1200" b="1" i="0" u="none" strike="noStrike" kern="1200" dirty="0">
                <a:solidFill>
                  <a:schemeClr val="tx1"/>
                </a:solidFill>
                <a:effectLst/>
                <a:latin typeface="+mn-lt"/>
                <a:ea typeface="+mn-ea"/>
                <a:cs typeface="+mn-cs"/>
              </a:rPr>
              <a:t>(c)</a:t>
            </a:r>
            <a:r>
              <a:rPr lang="en-US" sz="1200" b="0" i="0" kern="1200" dirty="0">
                <a:solidFill>
                  <a:schemeClr val="tx1"/>
                </a:solidFill>
                <a:effectLst/>
                <a:latin typeface="+mn-lt"/>
                <a:ea typeface="+mn-ea"/>
                <a:cs typeface="+mn-cs"/>
              </a:rPr>
              <a:t> the prescribed fee and late fee referred to in a notice sent under paragraph 27.1(2)(b) are not paid before the later of the end of six months after the applicable prescribed date and the end of two months after the date of the notice;</a:t>
            </a:r>
          </a:p>
          <a:p>
            <a:pPr lvl="1"/>
            <a:r>
              <a:rPr lang="en-US" sz="1200" b="1" i="0" u="none" strike="noStrike" kern="1200" dirty="0">
                <a:solidFill>
                  <a:schemeClr val="tx1"/>
                </a:solidFill>
                <a:effectLst/>
                <a:latin typeface="+mn-lt"/>
                <a:ea typeface="+mn-ea"/>
                <a:cs typeface="+mn-cs"/>
              </a:rPr>
              <a:t>(d)</a:t>
            </a:r>
            <a:r>
              <a:rPr lang="en-US" sz="1200" b="0" i="0" kern="1200" dirty="0">
                <a:solidFill>
                  <a:schemeClr val="tx1"/>
                </a:solidFill>
                <a:effectLst/>
                <a:latin typeface="+mn-lt"/>
                <a:ea typeface="+mn-ea"/>
                <a:cs typeface="+mn-cs"/>
              </a:rPr>
              <a:t> the request referred to in a notice sent under paragraph 35(3)(b) is not made and the prescribed fee and late fee referred to in that notice are not paid before the end of two months after the date of the notice;</a:t>
            </a:r>
          </a:p>
          <a:p>
            <a:pPr lvl="1"/>
            <a:r>
              <a:rPr lang="en-US" sz="1200" b="1" i="0" u="none" strike="noStrike" kern="1200" dirty="0">
                <a:solidFill>
                  <a:schemeClr val="tx1"/>
                </a:solidFill>
                <a:effectLst/>
                <a:latin typeface="+mn-lt"/>
                <a:ea typeface="+mn-ea"/>
                <a:cs typeface="+mn-cs"/>
              </a:rPr>
              <a:t>(e)</a:t>
            </a:r>
            <a:r>
              <a:rPr lang="en-US" sz="1200" b="0" i="0" kern="1200" dirty="0">
                <a:solidFill>
                  <a:schemeClr val="tx1"/>
                </a:solidFill>
                <a:effectLst/>
                <a:latin typeface="+mn-lt"/>
                <a:ea typeface="+mn-ea"/>
                <a:cs typeface="+mn-cs"/>
              </a:rPr>
              <a:t> the request referred to in a notice sent under subsection 35(5) is not made and the prescribed fee referred to in that notice is not paid within the prescribed time; or</a:t>
            </a:r>
          </a:p>
          <a:p>
            <a:pPr lvl="1"/>
            <a:r>
              <a:rPr lang="en-US" sz="1200" b="1" i="0" u="none" strike="noStrike" kern="1200" dirty="0">
                <a:solidFill>
                  <a:schemeClr val="tx1"/>
                </a:solidFill>
                <a:effectLst/>
                <a:latin typeface="+mn-lt"/>
                <a:ea typeface="+mn-ea"/>
                <a:cs typeface="+mn-cs"/>
              </a:rPr>
              <a:t>(f)</a:t>
            </a:r>
            <a:r>
              <a:rPr lang="en-US" sz="1200" b="0" i="0" kern="1200" dirty="0">
                <a:solidFill>
                  <a:schemeClr val="tx1"/>
                </a:solidFill>
                <a:effectLst/>
                <a:latin typeface="+mn-lt"/>
                <a:ea typeface="+mn-ea"/>
                <a:cs typeface="+mn-cs"/>
              </a:rPr>
              <a:t> the applicant does not pay the prescribed fees stated to be payable in a notice of allowance of patent within six months after the date of the notice.</a:t>
            </a:r>
          </a:p>
          <a:p>
            <a:pPr lvl="1"/>
            <a:endParaRPr lang="en-CA" dirty="0"/>
          </a:p>
          <a:p>
            <a:r>
              <a:rPr lang="en-CA" i="1" dirty="0"/>
              <a:t>Patent Rules </a:t>
            </a:r>
            <a:r>
              <a:rPr lang="en-CA" i="0" dirty="0"/>
              <a:t>– Rule 135(1)</a:t>
            </a:r>
          </a:p>
          <a:p>
            <a:r>
              <a:rPr lang="en-US" sz="1200" b="1" i="0" kern="1200" dirty="0">
                <a:solidFill>
                  <a:schemeClr val="tx1"/>
                </a:solidFill>
                <a:effectLst/>
                <a:latin typeface="+mn-lt"/>
                <a:ea typeface="+mn-ea"/>
                <a:cs typeface="+mn-cs"/>
              </a:rPr>
              <a:t>Non-application of certain portions of subsection 73(3) of Act</a:t>
            </a: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135 (1)</a:t>
            </a:r>
            <a:r>
              <a:rPr lang="en-US" sz="1200" b="0" i="0" kern="1200" dirty="0">
                <a:solidFill>
                  <a:schemeClr val="tx1"/>
                </a:solidFill>
                <a:effectLst/>
                <a:latin typeface="+mn-lt"/>
                <a:ea typeface="+mn-ea"/>
                <a:cs typeface="+mn-cs"/>
              </a:rPr>
              <a:t> Subparagraph 73(3)(a)(ii) and paragraph 73(3)(b) of the Act do not apply</a:t>
            </a:r>
          </a:p>
          <a:p>
            <a:pPr lvl="1"/>
            <a:r>
              <a:rPr lang="en-US" sz="1200" b="1" i="0" kern="1200" dirty="0">
                <a:solidFill>
                  <a:schemeClr val="tx1"/>
                </a:solidFill>
                <a:effectLst/>
                <a:latin typeface="+mn-lt"/>
                <a:ea typeface="+mn-ea"/>
                <a:cs typeface="+mn-cs"/>
              </a:rPr>
              <a:t>(a)</a:t>
            </a:r>
            <a:r>
              <a:rPr lang="en-US" sz="1200" b="0" i="0" kern="1200" dirty="0">
                <a:solidFill>
                  <a:schemeClr val="tx1"/>
                </a:solidFill>
                <a:effectLst/>
                <a:latin typeface="+mn-lt"/>
                <a:ea typeface="+mn-ea"/>
                <a:cs typeface="+mn-cs"/>
              </a:rPr>
              <a:t> in respect of a failure under paragraph 73(1)(a), (b) or (e) or subsection 73(2) of the Act; or</a:t>
            </a:r>
          </a:p>
          <a:p>
            <a:pPr lvl="1"/>
            <a:r>
              <a:rPr lang="en-US" sz="1200" b="1" i="0" kern="1200" dirty="0">
                <a:solidFill>
                  <a:schemeClr val="tx1"/>
                </a:solidFill>
                <a:effectLst/>
                <a:latin typeface="+mn-lt"/>
                <a:ea typeface="+mn-ea"/>
                <a:cs typeface="+mn-cs"/>
              </a:rPr>
              <a:t>(b)</a:t>
            </a:r>
            <a:r>
              <a:rPr lang="en-US" sz="1200" b="0" i="0" kern="1200" dirty="0">
                <a:solidFill>
                  <a:schemeClr val="tx1"/>
                </a:solidFill>
                <a:effectLst/>
                <a:latin typeface="+mn-lt"/>
                <a:ea typeface="+mn-ea"/>
                <a:cs typeface="+mn-cs"/>
              </a:rPr>
              <a:t> in respect of a failure under paragraph 73(1)(d) of the Act if, within six months after the applicable time prescribed by subsection 35(2) of the Act and in respect of that failure, the applicant makes a request for reinstatement to the Commissioner, takes the action that should have been taken in order to avoid the abandonment and pays the fee prescribed by section 134 of these Rules.</a:t>
            </a:r>
          </a:p>
          <a:p>
            <a:pPr lvl="1"/>
            <a:endParaRPr lang="en-CA"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CCEF70F7-4C15-4B5C-963D-AC367C095089}" type="slidenum">
              <a:rPr lang="en-CA" smtClean="0"/>
              <a:pPr>
                <a:defRPr/>
              </a:pPr>
              <a:t>35</a:t>
            </a:fld>
            <a:endParaRPr lang="en-CA"/>
          </a:p>
        </p:txBody>
      </p:sp>
    </p:spTree>
    <p:extLst>
      <p:ext uri="{BB962C8B-B14F-4D97-AF65-F5344CB8AC3E}">
        <p14:creationId xmlns:p14="http://schemas.microsoft.com/office/powerpoint/2010/main" val="3417469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2800" dirty="0"/>
              <a:t>Reinstate as of right within 6 months of original deadline (4.5 years from filing date)</a:t>
            </a:r>
          </a:p>
          <a:p>
            <a:pPr marL="457200" lvl="0" indent="-457200">
              <a:buFont typeface="Arial" panose="020B0604020202020204" pitchFamily="34" charset="0"/>
              <a:buChar char="•"/>
            </a:pPr>
            <a:r>
              <a:rPr lang="en-CA" sz="2800" dirty="0"/>
              <a:t>File request, pay exam fee and reinstatement fee</a:t>
            </a:r>
          </a:p>
          <a:p>
            <a:endParaRPr lang="en-CA" sz="2800" dirty="0"/>
          </a:p>
          <a:p>
            <a:r>
              <a:rPr lang="en-CA" sz="2800" dirty="0"/>
              <a:t>Otherwise “due care” standard also applies  </a:t>
            </a:r>
          </a:p>
          <a:p>
            <a:pPr marL="457200" lvl="0" indent="-457200">
              <a:buFont typeface="Arial" panose="020B0604020202020204" pitchFamily="34" charset="0"/>
              <a:buChar char="•"/>
            </a:pPr>
            <a:r>
              <a:rPr lang="en-CA" sz="2800" dirty="0"/>
              <a:t>Applicant must state reasons for failure to request exam and the Commissioner must determine that the failure occurred in spite of due care required by the circumstances</a:t>
            </a:r>
          </a:p>
          <a:p>
            <a:pPr marL="457200" lvl="0" indent="-457200">
              <a:buFont typeface="Arial" panose="020B0604020202020204" pitchFamily="34" charset="0"/>
              <a:buChar char="•"/>
            </a:pPr>
            <a:r>
              <a:rPr lang="en-CA" sz="2800" dirty="0"/>
              <a:t>Window for reinstatement is 12-months from the further deadline set by the notice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i="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CA" i="1" dirty="0"/>
              <a:t>Patent Rules </a:t>
            </a:r>
            <a:r>
              <a:rPr lang="en-CA" dirty="0"/>
              <a:t>– S. 81</a:t>
            </a:r>
            <a:endParaRPr lang="en-US" dirty="0"/>
          </a:p>
          <a:p>
            <a:r>
              <a:rPr lang="en-CA" sz="1200" b="1" i="0" kern="1200" dirty="0">
                <a:solidFill>
                  <a:schemeClr val="tx1"/>
                </a:solidFill>
                <a:effectLst/>
                <a:latin typeface="+mn-lt"/>
                <a:ea typeface="+mn-ea"/>
                <a:cs typeface="+mn-cs"/>
              </a:rPr>
              <a:t>Prescribed time — subsection 35(2) of Act</a:t>
            </a:r>
            <a:endParaRPr lang="en-CA" sz="1200" b="0" i="0" kern="1200" dirty="0">
              <a:solidFill>
                <a:schemeClr val="tx1"/>
              </a:solidFill>
              <a:effectLst/>
              <a:latin typeface="+mn-lt"/>
              <a:ea typeface="+mn-ea"/>
              <a:cs typeface="+mn-cs"/>
            </a:endParaRPr>
          </a:p>
          <a:p>
            <a:r>
              <a:rPr lang="en-CA" sz="1200" b="1" i="0" kern="1200" dirty="0">
                <a:solidFill>
                  <a:schemeClr val="tx1"/>
                </a:solidFill>
                <a:effectLst/>
                <a:latin typeface="+mn-lt"/>
                <a:ea typeface="+mn-ea"/>
                <a:cs typeface="+mn-cs"/>
              </a:rPr>
              <a:t>81 (1)</a:t>
            </a:r>
            <a:r>
              <a:rPr lang="en-CA" sz="1200" b="0" i="0" kern="1200" dirty="0">
                <a:solidFill>
                  <a:schemeClr val="tx1"/>
                </a:solidFill>
                <a:effectLst/>
                <a:latin typeface="+mn-lt"/>
                <a:ea typeface="+mn-ea"/>
                <a:cs typeface="+mn-cs"/>
              </a:rPr>
              <a:t> For the purposes of subsection 35(2) of the Act, the prescribed time for making a request for examination and for paying the fee is any time before</a:t>
            </a:r>
          </a:p>
          <a:p>
            <a:r>
              <a:rPr lang="en-CA" sz="1200" b="1" i="0" kern="1200" dirty="0">
                <a:solidFill>
                  <a:schemeClr val="tx1"/>
                </a:solidFill>
                <a:effectLst/>
                <a:latin typeface="+mn-lt"/>
                <a:ea typeface="+mn-ea"/>
                <a:cs typeface="+mn-cs"/>
              </a:rPr>
              <a:t>(a)</a:t>
            </a:r>
            <a:r>
              <a:rPr lang="en-CA" sz="1200" b="0" i="0" kern="1200" dirty="0">
                <a:solidFill>
                  <a:schemeClr val="tx1"/>
                </a:solidFill>
                <a:effectLst/>
                <a:latin typeface="+mn-lt"/>
                <a:ea typeface="+mn-ea"/>
                <a:cs typeface="+mn-cs"/>
              </a:rPr>
              <a:t> in respect of an application for a patent other than a divisional application, the end of a period of four years after the filing date of the application; and</a:t>
            </a:r>
          </a:p>
          <a:p>
            <a:r>
              <a:rPr lang="en-CA" sz="1200" b="1" i="0" kern="1200" dirty="0">
                <a:solidFill>
                  <a:schemeClr val="tx1"/>
                </a:solidFill>
                <a:effectLst/>
                <a:latin typeface="+mn-lt"/>
                <a:ea typeface="+mn-ea"/>
                <a:cs typeface="+mn-cs"/>
              </a:rPr>
              <a:t>(b)</a:t>
            </a:r>
            <a:r>
              <a:rPr lang="en-CA" sz="1200" b="0" i="0" kern="1200" dirty="0">
                <a:solidFill>
                  <a:schemeClr val="tx1"/>
                </a:solidFill>
                <a:effectLst/>
                <a:latin typeface="+mn-lt"/>
                <a:ea typeface="+mn-ea"/>
                <a:cs typeface="+mn-cs"/>
              </a:rPr>
              <a:t> in respect of a divisional application, the later of</a:t>
            </a:r>
          </a:p>
          <a:p>
            <a:pPr lvl="1"/>
            <a:r>
              <a:rPr lang="en-CA" sz="1200" b="1" i="0" kern="1200" dirty="0">
                <a:solidFill>
                  <a:schemeClr val="tx1"/>
                </a:solidFill>
                <a:effectLst/>
                <a:latin typeface="+mn-lt"/>
                <a:ea typeface="+mn-ea"/>
                <a:cs typeface="+mn-cs"/>
              </a:rPr>
              <a:t>(</a:t>
            </a:r>
            <a:r>
              <a:rPr lang="en-CA" sz="1200" b="1" i="0" kern="1200" dirty="0" err="1">
                <a:solidFill>
                  <a:schemeClr val="tx1"/>
                </a:solidFill>
                <a:effectLst/>
                <a:latin typeface="+mn-lt"/>
                <a:ea typeface="+mn-ea"/>
                <a:cs typeface="+mn-cs"/>
              </a:rPr>
              <a:t>i</a:t>
            </a:r>
            <a:r>
              <a:rPr lang="en-CA" sz="1200" b="1" i="0" kern="1200" dirty="0">
                <a:solidFill>
                  <a:schemeClr val="tx1"/>
                </a:solidFill>
                <a:effectLst/>
                <a:latin typeface="+mn-lt"/>
                <a:ea typeface="+mn-ea"/>
                <a:cs typeface="+mn-cs"/>
              </a:rPr>
              <a:t>)</a:t>
            </a:r>
            <a:r>
              <a:rPr lang="en-CA" sz="1200" b="0" i="0" kern="1200" dirty="0">
                <a:solidFill>
                  <a:schemeClr val="tx1"/>
                </a:solidFill>
                <a:effectLst/>
                <a:latin typeface="+mn-lt"/>
                <a:ea typeface="+mn-ea"/>
                <a:cs typeface="+mn-cs"/>
              </a:rPr>
              <a:t> the end of the time that is applicable under this subsection in respect of the original application, and</a:t>
            </a:r>
          </a:p>
          <a:p>
            <a:pPr lvl="1"/>
            <a:r>
              <a:rPr lang="en-CA" sz="1200" b="1" i="0" kern="1200" dirty="0">
                <a:solidFill>
                  <a:schemeClr val="tx1"/>
                </a:solidFill>
                <a:effectLst/>
                <a:latin typeface="+mn-lt"/>
                <a:ea typeface="+mn-ea"/>
                <a:cs typeface="+mn-cs"/>
              </a:rPr>
              <a:t>(ii)</a:t>
            </a:r>
            <a:r>
              <a:rPr lang="en-CA" sz="1200" b="0" i="0" kern="1200" dirty="0">
                <a:solidFill>
                  <a:schemeClr val="tx1"/>
                </a:solidFill>
                <a:effectLst/>
                <a:latin typeface="+mn-lt"/>
                <a:ea typeface="+mn-ea"/>
                <a:cs typeface="+mn-cs"/>
              </a:rPr>
              <a:t> the end of a period of three months after the presentation date of the divisional application.</a:t>
            </a:r>
          </a:p>
          <a:p>
            <a:endParaRPr lang="en-CA" i="1" dirty="0"/>
          </a:p>
          <a:p>
            <a:r>
              <a:rPr lang="en-CA" i="1" dirty="0"/>
              <a:t>Patent Act </a:t>
            </a:r>
            <a:r>
              <a:rPr lang="en-CA" i="0" dirty="0"/>
              <a:t>– s. 73(3)</a:t>
            </a:r>
          </a:p>
          <a:p>
            <a:r>
              <a:rPr lang="en-US" sz="1200" b="1" i="0" kern="1200" dirty="0">
                <a:solidFill>
                  <a:schemeClr val="tx1"/>
                </a:solidFill>
                <a:effectLst/>
                <a:latin typeface="+mn-lt"/>
                <a:ea typeface="+mn-ea"/>
                <a:cs typeface="+mn-cs"/>
              </a:rPr>
              <a:t>Reinstatement</a:t>
            </a:r>
          </a:p>
          <a:p>
            <a:r>
              <a:rPr lang="en-US" sz="1200" b="1" i="0" u="none" strike="noStrike" kern="1200" dirty="0">
                <a:solidFill>
                  <a:schemeClr val="tx1"/>
                </a:solidFill>
                <a:effectLst/>
                <a:latin typeface="+mn-lt"/>
                <a:ea typeface="+mn-ea"/>
                <a:cs typeface="+mn-cs"/>
              </a:rPr>
              <a:t>73 (3)</a:t>
            </a:r>
            <a:r>
              <a:rPr lang="en-US" sz="1200" b="0" i="0" kern="1200" dirty="0">
                <a:solidFill>
                  <a:schemeClr val="tx1"/>
                </a:solidFill>
                <a:effectLst/>
                <a:latin typeface="+mn-lt"/>
                <a:ea typeface="+mn-ea"/>
                <a:cs typeface="+mn-cs"/>
              </a:rPr>
              <a:t> Subject to the regulations, an application that is deemed to be abandoned is reinstated if</a:t>
            </a:r>
          </a:p>
          <a:p>
            <a:pPr lvl="1"/>
            <a:r>
              <a:rPr lang="en-US" sz="1200" b="1" i="0" u="none" strike="noStrike" kern="1200" dirty="0">
                <a:solidFill>
                  <a:schemeClr val="tx1"/>
                </a:solidFill>
                <a:effectLst/>
                <a:latin typeface="+mn-lt"/>
                <a:ea typeface="+mn-ea"/>
                <a:cs typeface="+mn-cs"/>
              </a:rPr>
              <a:t>(a)</a:t>
            </a:r>
            <a:r>
              <a:rPr lang="en-US" sz="1200" b="0" i="0" kern="1200" dirty="0">
                <a:solidFill>
                  <a:schemeClr val="tx1"/>
                </a:solidFill>
                <a:effectLst/>
                <a:latin typeface="+mn-lt"/>
                <a:ea typeface="+mn-ea"/>
                <a:cs typeface="+mn-cs"/>
              </a:rPr>
              <a:t> the applicant, within the prescribed time,</a:t>
            </a:r>
          </a:p>
          <a:p>
            <a:pPr lvl="2"/>
            <a:r>
              <a:rPr lang="en-US" sz="1200" b="1" i="0" u="none" strike="noStrike" kern="1200" dirty="0">
                <a:solidFill>
                  <a:schemeClr val="tx1"/>
                </a:solidFill>
                <a:effectLst/>
                <a:latin typeface="+mn-lt"/>
                <a:ea typeface="+mn-ea"/>
                <a:cs typeface="+mn-cs"/>
              </a:rPr>
              <a:t>(</a:t>
            </a:r>
            <a:r>
              <a:rPr lang="en-US" sz="1200" b="1" i="0" u="none" strike="noStrike" kern="1200" dirty="0" err="1">
                <a:solidFill>
                  <a:schemeClr val="tx1"/>
                </a:solidFill>
                <a:effectLst/>
                <a:latin typeface="+mn-lt"/>
                <a:ea typeface="+mn-ea"/>
                <a:cs typeface="+mn-cs"/>
              </a:rPr>
              <a:t>i</a:t>
            </a:r>
            <a:r>
              <a:rPr lang="en-US" sz="1200" b="1"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makes a request for reinstatement to the Commissioner,</a:t>
            </a:r>
          </a:p>
          <a:p>
            <a:pPr lvl="2"/>
            <a:r>
              <a:rPr lang="en-US" sz="1200" b="1" i="0" u="none" strike="noStrike" kern="1200" dirty="0">
                <a:solidFill>
                  <a:schemeClr val="tx1"/>
                </a:solidFill>
                <a:effectLst/>
                <a:latin typeface="+mn-lt"/>
                <a:ea typeface="+mn-ea"/>
                <a:cs typeface="+mn-cs"/>
              </a:rPr>
              <a:t>(ii)</a:t>
            </a:r>
            <a:r>
              <a:rPr lang="en-US" sz="1200" b="0" i="0" kern="1200" dirty="0">
                <a:solidFill>
                  <a:schemeClr val="tx1"/>
                </a:solidFill>
                <a:effectLst/>
                <a:latin typeface="+mn-lt"/>
                <a:ea typeface="+mn-ea"/>
                <a:cs typeface="+mn-cs"/>
              </a:rPr>
              <a:t> states, in the request, the reasons for the failure to take the action that should have been taken in order to avoid the abandonment,</a:t>
            </a:r>
          </a:p>
          <a:p>
            <a:pPr lvl="2"/>
            <a:r>
              <a:rPr lang="en-US" sz="1200" b="1" i="0" u="none" strike="noStrike" kern="1200" dirty="0">
                <a:solidFill>
                  <a:schemeClr val="tx1"/>
                </a:solidFill>
                <a:effectLst/>
                <a:latin typeface="+mn-lt"/>
                <a:ea typeface="+mn-ea"/>
                <a:cs typeface="+mn-cs"/>
              </a:rPr>
              <a:t>(iii)</a:t>
            </a:r>
            <a:r>
              <a:rPr lang="en-US" sz="1200" b="0" i="0" kern="1200" dirty="0">
                <a:solidFill>
                  <a:schemeClr val="tx1"/>
                </a:solidFill>
                <a:effectLst/>
                <a:latin typeface="+mn-lt"/>
                <a:ea typeface="+mn-ea"/>
                <a:cs typeface="+mn-cs"/>
              </a:rPr>
              <a:t> takes the action that should have been taken in order to avoid the abandonment, and</a:t>
            </a:r>
          </a:p>
          <a:p>
            <a:pPr lvl="2"/>
            <a:r>
              <a:rPr lang="en-US" sz="1200" b="1" i="0" u="none" strike="noStrike" kern="1200" dirty="0">
                <a:solidFill>
                  <a:schemeClr val="tx1"/>
                </a:solidFill>
                <a:effectLst/>
                <a:latin typeface="+mn-lt"/>
                <a:ea typeface="+mn-ea"/>
                <a:cs typeface="+mn-cs"/>
              </a:rPr>
              <a:t>(iv)</a:t>
            </a:r>
            <a:r>
              <a:rPr lang="en-US" sz="1200" b="0" i="0" kern="1200" dirty="0">
                <a:solidFill>
                  <a:schemeClr val="tx1"/>
                </a:solidFill>
                <a:effectLst/>
                <a:latin typeface="+mn-lt"/>
                <a:ea typeface="+mn-ea"/>
                <a:cs typeface="+mn-cs"/>
              </a:rPr>
              <a:t> pays the prescribed fee; and</a:t>
            </a:r>
          </a:p>
          <a:p>
            <a:pPr lvl="1"/>
            <a:r>
              <a:rPr lang="en-US" sz="1200" b="1" i="0" u="none" strike="noStrike" kern="1200" dirty="0">
                <a:solidFill>
                  <a:schemeClr val="tx1"/>
                </a:solidFill>
                <a:effectLst/>
                <a:latin typeface="+mn-lt"/>
                <a:ea typeface="+mn-ea"/>
                <a:cs typeface="+mn-cs"/>
              </a:rPr>
              <a:t>(b)</a:t>
            </a:r>
            <a:r>
              <a:rPr lang="en-US" sz="1200" b="0" i="0" kern="1200" dirty="0">
                <a:solidFill>
                  <a:schemeClr val="tx1"/>
                </a:solidFill>
                <a:effectLst/>
                <a:latin typeface="+mn-lt"/>
                <a:ea typeface="+mn-ea"/>
                <a:cs typeface="+mn-cs"/>
              </a:rPr>
              <a:t> the Commissioner determines that the failure occurred in spite of the due care required by the circumstances having been taken and informs the applicant of this determination.</a:t>
            </a:r>
          </a:p>
          <a:p>
            <a:endParaRPr lang="en-CA" dirty="0"/>
          </a:p>
          <a:p>
            <a:r>
              <a:rPr lang="en-CA" i="1" dirty="0"/>
              <a:t>Patent Act</a:t>
            </a:r>
            <a:r>
              <a:rPr lang="en-CA" i="0" dirty="0"/>
              <a:t> – s. 73(1)</a:t>
            </a:r>
          </a:p>
          <a:p>
            <a:r>
              <a:rPr lang="en-US" sz="1200" b="1" i="0" kern="1200" dirty="0">
                <a:solidFill>
                  <a:schemeClr val="tx1"/>
                </a:solidFill>
                <a:effectLst/>
                <a:latin typeface="+mn-lt"/>
                <a:ea typeface="+mn-ea"/>
                <a:cs typeface="+mn-cs"/>
              </a:rPr>
              <a:t>Deemed abandonment of applications</a:t>
            </a:r>
          </a:p>
          <a:p>
            <a:r>
              <a:rPr lang="en-US" sz="1200" b="1" i="0" u="none" strike="noStrike" kern="1200" dirty="0">
                <a:solidFill>
                  <a:schemeClr val="tx1"/>
                </a:solidFill>
                <a:effectLst/>
                <a:latin typeface="+mn-lt"/>
                <a:ea typeface="+mn-ea"/>
                <a:cs typeface="+mn-cs"/>
              </a:rPr>
              <a:t>73</a:t>
            </a:r>
            <a:r>
              <a:rPr lang="en-US" sz="1200" b="0" i="0"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rPr>
              <a:t>(1)</a:t>
            </a:r>
            <a:r>
              <a:rPr lang="en-US" sz="1200" b="0" i="0" kern="1200" dirty="0">
                <a:solidFill>
                  <a:schemeClr val="tx1"/>
                </a:solidFill>
                <a:effectLst/>
                <a:latin typeface="+mn-lt"/>
                <a:ea typeface="+mn-ea"/>
                <a:cs typeface="+mn-cs"/>
              </a:rPr>
              <a:t> An application for a patent in Canada shall be deemed to be abandoned if</a:t>
            </a:r>
          </a:p>
          <a:p>
            <a:pPr lvl="1"/>
            <a:r>
              <a:rPr lang="en-US" sz="1200" b="1" i="0" u="none" strike="noStrike" kern="1200" dirty="0">
                <a:solidFill>
                  <a:schemeClr val="tx1"/>
                </a:solidFill>
                <a:effectLst/>
                <a:latin typeface="+mn-lt"/>
                <a:ea typeface="+mn-ea"/>
                <a:cs typeface="+mn-cs"/>
              </a:rPr>
              <a:t>(a)</a:t>
            </a:r>
            <a:r>
              <a:rPr lang="en-US" sz="1200" b="0" i="0" kern="1200" dirty="0">
                <a:solidFill>
                  <a:schemeClr val="tx1"/>
                </a:solidFill>
                <a:effectLst/>
                <a:latin typeface="+mn-lt"/>
                <a:ea typeface="+mn-ea"/>
                <a:cs typeface="+mn-cs"/>
              </a:rPr>
              <a:t> the applicant does not reply in good faith, within the prescribed time, to any requisition made by an examiner in connection with an examination;</a:t>
            </a:r>
          </a:p>
          <a:p>
            <a:pPr lvl="1"/>
            <a:r>
              <a:rPr lang="en-US" sz="1200" b="1" i="0" u="none" strike="noStrike" kern="1200" dirty="0">
                <a:solidFill>
                  <a:schemeClr val="tx1"/>
                </a:solidFill>
                <a:effectLst/>
                <a:latin typeface="+mn-lt"/>
                <a:ea typeface="+mn-ea"/>
                <a:cs typeface="+mn-cs"/>
              </a:rPr>
              <a:t>(b)</a:t>
            </a:r>
            <a:r>
              <a:rPr lang="en-US" sz="1200" b="0" i="0" kern="1200" dirty="0">
                <a:solidFill>
                  <a:schemeClr val="tx1"/>
                </a:solidFill>
                <a:effectLst/>
                <a:latin typeface="+mn-lt"/>
                <a:ea typeface="+mn-ea"/>
                <a:cs typeface="+mn-cs"/>
              </a:rPr>
              <a:t> the applicant does not comply with a notice given under subsection 27(6);</a:t>
            </a:r>
          </a:p>
          <a:p>
            <a:pPr lvl="1"/>
            <a:r>
              <a:rPr lang="en-US" sz="1200" b="1" i="0" u="none" strike="noStrike" kern="1200" dirty="0">
                <a:solidFill>
                  <a:schemeClr val="tx1"/>
                </a:solidFill>
                <a:effectLst/>
                <a:latin typeface="+mn-lt"/>
                <a:ea typeface="+mn-ea"/>
                <a:cs typeface="+mn-cs"/>
              </a:rPr>
              <a:t>(c)</a:t>
            </a:r>
            <a:r>
              <a:rPr lang="en-US" sz="1200" b="0" i="0" kern="1200" dirty="0">
                <a:solidFill>
                  <a:schemeClr val="tx1"/>
                </a:solidFill>
                <a:effectLst/>
                <a:latin typeface="+mn-lt"/>
                <a:ea typeface="+mn-ea"/>
                <a:cs typeface="+mn-cs"/>
              </a:rPr>
              <a:t> the prescribed fee and late fee referred to in a notice sent under paragraph 27.1(2)(b) are not paid before the later of the end of six months after the applicable prescribed date and the end of two months after the date of the notice;</a:t>
            </a:r>
          </a:p>
          <a:p>
            <a:pPr lvl="1"/>
            <a:r>
              <a:rPr lang="en-US" sz="1200" b="1" i="0" u="none" strike="noStrike" kern="1200" dirty="0">
                <a:solidFill>
                  <a:schemeClr val="tx1"/>
                </a:solidFill>
                <a:effectLst/>
                <a:latin typeface="+mn-lt"/>
                <a:ea typeface="+mn-ea"/>
                <a:cs typeface="+mn-cs"/>
              </a:rPr>
              <a:t>(d)</a:t>
            </a:r>
            <a:r>
              <a:rPr lang="en-US" sz="1200" b="0" i="0" kern="1200" dirty="0">
                <a:solidFill>
                  <a:schemeClr val="tx1"/>
                </a:solidFill>
                <a:effectLst/>
                <a:latin typeface="+mn-lt"/>
                <a:ea typeface="+mn-ea"/>
                <a:cs typeface="+mn-cs"/>
              </a:rPr>
              <a:t> the request referred to in a notice sent under paragraph 35(3)(b) is not made and the prescribed fee and late fee referred to in that notice are not paid before the end of two months after the date of the notice;</a:t>
            </a:r>
          </a:p>
          <a:p>
            <a:pPr lvl="1"/>
            <a:r>
              <a:rPr lang="en-US" sz="1200" b="1" i="0" u="none" strike="noStrike" kern="1200" dirty="0">
                <a:solidFill>
                  <a:schemeClr val="tx1"/>
                </a:solidFill>
                <a:effectLst/>
                <a:latin typeface="+mn-lt"/>
                <a:ea typeface="+mn-ea"/>
                <a:cs typeface="+mn-cs"/>
              </a:rPr>
              <a:t>(e)</a:t>
            </a:r>
            <a:r>
              <a:rPr lang="en-US" sz="1200" b="0" i="0" kern="1200" dirty="0">
                <a:solidFill>
                  <a:schemeClr val="tx1"/>
                </a:solidFill>
                <a:effectLst/>
                <a:latin typeface="+mn-lt"/>
                <a:ea typeface="+mn-ea"/>
                <a:cs typeface="+mn-cs"/>
              </a:rPr>
              <a:t> the request referred to in a notice sent under subsection 35(5) is not made and the prescribed fee referred to in that notice is not paid within the prescribed time; or</a:t>
            </a:r>
          </a:p>
          <a:p>
            <a:pPr lvl="1"/>
            <a:r>
              <a:rPr lang="en-US" sz="1200" b="1" i="0" u="none" strike="noStrike" kern="1200" dirty="0">
                <a:solidFill>
                  <a:schemeClr val="tx1"/>
                </a:solidFill>
                <a:effectLst/>
                <a:latin typeface="+mn-lt"/>
                <a:ea typeface="+mn-ea"/>
                <a:cs typeface="+mn-cs"/>
              </a:rPr>
              <a:t>(f)</a:t>
            </a:r>
            <a:r>
              <a:rPr lang="en-US" sz="1200" b="0" i="0" kern="1200" dirty="0">
                <a:solidFill>
                  <a:schemeClr val="tx1"/>
                </a:solidFill>
                <a:effectLst/>
                <a:latin typeface="+mn-lt"/>
                <a:ea typeface="+mn-ea"/>
                <a:cs typeface="+mn-cs"/>
              </a:rPr>
              <a:t> the applicant does not pay the prescribed fees stated to be payable in a notice of allowance of patent within six months after the date of the notice.</a:t>
            </a:r>
          </a:p>
          <a:p>
            <a:pPr lvl="1"/>
            <a:endParaRPr lang="en-CA" dirty="0"/>
          </a:p>
          <a:p>
            <a:r>
              <a:rPr lang="en-CA" i="1" dirty="0"/>
              <a:t>Patent Rules </a:t>
            </a:r>
            <a:r>
              <a:rPr lang="en-CA" i="0" dirty="0"/>
              <a:t>– Rule 135(1)</a:t>
            </a:r>
          </a:p>
          <a:p>
            <a:r>
              <a:rPr lang="en-US" sz="1200" b="1" i="0" kern="1200" dirty="0">
                <a:solidFill>
                  <a:schemeClr val="tx1"/>
                </a:solidFill>
                <a:effectLst/>
                <a:latin typeface="+mn-lt"/>
                <a:ea typeface="+mn-ea"/>
                <a:cs typeface="+mn-cs"/>
              </a:rPr>
              <a:t>Non-application of certain portions of subsection 73(3) of Act</a:t>
            </a: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135 (1)</a:t>
            </a:r>
            <a:r>
              <a:rPr lang="en-US" sz="1200" b="0" i="0" kern="1200" dirty="0">
                <a:solidFill>
                  <a:schemeClr val="tx1"/>
                </a:solidFill>
                <a:effectLst/>
                <a:latin typeface="+mn-lt"/>
                <a:ea typeface="+mn-ea"/>
                <a:cs typeface="+mn-cs"/>
              </a:rPr>
              <a:t> Subparagraph 73(3)(a)(ii) and paragraph 73(3)(b) of the Act do not apply</a:t>
            </a:r>
          </a:p>
          <a:p>
            <a:pPr lvl="1"/>
            <a:r>
              <a:rPr lang="en-US" sz="1200" b="1" i="0" kern="1200" dirty="0">
                <a:solidFill>
                  <a:schemeClr val="tx1"/>
                </a:solidFill>
                <a:effectLst/>
                <a:latin typeface="+mn-lt"/>
                <a:ea typeface="+mn-ea"/>
                <a:cs typeface="+mn-cs"/>
              </a:rPr>
              <a:t>(a)</a:t>
            </a:r>
            <a:r>
              <a:rPr lang="en-US" sz="1200" b="0" i="0" kern="1200" dirty="0">
                <a:solidFill>
                  <a:schemeClr val="tx1"/>
                </a:solidFill>
                <a:effectLst/>
                <a:latin typeface="+mn-lt"/>
                <a:ea typeface="+mn-ea"/>
                <a:cs typeface="+mn-cs"/>
              </a:rPr>
              <a:t> in respect of a failure under paragraph 73(1)(a), (b) or (e) or subsection 73(2) of the Act; or</a:t>
            </a:r>
          </a:p>
          <a:p>
            <a:pPr lvl="1"/>
            <a:r>
              <a:rPr lang="en-US" sz="1200" b="1" i="0" kern="1200" dirty="0">
                <a:solidFill>
                  <a:schemeClr val="tx1"/>
                </a:solidFill>
                <a:effectLst/>
                <a:latin typeface="+mn-lt"/>
                <a:ea typeface="+mn-ea"/>
                <a:cs typeface="+mn-cs"/>
              </a:rPr>
              <a:t>(b)</a:t>
            </a:r>
            <a:r>
              <a:rPr lang="en-US" sz="1200" b="0" i="0" kern="1200" dirty="0">
                <a:solidFill>
                  <a:schemeClr val="tx1"/>
                </a:solidFill>
                <a:effectLst/>
                <a:latin typeface="+mn-lt"/>
                <a:ea typeface="+mn-ea"/>
                <a:cs typeface="+mn-cs"/>
              </a:rPr>
              <a:t> in respect of a failure under paragraph 73(1)(d) of the Act if, within six months after the applicable time prescribed by subsection 35(2) of the Act and in respect of that failure, the applicant makes a request for reinstatement to the Commissioner, takes the action that should have been taken in order to avoid the abandonment and pays the fee prescribed by section 134 of these Rules.</a:t>
            </a:r>
          </a:p>
          <a:p>
            <a:pPr lvl="1"/>
            <a:endParaRPr lang="en-CA"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CCEF70F7-4C15-4B5C-963D-AC367C095089}" type="slidenum">
              <a:rPr lang="en-CA" smtClean="0"/>
              <a:pPr>
                <a:defRPr/>
              </a:pPr>
              <a:t>36</a:t>
            </a:fld>
            <a:endParaRPr lang="en-CA"/>
          </a:p>
        </p:txBody>
      </p:sp>
    </p:spTree>
    <p:extLst>
      <p:ext uri="{BB962C8B-B14F-4D97-AF65-F5344CB8AC3E}">
        <p14:creationId xmlns:p14="http://schemas.microsoft.com/office/powerpoint/2010/main" val="28130494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CA"/>
              <a:t>Bereskin &amp; Parr LLP</a:t>
            </a:r>
          </a:p>
        </p:txBody>
      </p:sp>
      <p:sp>
        <p:nvSpPr>
          <p:cNvPr id="5" name="Slide Number Placeholder 4"/>
          <p:cNvSpPr>
            <a:spLocks noGrp="1"/>
          </p:cNvSpPr>
          <p:nvPr>
            <p:ph type="sldNum" sz="quarter" idx="5"/>
          </p:nvPr>
        </p:nvSpPr>
        <p:spPr/>
        <p:txBody>
          <a:bodyPr/>
          <a:lstStyle/>
          <a:p>
            <a:pPr>
              <a:defRPr/>
            </a:pPr>
            <a:fld id="{CCEF70F7-4C15-4B5C-963D-AC367C095089}" type="slidenum">
              <a:rPr lang="en-CA" smtClean="0"/>
              <a:pPr>
                <a:defRPr/>
              </a:pPr>
              <a:t>42</a:t>
            </a:fld>
            <a:endParaRPr lang="en-CA"/>
          </a:p>
        </p:txBody>
      </p:sp>
    </p:spTree>
    <p:extLst>
      <p:ext uri="{BB962C8B-B14F-4D97-AF65-F5344CB8AC3E}">
        <p14:creationId xmlns:p14="http://schemas.microsoft.com/office/powerpoint/2010/main" val="36223606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CA"/>
              <a:t>Bereskin &amp; Parr LLP</a:t>
            </a:r>
          </a:p>
        </p:txBody>
      </p:sp>
      <p:sp>
        <p:nvSpPr>
          <p:cNvPr id="5" name="Slide Number Placeholder 4"/>
          <p:cNvSpPr>
            <a:spLocks noGrp="1"/>
          </p:cNvSpPr>
          <p:nvPr>
            <p:ph type="sldNum" sz="quarter" idx="5"/>
          </p:nvPr>
        </p:nvSpPr>
        <p:spPr/>
        <p:txBody>
          <a:bodyPr/>
          <a:lstStyle/>
          <a:p>
            <a:pPr>
              <a:defRPr/>
            </a:pPr>
            <a:fld id="{CCEF70F7-4C15-4B5C-963D-AC367C095089}" type="slidenum">
              <a:rPr lang="en-CA" smtClean="0"/>
              <a:pPr>
                <a:defRPr/>
              </a:pPr>
              <a:t>45</a:t>
            </a:fld>
            <a:endParaRPr lang="en-CA"/>
          </a:p>
        </p:txBody>
      </p:sp>
    </p:spTree>
    <p:extLst>
      <p:ext uri="{BB962C8B-B14F-4D97-AF65-F5344CB8AC3E}">
        <p14:creationId xmlns:p14="http://schemas.microsoft.com/office/powerpoint/2010/main" val="20364796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CA"/>
              <a:t>Bereskin &amp; Parr LLP</a:t>
            </a:r>
          </a:p>
        </p:txBody>
      </p:sp>
      <p:sp>
        <p:nvSpPr>
          <p:cNvPr id="5" name="Slide Number Placeholder 4"/>
          <p:cNvSpPr>
            <a:spLocks noGrp="1"/>
          </p:cNvSpPr>
          <p:nvPr>
            <p:ph type="sldNum" sz="quarter" idx="5"/>
          </p:nvPr>
        </p:nvSpPr>
        <p:spPr/>
        <p:txBody>
          <a:bodyPr/>
          <a:lstStyle/>
          <a:p>
            <a:pPr>
              <a:defRPr/>
            </a:pPr>
            <a:fld id="{CCEF70F7-4C15-4B5C-963D-AC367C095089}" type="slidenum">
              <a:rPr lang="en-CA" smtClean="0"/>
              <a:pPr>
                <a:defRPr/>
              </a:pPr>
              <a:t>46</a:t>
            </a:fld>
            <a:endParaRPr lang="en-CA"/>
          </a:p>
        </p:txBody>
      </p:sp>
    </p:spTree>
    <p:extLst>
      <p:ext uri="{BB962C8B-B14F-4D97-AF65-F5344CB8AC3E}">
        <p14:creationId xmlns:p14="http://schemas.microsoft.com/office/powerpoint/2010/main" val="4499485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CA"/>
              <a:t>Bereskin &amp; Parr LLP</a:t>
            </a:r>
          </a:p>
        </p:txBody>
      </p:sp>
      <p:sp>
        <p:nvSpPr>
          <p:cNvPr id="5" name="Slide Number Placeholder 4"/>
          <p:cNvSpPr>
            <a:spLocks noGrp="1"/>
          </p:cNvSpPr>
          <p:nvPr>
            <p:ph type="sldNum" sz="quarter" idx="5"/>
          </p:nvPr>
        </p:nvSpPr>
        <p:spPr/>
        <p:txBody>
          <a:bodyPr/>
          <a:lstStyle/>
          <a:p>
            <a:pPr>
              <a:defRPr/>
            </a:pPr>
            <a:fld id="{CCEF70F7-4C15-4B5C-963D-AC367C095089}" type="slidenum">
              <a:rPr lang="en-CA" smtClean="0"/>
              <a:pPr>
                <a:defRPr/>
              </a:pPr>
              <a:t>47</a:t>
            </a:fld>
            <a:endParaRPr lang="en-CA"/>
          </a:p>
        </p:txBody>
      </p:sp>
    </p:spTree>
    <p:extLst>
      <p:ext uri="{BB962C8B-B14F-4D97-AF65-F5344CB8AC3E}">
        <p14:creationId xmlns:p14="http://schemas.microsoft.com/office/powerpoint/2010/main" val="23762674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CA"/>
              <a:t>Bereskin &amp; Parr LLP</a:t>
            </a:r>
          </a:p>
        </p:txBody>
      </p:sp>
      <p:sp>
        <p:nvSpPr>
          <p:cNvPr id="5" name="Slide Number Placeholder 4"/>
          <p:cNvSpPr>
            <a:spLocks noGrp="1"/>
          </p:cNvSpPr>
          <p:nvPr>
            <p:ph type="sldNum" sz="quarter" idx="5"/>
          </p:nvPr>
        </p:nvSpPr>
        <p:spPr/>
        <p:txBody>
          <a:bodyPr/>
          <a:lstStyle/>
          <a:p>
            <a:pPr>
              <a:defRPr/>
            </a:pPr>
            <a:fld id="{CCEF70F7-4C15-4B5C-963D-AC367C095089}" type="slidenum">
              <a:rPr lang="en-CA" smtClean="0"/>
              <a:pPr>
                <a:defRPr/>
              </a:pPr>
              <a:t>48</a:t>
            </a:fld>
            <a:endParaRPr lang="en-CA"/>
          </a:p>
        </p:txBody>
      </p:sp>
    </p:spTree>
    <p:extLst>
      <p:ext uri="{BB962C8B-B14F-4D97-AF65-F5344CB8AC3E}">
        <p14:creationId xmlns:p14="http://schemas.microsoft.com/office/powerpoint/2010/main" val="25187534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endParaRPr lang="en-US" dirty="0"/>
          </a:p>
        </p:txBody>
      </p:sp>
      <p:sp>
        <p:nvSpPr>
          <p:cNvPr id="4" name="Footer Placeholder 3"/>
          <p:cNvSpPr>
            <a:spLocks noGrp="1"/>
          </p:cNvSpPr>
          <p:nvPr>
            <p:ph type="ftr" sz="quarter" idx="4"/>
          </p:nvPr>
        </p:nvSpPr>
        <p:spPr/>
        <p:txBody>
          <a:bodyPr/>
          <a:lstStyle/>
          <a:p>
            <a:pPr>
              <a:defRPr/>
            </a:pPr>
            <a:r>
              <a:rPr lang="en-CA"/>
              <a:t>Bereskin &amp; Parr LLP</a:t>
            </a:r>
          </a:p>
        </p:txBody>
      </p:sp>
      <p:sp>
        <p:nvSpPr>
          <p:cNvPr id="5" name="Slide Number Placeholder 4"/>
          <p:cNvSpPr>
            <a:spLocks noGrp="1"/>
          </p:cNvSpPr>
          <p:nvPr>
            <p:ph type="sldNum" sz="quarter" idx="5"/>
          </p:nvPr>
        </p:nvSpPr>
        <p:spPr/>
        <p:txBody>
          <a:bodyPr/>
          <a:lstStyle/>
          <a:p>
            <a:pPr>
              <a:defRPr/>
            </a:pPr>
            <a:fld id="{CCEF70F7-4C15-4B5C-963D-AC367C095089}" type="slidenum">
              <a:rPr lang="en-CA" smtClean="0"/>
              <a:pPr>
                <a:defRPr/>
              </a:pPr>
              <a:t>49</a:t>
            </a:fld>
            <a:endParaRPr lang="en-CA"/>
          </a:p>
        </p:txBody>
      </p:sp>
    </p:spTree>
    <p:extLst>
      <p:ext uri="{BB962C8B-B14F-4D97-AF65-F5344CB8AC3E}">
        <p14:creationId xmlns:p14="http://schemas.microsoft.com/office/powerpoint/2010/main" val="18659514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CA"/>
              <a:t>Bereskin &amp; Parr LLP</a:t>
            </a:r>
          </a:p>
        </p:txBody>
      </p:sp>
      <p:sp>
        <p:nvSpPr>
          <p:cNvPr id="5" name="Slide Number Placeholder 4"/>
          <p:cNvSpPr>
            <a:spLocks noGrp="1"/>
          </p:cNvSpPr>
          <p:nvPr>
            <p:ph type="sldNum" sz="quarter" idx="5"/>
          </p:nvPr>
        </p:nvSpPr>
        <p:spPr/>
        <p:txBody>
          <a:bodyPr/>
          <a:lstStyle/>
          <a:p>
            <a:pPr>
              <a:defRPr/>
            </a:pPr>
            <a:fld id="{CCEF70F7-4C15-4B5C-963D-AC367C095089}" type="slidenum">
              <a:rPr lang="en-CA" smtClean="0"/>
              <a:pPr>
                <a:defRPr/>
              </a:pPr>
              <a:t>51</a:t>
            </a:fld>
            <a:endParaRPr lang="en-CA"/>
          </a:p>
        </p:txBody>
      </p:sp>
    </p:spTree>
    <p:extLst>
      <p:ext uri="{BB962C8B-B14F-4D97-AF65-F5344CB8AC3E}">
        <p14:creationId xmlns:p14="http://schemas.microsoft.com/office/powerpoint/2010/main" val="16532558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on second and third</a:t>
            </a:r>
            <a:r>
              <a:rPr lang="en-CA" baseline="0" dirty="0"/>
              <a:t> images on top, the apparatus comprises a pivot</a:t>
            </a:r>
          </a:p>
          <a:p>
            <a:r>
              <a:rPr lang="en-CA" baseline="0" dirty="0"/>
              <a:t>Bottom images show a strap and a cup as attachment devices</a:t>
            </a:r>
            <a:endParaRPr lang="en-CA" dirty="0"/>
          </a:p>
        </p:txBody>
      </p:sp>
      <p:sp>
        <p:nvSpPr>
          <p:cNvPr id="4" name="Slide Number Placeholder 3"/>
          <p:cNvSpPr>
            <a:spLocks noGrp="1"/>
          </p:cNvSpPr>
          <p:nvPr>
            <p:ph type="sldNum" sz="quarter" idx="10"/>
          </p:nvPr>
        </p:nvSpPr>
        <p:spPr/>
        <p:txBody>
          <a:bodyPr/>
          <a:lstStyle/>
          <a:p>
            <a:pPr>
              <a:defRPr/>
            </a:pPr>
            <a:fld id="{E6E2760B-C198-45DE-AED0-8A0110779CE6}" type="slidenum">
              <a:rPr lang="en-CA" smtClean="0"/>
              <a:pPr>
                <a:defRPr/>
              </a:pPr>
              <a:t>58</a:t>
            </a:fld>
            <a:endParaRPr lang="en-CA"/>
          </a:p>
        </p:txBody>
      </p:sp>
    </p:spTree>
    <p:extLst>
      <p:ext uri="{BB962C8B-B14F-4D97-AF65-F5344CB8AC3E}">
        <p14:creationId xmlns:p14="http://schemas.microsoft.com/office/powerpoint/2010/main" val="22931202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on second and third</a:t>
            </a:r>
            <a:r>
              <a:rPr lang="en-CA" baseline="0" dirty="0"/>
              <a:t> images on top, the apparatus comprises a pivot</a:t>
            </a:r>
          </a:p>
          <a:p>
            <a:r>
              <a:rPr lang="en-CA" baseline="0" dirty="0"/>
              <a:t>Bottom images show a strap and a cup as attachment devices</a:t>
            </a:r>
            <a:endParaRPr lang="en-CA" dirty="0"/>
          </a:p>
        </p:txBody>
      </p:sp>
      <p:sp>
        <p:nvSpPr>
          <p:cNvPr id="4" name="Slide Number Placeholder 3"/>
          <p:cNvSpPr>
            <a:spLocks noGrp="1"/>
          </p:cNvSpPr>
          <p:nvPr>
            <p:ph type="sldNum" sz="quarter" idx="10"/>
          </p:nvPr>
        </p:nvSpPr>
        <p:spPr/>
        <p:txBody>
          <a:bodyPr/>
          <a:lstStyle/>
          <a:p>
            <a:pPr>
              <a:defRPr/>
            </a:pPr>
            <a:fld id="{E6E2760B-C198-45DE-AED0-8A0110779CE6}" type="slidenum">
              <a:rPr lang="en-CA" smtClean="0"/>
              <a:pPr>
                <a:defRPr/>
              </a:pPr>
              <a:t>62</a:t>
            </a:fld>
            <a:endParaRPr lang="en-CA"/>
          </a:p>
        </p:txBody>
      </p:sp>
    </p:spTree>
    <p:extLst>
      <p:ext uri="{BB962C8B-B14F-4D97-AF65-F5344CB8AC3E}">
        <p14:creationId xmlns:p14="http://schemas.microsoft.com/office/powerpoint/2010/main" val="22931202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E6E2760B-C198-45DE-AED0-8A0110779CE6}" type="slidenum">
              <a:rPr lang="en-CA" smtClean="0"/>
              <a:pPr>
                <a:defRPr/>
              </a:pPr>
              <a:t>63</a:t>
            </a:fld>
            <a:endParaRPr lang="en-CA"/>
          </a:p>
        </p:txBody>
      </p:sp>
    </p:spTree>
    <p:extLst>
      <p:ext uri="{BB962C8B-B14F-4D97-AF65-F5344CB8AC3E}">
        <p14:creationId xmlns:p14="http://schemas.microsoft.com/office/powerpoint/2010/main" val="13382575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CEF70F7-4C15-4B5C-963D-AC367C095089}" type="slidenum">
              <a:rPr lang="en-CA" smtClean="0"/>
              <a:pPr>
                <a:defRPr/>
              </a:pPr>
              <a:t>70</a:t>
            </a:fld>
            <a:endParaRPr lang="en-CA"/>
          </a:p>
        </p:txBody>
      </p:sp>
    </p:spTree>
    <p:extLst>
      <p:ext uri="{BB962C8B-B14F-4D97-AF65-F5344CB8AC3E}">
        <p14:creationId xmlns:p14="http://schemas.microsoft.com/office/powerpoint/2010/main" val="4210586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837" y="-69952"/>
            <a:ext cx="9167676" cy="3697629"/>
          </a:xfrm>
          <a:prstGeom prst="rect">
            <a:avLst/>
          </a:prstGeom>
        </p:spPr>
      </p:pic>
      <p:pic>
        <p:nvPicPr>
          <p:cNvPr id="16" name="Picture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5791200"/>
            <a:ext cx="9155838" cy="1127834"/>
          </a:xfrm>
          <a:prstGeom prst="rect">
            <a:avLst/>
          </a:prstGeom>
        </p:spPr>
      </p:pic>
      <p:sp>
        <p:nvSpPr>
          <p:cNvPr id="2" name="Title 1"/>
          <p:cNvSpPr>
            <a:spLocks noGrp="1"/>
          </p:cNvSpPr>
          <p:nvPr>
            <p:ph type="ctrTitle" hasCustomPrompt="1"/>
          </p:nvPr>
        </p:nvSpPr>
        <p:spPr>
          <a:xfrm>
            <a:off x="609600" y="3657600"/>
            <a:ext cx="7772400" cy="990600"/>
          </a:xfrm>
        </p:spPr>
        <p:txBody>
          <a:bodyPr anchor="b">
            <a:normAutofit/>
          </a:bodyPr>
          <a:lstStyle>
            <a:lvl1pPr>
              <a:defRPr sz="3400">
                <a:solidFill>
                  <a:schemeClr val="tx2"/>
                </a:solidFill>
              </a:defRPr>
            </a:lvl1pPr>
          </a:lstStyle>
          <a:p>
            <a:r>
              <a:rPr lang="en-US" dirty="0"/>
              <a:t>Presentation Title</a:t>
            </a:r>
            <a:endParaRPr lang="en-CA" dirty="0"/>
          </a:p>
        </p:txBody>
      </p:sp>
      <p:sp>
        <p:nvSpPr>
          <p:cNvPr id="3" name="Subtitle 2"/>
          <p:cNvSpPr>
            <a:spLocks noGrp="1"/>
          </p:cNvSpPr>
          <p:nvPr>
            <p:ph type="subTitle" idx="1" hasCustomPrompt="1"/>
          </p:nvPr>
        </p:nvSpPr>
        <p:spPr>
          <a:xfrm>
            <a:off x="609600" y="4724400"/>
            <a:ext cx="7772400" cy="838200"/>
          </a:xfrm>
        </p:spPr>
        <p:txBody>
          <a:bodyPr>
            <a:normAutofit/>
          </a:bodyPr>
          <a:lstStyle>
            <a:lvl1pPr marL="0" marR="0" indent="0" algn="l" defTabSz="914400" rtl="0" eaLnBrk="1" fontAlgn="base" latinLnBrk="0" hangingPunct="1">
              <a:lnSpc>
                <a:spcPct val="100000"/>
              </a:lnSpc>
              <a:spcBef>
                <a:spcPts val="600"/>
              </a:spcBef>
              <a:spcAft>
                <a:spcPct val="0"/>
              </a:spcAft>
              <a:buClrTx/>
              <a:buSzTx/>
              <a:buFont typeface="Arial" charset="0"/>
              <a:buNone/>
              <a:tabLst/>
              <a:defRPr sz="2000" b="1" baseline="0">
                <a:solidFill>
                  <a:srgbClr val="A2AAC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First Name Last Name, Title</a:t>
            </a:r>
          </a:p>
        </p:txBody>
      </p:sp>
      <p:sp>
        <p:nvSpPr>
          <p:cNvPr id="10" name="Text Placeholder 9"/>
          <p:cNvSpPr>
            <a:spLocks noGrp="1"/>
          </p:cNvSpPr>
          <p:nvPr>
            <p:ph type="body" sz="quarter" idx="10" hasCustomPrompt="1"/>
          </p:nvPr>
        </p:nvSpPr>
        <p:spPr>
          <a:xfrm>
            <a:off x="609600" y="6019800"/>
            <a:ext cx="3429000" cy="233690"/>
          </a:xfr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pic>
        <p:nvPicPr>
          <p:cNvPr id="15" name="Picture 14"/>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838" y="3276600"/>
            <a:ext cx="9155838" cy="381000"/>
          </a:xfrm>
          <a:prstGeom prst="rect">
            <a:avLst/>
          </a:prstGeom>
        </p:spPr>
      </p:pic>
      <p:pic>
        <p:nvPicPr>
          <p:cNvPr id="19" name="Picture 18"/>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91400" y="6051803"/>
            <a:ext cx="1362459" cy="545593"/>
          </a:xfrm>
          <a:prstGeom prst="rect">
            <a:avLst/>
          </a:prstGeom>
        </p:spPr>
      </p:pic>
      <p:pic>
        <p:nvPicPr>
          <p:cNvPr id="20" name="Picture 19"/>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1837" y="285750"/>
            <a:ext cx="9155837" cy="214837"/>
          </a:xfrm>
          <a:prstGeom prst="rect">
            <a:avLst/>
          </a:prstGeom>
        </p:spPr>
      </p:pic>
      <p:pic>
        <p:nvPicPr>
          <p:cNvPr id="21" name="Picture 20"/>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773839" y="-76200"/>
            <a:ext cx="1066799" cy="1153019"/>
          </a:xfrm>
          <a:prstGeom prst="rect">
            <a:avLst/>
          </a:prstGeom>
        </p:spPr>
      </p:pic>
    </p:spTree>
    <p:extLst>
      <p:ext uri="{BB962C8B-B14F-4D97-AF65-F5344CB8AC3E}">
        <p14:creationId xmlns:p14="http://schemas.microsoft.com/office/powerpoint/2010/main" val="56618314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73155" y="228600"/>
            <a:ext cx="8077200" cy="1066800"/>
          </a:xfrm>
        </p:spPr>
        <p:txBody>
          <a:bodyPr>
            <a:normAutofit/>
          </a:bodyPr>
          <a:lstStyle>
            <a:lvl1pPr algn="l">
              <a:defRPr>
                <a:solidFill>
                  <a:schemeClr val="tx2"/>
                </a:solidFill>
              </a:defRPr>
            </a:lvl1pPr>
          </a:lstStyle>
          <a:p>
            <a:r>
              <a:rPr lang="en-US"/>
              <a:t>Click to edit Master title style</a:t>
            </a:r>
            <a:endParaRPr lang="en-CA" dirty="0"/>
          </a:p>
        </p:txBody>
      </p:sp>
      <p:sp>
        <p:nvSpPr>
          <p:cNvPr id="3" name="Content Placeholder 2"/>
          <p:cNvSpPr>
            <a:spLocks noGrp="1"/>
          </p:cNvSpPr>
          <p:nvPr>
            <p:ph idx="1"/>
          </p:nvPr>
        </p:nvSpPr>
        <p:spPr>
          <a:xfrm>
            <a:off x="573155" y="1600201"/>
            <a:ext cx="8229600" cy="4190999"/>
          </a:xfrm>
        </p:spPr>
        <p:txBody>
          <a:bodyPr>
            <a:normAutofit/>
          </a:bodyPr>
          <a:lstStyle>
            <a:lvl1pPr>
              <a:defRPr sz="2400"/>
            </a:lvl1pPr>
            <a:lvl2pPr>
              <a:defRPr sz="2400"/>
            </a:lvl2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5" name="Slide Number Placeholder 5"/>
          <p:cNvSpPr>
            <a:spLocks noGrp="1"/>
          </p:cNvSpPr>
          <p:nvPr>
            <p:ph type="sldNum" sz="quarter" idx="4"/>
          </p:nvPr>
        </p:nvSpPr>
        <p:spPr>
          <a:xfrm>
            <a:off x="573155" y="5943601"/>
            <a:ext cx="417445" cy="457200"/>
          </a:xfrm>
          <a:prstGeom prst="rect">
            <a:avLst/>
          </a:prstGeom>
        </p:spPr>
        <p:txBody>
          <a:bodyPr vert="horz" lIns="91440" tIns="45720" rIns="91440" bIns="45720" rtlCol="0" anchor="ctr"/>
          <a:lstStyle>
            <a:lvl1pPr algn="l" fontAlgn="auto">
              <a:spcBef>
                <a:spcPts val="0"/>
              </a:spcBef>
              <a:spcAft>
                <a:spcPts val="0"/>
              </a:spcAft>
              <a:defRPr sz="1100">
                <a:solidFill>
                  <a:schemeClr val="bg1"/>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spTree>
    <p:extLst>
      <p:ext uri="{BB962C8B-B14F-4D97-AF65-F5344CB8AC3E}">
        <p14:creationId xmlns:p14="http://schemas.microsoft.com/office/powerpoint/2010/main" val="2730256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709"/>
            <a:ext cx="9144000" cy="3640182"/>
          </a:xfrm>
          <a:prstGeom prst="rect">
            <a:avLst/>
          </a:prstGeom>
        </p:spPr>
      </p:pic>
      <p:sp>
        <p:nvSpPr>
          <p:cNvPr id="3" name="Text Placeholder 2"/>
          <p:cNvSpPr>
            <a:spLocks noGrp="1"/>
          </p:cNvSpPr>
          <p:nvPr>
            <p:ph type="body" idx="1" hasCustomPrompt="1"/>
          </p:nvPr>
        </p:nvSpPr>
        <p:spPr>
          <a:xfrm>
            <a:off x="573155" y="4190998"/>
            <a:ext cx="7772400" cy="1219201"/>
          </a:xfrm>
        </p:spPr>
        <p:txBody>
          <a:bodyPr anchor="t"/>
          <a:lstStyle>
            <a:lvl1pPr marL="0" indent="0">
              <a:buNone/>
              <a:defRPr sz="3200" b="1"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here to edit Section Header —</a:t>
            </a:r>
          </a:p>
        </p:txBody>
      </p:sp>
      <p:sp>
        <p:nvSpPr>
          <p:cNvPr id="7" name="Slide Number Placeholder 5"/>
          <p:cNvSpPr>
            <a:spLocks noGrp="1"/>
          </p:cNvSpPr>
          <p:nvPr>
            <p:ph type="sldNum" sz="quarter" idx="4"/>
          </p:nvPr>
        </p:nvSpPr>
        <p:spPr>
          <a:xfrm>
            <a:off x="573155" y="5943601"/>
            <a:ext cx="417445" cy="457200"/>
          </a:xfrm>
          <a:prstGeom prst="rect">
            <a:avLst/>
          </a:prstGeom>
        </p:spPr>
        <p:txBody>
          <a:bodyPr vert="horz" lIns="91440" tIns="45720" rIns="91440" bIns="45720" rtlCol="0" anchor="ctr"/>
          <a:lstStyle>
            <a:lvl1pPr algn="l" fontAlgn="auto">
              <a:spcBef>
                <a:spcPts val="0"/>
              </a:spcBef>
              <a:spcAft>
                <a:spcPts val="0"/>
              </a:spcAft>
              <a:defRPr sz="1100">
                <a:solidFill>
                  <a:schemeClr val="bg1"/>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spTree>
    <p:extLst>
      <p:ext uri="{BB962C8B-B14F-4D97-AF65-F5344CB8AC3E}">
        <p14:creationId xmlns:p14="http://schemas.microsoft.com/office/powerpoint/2010/main" val="2900370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709"/>
            <a:ext cx="9144000" cy="3640182"/>
          </a:xfrm>
          <a:prstGeom prst="rect">
            <a:avLst/>
          </a:prstGeom>
        </p:spPr>
      </p:pic>
      <p:sp>
        <p:nvSpPr>
          <p:cNvPr id="8" name="Text Placeholder 2"/>
          <p:cNvSpPr>
            <a:spLocks noGrp="1"/>
          </p:cNvSpPr>
          <p:nvPr>
            <p:ph type="body" idx="1" hasCustomPrompt="1"/>
          </p:nvPr>
        </p:nvSpPr>
        <p:spPr>
          <a:xfrm>
            <a:off x="573155" y="4190998"/>
            <a:ext cx="7772400" cy="1219201"/>
          </a:xfrm>
        </p:spPr>
        <p:txBody>
          <a:bodyPr anchor="t"/>
          <a:lstStyle>
            <a:lvl1pPr marL="0" indent="0">
              <a:buNone/>
              <a:defRPr sz="3200" b="1"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here to edit Section Header —</a:t>
            </a:r>
          </a:p>
        </p:txBody>
      </p:sp>
      <p:sp>
        <p:nvSpPr>
          <p:cNvPr id="9" name="Slide Number Placeholder 5"/>
          <p:cNvSpPr>
            <a:spLocks noGrp="1"/>
          </p:cNvSpPr>
          <p:nvPr>
            <p:ph type="sldNum" sz="quarter" idx="4"/>
          </p:nvPr>
        </p:nvSpPr>
        <p:spPr>
          <a:xfrm>
            <a:off x="573155" y="5943601"/>
            <a:ext cx="417445" cy="457200"/>
          </a:xfrm>
          <a:prstGeom prst="rect">
            <a:avLst/>
          </a:prstGeom>
        </p:spPr>
        <p:txBody>
          <a:bodyPr vert="horz" lIns="91440" tIns="45720" rIns="91440" bIns="45720" rtlCol="0" anchor="ctr"/>
          <a:lstStyle>
            <a:lvl1pPr algn="l" fontAlgn="auto">
              <a:spcBef>
                <a:spcPts val="0"/>
              </a:spcBef>
              <a:spcAft>
                <a:spcPts val="0"/>
              </a:spcAft>
              <a:defRPr sz="1100">
                <a:solidFill>
                  <a:schemeClr val="tx1">
                    <a:tint val="75000"/>
                  </a:schemeClr>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spTree>
    <p:extLst>
      <p:ext uri="{BB962C8B-B14F-4D97-AF65-F5344CB8AC3E}">
        <p14:creationId xmlns:p14="http://schemas.microsoft.com/office/powerpoint/2010/main" val="3063765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Text Placeholder 2"/>
          <p:cNvSpPr>
            <a:spLocks noGrp="1"/>
          </p:cNvSpPr>
          <p:nvPr>
            <p:ph type="body" idx="1" hasCustomPrompt="1"/>
          </p:nvPr>
        </p:nvSpPr>
        <p:spPr>
          <a:xfrm>
            <a:off x="573155" y="4190998"/>
            <a:ext cx="7772400" cy="1219201"/>
          </a:xfrm>
        </p:spPr>
        <p:txBody>
          <a:bodyPr anchor="t"/>
          <a:lstStyle>
            <a:lvl1pPr marL="0" indent="0">
              <a:buNone/>
              <a:defRPr sz="3200" b="1"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here to edit Section Header —</a:t>
            </a:r>
          </a:p>
        </p:txBody>
      </p:sp>
      <p:sp>
        <p:nvSpPr>
          <p:cNvPr id="9" name="Slide Number Placeholder 5"/>
          <p:cNvSpPr>
            <a:spLocks noGrp="1"/>
          </p:cNvSpPr>
          <p:nvPr>
            <p:ph type="sldNum" sz="quarter" idx="4"/>
          </p:nvPr>
        </p:nvSpPr>
        <p:spPr>
          <a:xfrm>
            <a:off x="573155" y="5943601"/>
            <a:ext cx="417445" cy="457200"/>
          </a:xfrm>
          <a:prstGeom prst="rect">
            <a:avLst/>
          </a:prstGeom>
        </p:spPr>
        <p:txBody>
          <a:bodyPr vert="horz" lIns="91440" tIns="45720" rIns="91440" bIns="45720" rtlCol="0" anchor="ctr"/>
          <a:lstStyle>
            <a:lvl1pPr algn="l" fontAlgn="auto">
              <a:spcBef>
                <a:spcPts val="0"/>
              </a:spcBef>
              <a:spcAft>
                <a:spcPts val="0"/>
              </a:spcAft>
              <a:defRPr sz="1100">
                <a:solidFill>
                  <a:schemeClr val="tx1">
                    <a:tint val="75000"/>
                  </a:schemeClr>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9525"/>
            <a:ext cx="9144000" cy="3688080"/>
          </a:xfrm>
          <a:prstGeom prst="rect">
            <a:avLst/>
          </a:prstGeom>
        </p:spPr>
      </p:pic>
    </p:spTree>
    <p:extLst>
      <p:ext uri="{BB962C8B-B14F-4D97-AF65-F5344CB8AC3E}">
        <p14:creationId xmlns:p14="http://schemas.microsoft.com/office/powerpoint/2010/main" val="2258853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8" name="Text Placeholder 2"/>
          <p:cNvSpPr>
            <a:spLocks noGrp="1"/>
          </p:cNvSpPr>
          <p:nvPr>
            <p:ph type="body" idx="1" hasCustomPrompt="1"/>
          </p:nvPr>
        </p:nvSpPr>
        <p:spPr>
          <a:xfrm>
            <a:off x="573155" y="4190998"/>
            <a:ext cx="7772400" cy="1219201"/>
          </a:xfrm>
        </p:spPr>
        <p:txBody>
          <a:bodyPr anchor="t"/>
          <a:lstStyle>
            <a:lvl1pPr marL="0" indent="0">
              <a:buNone/>
              <a:defRPr sz="3200" b="1"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here to edit Section Header —</a:t>
            </a:r>
          </a:p>
        </p:txBody>
      </p:sp>
      <p:sp>
        <p:nvSpPr>
          <p:cNvPr id="9" name="Slide Number Placeholder 5"/>
          <p:cNvSpPr>
            <a:spLocks noGrp="1"/>
          </p:cNvSpPr>
          <p:nvPr>
            <p:ph type="sldNum" sz="quarter" idx="4"/>
          </p:nvPr>
        </p:nvSpPr>
        <p:spPr>
          <a:xfrm>
            <a:off x="573155" y="5943601"/>
            <a:ext cx="417445" cy="457200"/>
          </a:xfrm>
          <a:prstGeom prst="rect">
            <a:avLst/>
          </a:prstGeom>
        </p:spPr>
        <p:txBody>
          <a:bodyPr vert="horz" lIns="91440" tIns="45720" rIns="91440" bIns="45720" rtlCol="0" anchor="ctr"/>
          <a:lstStyle>
            <a:lvl1pPr algn="l" fontAlgn="auto">
              <a:spcBef>
                <a:spcPts val="0"/>
              </a:spcBef>
              <a:spcAft>
                <a:spcPts val="0"/>
              </a:spcAft>
              <a:defRPr sz="1100">
                <a:solidFill>
                  <a:schemeClr val="bg1"/>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79" y="0"/>
            <a:ext cx="9137841" cy="3637731"/>
          </a:xfrm>
          <a:prstGeom prst="rect">
            <a:avLst/>
          </a:prstGeom>
        </p:spPr>
      </p:pic>
    </p:spTree>
    <p:extLst>
      <p:ext uri="{BB962C8B-B14F-4D97-AF65-F5344CB8AC3E}">
        <p14:creationId xmlns:p14="http://schemas.microsoft.com/office/powerpoint/2010/main" val="1200077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CA"/>
          </a:p>
        </p:txBody>
      </p:sp>
      <p:sp>
        <p:nvSpPr>
          <p:cNvPr id="3" name="Content Placeholder 2"/>
          <p:cNvSpPr>
            <a:spLocks noGrp="1"/>
          </p:cNvSpPr>
          <p:nvPr>
            <p:ph sz="half" idx="1"/>
          </p:nvPr>
        </p:nvSpPr>
        <p:spPr>
          <a:xfrm>
            <a:off x="573154" y="1600201"/>
            <a:ext cx="3922645" cy="4191000"/>
          </a:xfrm>
        </p:spPr>
        <p:txBody>
          <a:bodyPr>
            <a:normAutofit/>
          </a:bodyPr>
          <a:lstStyle>
            <a:lvl1pPr>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Content Placeholder 3"/>
          <p:cNvSpPr>
            <a:spLocks noGrp="1"/>
          </p:cNvSpPr>
          <p:nvPr>
            <p:ph sz="half" idx="2"/>
          </p:nvPr>
        </p:nvSpPr>
        <p:spPr>
          <a:xfrm>
            <a:off x="4648200" y="1600201"/>
            <a:ext cx="4038600" cy="4191000"/>
          </a:xfrm>
        </p:spPr>
        <p:txBody>
          <a:bodyPr>
            <a:normAutofit/>
          </a:bodyPr>
          <a:lstStyle>
            <a:lvl1pPr>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6" name="Slide Number Placeholder 5"/>
          <p:cNvSpPr>
            <a:spLocks noGrp="1"/>
          </p:cNvSpPr>
          <p:nvPr>
            <p:ph type="sldNum" sz="quarter" idx="4"/>
          </p:nvPr>
        </p:nvSpPr>
        <p:spPr>
          <a:xfrm>
            <a:off x="573155" y="5943601"/>
            <a:ext cx="417445" cy="457200"/>
          </a:xfrm>
          <a:prstGeom prst="rect">
            <a:avLst/>
          </a:prstGeom>
        </p:spPr>
        <p:txBody>
          <a:bodyPr vert="horz" lIns="91440" tIns="45720" rIns="91440" bIns="45720" rtlCol="0" anchor="ctr"/>
          <a:lstStyle>
            <a:lvl1pPr algn="l" fontAlgn="auto">
              <a:spcBef>
                <a:spcPts val="0"/>
              </a:spcBef>
              <a:spcAft>
                <a:spcPts val="0"/>
              </a:spcAft>
              <a:defRPr sz="1100">
                <a:solidFill>
                  <a:schemeClr val="tx1">
                    <a:tint val="75000"/>
                  </a:schemeClr>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spTree>
    <p:extLst>
      <p:ext uri="{BB962C8B-B14F-4D97-AF65-F5344CB8AC3E}">
        <p14:creationId xmlns:p14="http://schemas.microsoft.com/office/powerpoint/2010/main" val="1004615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CA"/>
          </a:p>
        </p:txBody>
      </p:sp>
      <p:sp>
        <p:nvSpPr>
          <p:cNvPr id="4" name="Slide Number Placeholder 5"/>
          <p:cNvSpPr>
            <a:spLocks noGrp="1"/>
          </p:cNvSpPr>
          <p:nvPr>
            <p:ph type="sldNum" sz="quarter" idx="4"/>
          </p:nvPr>
        </p:nvSpPr>
        <p:spPr>
          <a:xfrm>
            <a:off x="573155" y="5943601"/>
            <a:ext cx="417445" cy="457200"/>
          </a:xfrm>
          <a:prstGeom prst="rect">
            <a:avLst/>
          </a:prstGeom>
        </p:spPr>
        <p:txBody>
          <a:bodyPr vert="horz" lIns="91440" tIns="45720" rIns="91440" bIns="45720" rtlCol="0" anchor="ctr"/>
          <a:lstStyle>
            <a:lvl1pPr algn="l" fontAlgn="auto">
              <a:spcBef>
                <a:spcPts val="0"/>
              </a:spcBef>
              <a:spcAft>
                <a:spcPts val="0"/>
              </a:spcAft>
              <a:defRPr sz="1100">
                <a:solidFill>
                  <a:schemeClr val="tx1">
                    <a:tint val="75000"/>
                  </a:schemeClr>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spTree>
    <p:extLst>
      <p:ext uri="{BB962C8B-B14F-4D97-AF65-F5344CB8AC3E}">
        <p14:creationId xmlns:p14="http://schemas.microsoft.com/office/powerpoint/2010/main" val="2972044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itle 1"/>
          <p:cNvSpPr>
            <a:spLocks noGrp="1"/>
          </p:cNvSpPr>
          <p:nvPr>
            <p:ph type="title"/>
          </p:nvPr>
        </p:nvSpPr>
        <p:spPr>
          <a:xfrm>
            <a:off x="573155" y="228600"/>
            <a:ext cx="8077200" cy="1066800"/>
          </a:xfrm>
        </p:spPr>
        <p:txBody>
          <a:bodyPr>
            <a:normAutofit/>
          </a:bodyPr>
          <a:lstStyle/>
          <a:p>
            <a:r>
              <a:rPr lang="en-US"/>
              <a:t>Click to edit Master title style</a:t>
            </a:r>
            <a:endParaRPr lang="en-CA"/>
          </a:p>
        </p:txBody>
      </p:sp>
      <p:sp>
        <p:nvSpPr>
          <p:cNvPr id="4" name="Slide Number Placeholder 5"/>
          <p:cNvSpPr>
            <a:spLocks noGrp="1"/>
          </p:cNvSpPr>
          <p:nvPr>
            <p:ph type="sldNum" sz="quarter" idx="4"/>
          </p:nvPr>
        </p:nvSpPr>
        <p:spPr>
          <a:xfrm>
            <a:off x="573155" y="5943601"/>
            <a:ext cx="417445" cy="457200"/>
          </a:xfrm>
          <a:prstGeom prst="rect">
            <a:avLst/>
          </a:prstGeom>
        </p:spPr>
        <p:txBody>
          <a:bodyPr vert="horz" lIns="91440" tIns="45720" rIns="91440" bIns="45720" rtlCol="0" anchor="ctr"/>
          <a:lstStyle>
            <a:lvl1pPr algn="l" fontAlgn="auto">
              <a:spcBef>
                <a:spcPts val="0"/>
              </a:spcBef>
              <a:spcAft>
                <a:spcPts val="0"/>
              </a:spcAft>
              <a:defRPr sz="1100">
                <a:solidFill>
                  <a:schemeClr val="bg1"/>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spTree>
    <p:extLst>
      <p:ext uri="{BB962C8B-B14F-4D97-AF65-F5344CB8AC3E}">
        <p14:creationId xmlns:p14="http://schemas.microsoft.com/office/powerpoint/2010/main" val="2440258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435101"/>
            <a:ext cx="5111750" cy="4356099"/>
          </a:xfrm>
        </p:spPr>
        <p:txBody>
          <a:bodyPr>
            <a:normAutofit/>
          </a:bodyPr>
          <a:lstStyle>
            <a:lvl1pPr>
              <a:defRPr sz="24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Text Placeholder 3"/>
          <p:cNvSpPr>
            <a:spLocks noGrp="1"/>
          </p:cNvSpPr>
          <p:nvPr>
            <p:ph type="body" sz="half" idx="2"/>
          </p:nvPr>
        </p:nvSpPr>
        <p:spPr>
          <a:xfrm>
            <a:off x="573087" y="1435101"/>
            <a:ext cx="2855913" cy="4356099"/>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itle 1"/>
          <p:cNvSpPr>
            <a:spLocks noGrp="1"/>
          </p:cNvSpPr>
          <p:nvPr>
            <p:ph type="title"/>
          </p:nvPr>
        </p:nvSpPr>
        <p:spPr>
          <a:xfrm>
            <a:off x="573155" y="228600"/>
            <a:ext cx="8077200" cy="1066800"/>
          </a:xfrm>
        </p:spPr>
        <p:txBody>
          <a:bodyPr>
            <a:normAutofit/>
          </a:bodyPr>
          <a:lstStyle/>
          <a:p>
            <a:r>
              <a:rPr lang="en-US"/>
              <a:t>Click to edit Master title style</a:t>
            </a:r>
            <a:endParaRPr lang="en-CA"/>
          </a:p>
        </p:txBody>
      </p:sp>
      <p:sp>
        <p:nvSpPr>
          <p:cNvPr id="6" name="Slide Number Placeholder 5"/>
          <p:cNvSpPr>
            <a:spLocks noGrp="1"/>
          </p:cNvSpPr>
          <p:nvPr>
            <p:ph type="sldNum" sz="quarter" idx="4"/>
          </p:nvPr>
        </p:nvSpPr>
        <p:spPr>
          <a:xfrm>
            <a:off x="573155" y="5943601"/>
            <a:ext cx="417445" cy="457200"/>
          </a:xfrm>
          <a:prstGeom prst="rect">
            <a:avLst/>
          </a:prstGeom>
        </p:spPr>
        <p:txBody>
          <a:bodyPr vert="horz" lIns="91440" tIns="45720" rIns="91440" bIns="45720" rtlCol="0" anchor="ctr"/>
          <a:lstStyle>
            <a:lvl1pPr algn="l" fontAlgn="auto">
              <a:spcBef>
                <a:spcPts val="0"/>
              </a:spcBef>
              <a:spcAft>
                <a:spcPts val="0"/>
              </a:spcAft>
              <a:defRPr sz="1100">
                <a:solidFill>
                  <a:schemeClr val="bg1"/>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spTree>
    <p:extLst>
      <p:ext uri="{BB962C8B-B14F-4D97-AF65-F5344CB8AC3E}">
        <p14:creationId xmlns:p14="http://schemas.microsoft.com/office/powerpoint/2010/main" val="4170908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791075" y="5029200"/>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5" name="Straight Connector 4"/>
          <p:cNvCxnSpPr/>
          <p:nvPr/>
        </p:nvCxnSpPr>
        <p:spPr>
          <a:xfrm>
            <a:off x="1798638" y="4953000"/>
            <a:ext cx="5478462" cy="0"/>
          </a:xfrm>
          <a:prstGeom prst="line">
            <a:avLst/>
          </a:prstGeom>
          <a:ln w="22225">
            <a:solidFill>
              <a:srgbClr val="0C1975"/>
            </a:solidFill>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idx="1"/>
          </p:nvPr>
        </p:nvSpPr>
        <p:spPr>
          <a:xfrm>
            <a:off x="1792288" y="1600201"/>
            <a:ext cx="5486400" cy="312737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CA" noProof="0" dirty="0"/>
          </a:p>
        </p:txBody>
      </p:sp>
      <p:sp>
        <p:nvSpPr>
          <p:cNvPr id="6" name="Title 1"/>
          <p:cNvSpPr txBox="1">
            <a:spLocks/>
          </p:cNvSpPr>
          <p:nvPr userDrawn="1"/>
        </p:nvSpPr>
        <p:spPr bwMode="auto">
          <a:xfrm>
            <a:off x="573155" y="228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1" fontAlgn="base" hangingPunct="1">
              <a:spcBef>
                <a:spcPct val="0"/>
              </a:spcBef>
              <a:spcAft>
                <a:spcPct val="0"/>
              </a:spcAft>
              <a:defRPr sz="2800" b="1" kern="1200">
                <a:solidFill>
                  <a:schemeClr val="bg1"/>
                </a:solidFill>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4400">
                <a:solidFill>
                  <a:srgbClr val="0C1975"/>
                </a:solidFill>
                <a:latin typeface="Calibri" pitchFamily="34" charset="0"/>
              </a:defRPr>
            </a:lvl2pPr>
            <a:lvl3pPr algn="ctr" rtl="0" eaLnBrk="1" fontAlgn="base" hangingPunct="1">
              <a:spcBef>
                <a:spcPct val="0"/>
              </a:spcBef>
              <a:spcAft>
                <a:spcPct val="0"/>
              </a:spcAft>
              <a:defRPr sz="4400">
                <a:solidFill>
                  <a:srgbClr val="0C1975"/>
                </a:solidFill>
                <a:latin typeface="Calibri" pitchFamily="34" charset="0"/>
              </a:defRPr>
            </a:lvl3pPr>
            <a:lvl4pPr algn="ctr" rtl="0" eaLnBrk="1" fontAlgn="base" hangingPunct="1">
              <a:spcBef>
                <a:spcPct val="0"/>
              </a:spcBef>
              <a:spcAft>
                <a:spcPct val="0"/>
              </a:spcAft>
              <a:defRPr sz="4400">
                <a:solidFill>
                  <a:srgbClr val="0C1975"/>
                </a:solidFill>
                <a:latin typeface="Calibri" pitchFamily="34" charset="0"/>
              </a:defRPr>
            </a:lvl4pPr>
            <a:lvl5pPr algn="ctr" rtl="0" eaLnBrk="1" fontAlgn="base" hangingPunct="1">
              <a:spcBef>
                <a:spcPct val="0"/>
              </a:spcBef>
              <a:spcAft>
                <a:spcPct val="0"/>
              </a:spcAft>
              <a:defRPr sz="4400">
                <a:solidFill>
                  <a:srgbClr val="0C1975"/>
                </a:solidFill>
                <a:latin typeface="Calibri" pitchFamily="34" charset="0"/>
              </a:defRPr>
            </a:lvl5pPr>
            <a:lvl6pPr marL="457200" algn="ctr" rtl="0" eaLnBrk="1" fontAlgn="base" hangingPunct="1">
              <a:spcBef>
                <a:spcPct val="0"/>
              </a:spcBef>
              <a:spcAft>
                <a:spcPct val="0"/>
              </a:spcAft>
              <a:defRPr sz="4400">
                <a:solidFill>
                  <a:srgbClr val="0C1975"/>
                </a:solidFill>
                <a:latin typeface="Calibri" pitchFamily="34" charset="0"/>
              </a:defRPr>
            </a:lvl6pPr>
            <a:lvl7pPr marL="914400" algn="ctr" rtl="0" eaLnBrk="1" fontAlgn="base" hangingPunct="1">
              <a:spcBef>
                <a:spcPct val="0"/>
              </a:spcBef>
              <a:spcAft>
                <a:spcPct val="0"/>
              </a:spcAft>
              <a:defRPr sz="4400">
                <a:solidFill>
                  <a:srgbClr val="0C1975"/>
                </a:solidFill>
                <a:latin typeface="Calibri" pitchFamily="34" charset="0"/>
              </a:defRPr>
            </a:lvl7pPr>
            <a:lvl8pPr marL="1371600" algn="ctr" rtl="0" eaLnBrk="1" fontAlgn="base" hangingPunct="1">
              <a:spcBef>
                <a:spcPct val="0"/>
              </a:spcBef>
              <a:spcAft>
                <a:spcPct val="0"/>
              </a:spcAft>
              <a:defRPr sz="4400">
                <a:solidFill>
                  <a:srgbClr val="0C1975"/>
                </a:solidFill>
                <a:latin typeface="Calibri" pitchFamily="34" charset="0"/>
              </a:defRPr>
            </a:lvl8pPr>
            <a:lvl9pPr marL="1828800" algn="ctr" rtl="0" eaLnBrk="1" fontAlgn="base" hangingPunct="1">
              <a:spcBef>
                <a:spcPct val="0"/>
              </a:spcBef>
              <a:spcAft>
                <a:spcPct val="0"/>
              </a:spcAft>
              <a:defRPr sz="4400">
                <a:solidFill>
                  <a:srgbClr val="0C1975"/>
                </a:solidFill>
                <a:latin typeface="Calibri" pitchFamily="34" charset="0"/>
              </a:defRPr>
            </a:lvl9pPr>
          </a:lstStyle>
          <a:p>
            <a:r>
              <a:rPr lang="en-US" dirty="0"/>
              <a:t>Click to edit Master title style</a:t>
            </a:r>
            <a:endParaRPr lang="en-CA" dirty="0"/>
          </a:p>
        </p:txBody>
      </p:sp>
      <p:sp>
        <p:nvSpPr>
          <p:cNvPr id="8" name="Slide Number Placeholder 5"/>
          <p:cNvSpPr>
            <a:spLocks noGrp="1"/>
          </p:cNvSpPr>
          <p:nvPr>
            <p:ph type="sldNum" sz="quarter" idx="4"/>
          </p:nvPr>
        </p:nvSpPr>
        <p:spPr>
          <a:xfrm>
            <a:off x="573155" y="5943601"/>
            <a:ext cx="417445" cy="457200"/>
          </a:xfrm>
          <a:prstGeom prst="rect">
            <a:avLst/>
          </a:prstGeom>
        </p:spPr>
        <p:txBody>
          <a:bodyPr vert="horz" lIns="91440" tIns="45720" rIns="91440" bIns="45720" rtlCol="0" anchor="ctr"/>
          <a:lstStyle>
            <a:lvl1pPr algn="l" fontAlgn="auto">
              <a:spcBef>
                <a:spcPts val="0"/>
              </a:spcBef>
              <a:spcAft>
                <a:spcPts val="0"/>
              </a:spcAft>
              <a:defRPr sz="1100">
                <a:solidFill>
                  <a:schemeClr val="bg1"/>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spTree>
    <p:extLst>
      <p:ext uri="{BB962C8B-B14F-4D97-AF65-F5344CB8AC3E}">
        <p14:creationId xmlns:p14="http://schemas.microsoft.com/office/powerpoint/2010/main" val="29054716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losing Slide-General">
    <p:spTree>
      <p:nvGrpSpPr>
        <p:cNvPr id="1" name=""/>
        <p:cNvGrpSpPr/>
        <p:nvPr/>
      </p:nvGrpSpPr>
      <p:grpSpPr>
        <a:xfrm>
          <a:off x="0" y="0"/>
          <a:ext cx="0" cy="0"/>
          <a:chOff x="0" y="0"/>
          <a:chExt cx="0" cy="0"/>
        </a:xfrm>
      </p:grpSpPr>
      <p:sp>
        <p:nvSpPr>
          <p:cNvPr id="19" name="Title 1"/>
          <p:cNvSpPr>
            <a:spLocks noGrp="1"/>
          </p:cNvSpPr>
          <p:nvPr>
            <p:ph type="ctrTitle" hasCustomPrompt="1"/>
          </p:nvPr>
        </p:nvSpPr>
        <p:spPr>
          <a:xfrm>
            <a:off x="609600" y="3810000"/>
            <a:ext cx="7772400" cy="685799"/>
          </a:xfrm>
        </p:spPr>
        <p:txBody>
          <a:bodyPr>
            <a:noAutofit/>
          </a:bodyPr>
          <a:lstStyle>
            <a:lvl1pPr>
              <a:defRPr sz="4000" baseline="0">
                <a:solidFill>
                  <a:schemeClr val="tx2"/>
                </a:solidFill>
              </a:defRPr>
            </a:lvl1pPr>
          </a:lstStyle>
          <a:p>
            <a:r>
              <a:rPr lang="en-US" dirty="0"/>
              <a:t>THANK YOU</a:t>
            </a:r>
            <a:endParaRPr lang="en-CA" dirty="0"/>
          </a:p>
        </p:txBody>
      </p:sp>
      <p:sp>
        <p:nvSpPr>
          <p:cNvPr id="15" name="Subtitle 2"/>
          <p:cNvSpPr>
            <a:spLocks noGrp="1"/>
          </p:cNvSpPr>
          <p:nvPr>
            <p:ph type="subTitle" idx="1" hasCustomPrompt="1"/>
          </p:nvPr>
        </p:nvSpPr>
        <p:spPr>
          <a:xfrm>
            <a:off x="609600" y="4597878"/>
            <a:ext cx="7772400" cy="1040922"/>
          </a:xfrm>
        </p:spPr>
        <p:txBody>
          <a:bodyPr>
            <a:normAutofit/>
          </a:bodyPr>
          <a:lstStyle>
            <a:lvl1pPr marL="0" marR="0" indent="0" algn="l" defTabSz="914400" rtl="0" eaLnBrk="1" fontAlgn="base" latinLnBrk="0" hangingPunct="1">
              <a:lnSpc>
                <a:spcPct val="100000"/>
              </a:lnSpc>
              <a:spcBef>
                <a:spcPts val="600"/>
              </a:spcBef>
              <a:spcAft>
                <a:spcPct val="0"/>
              </a:spcAft>
              <a:buClrTx/>
              <a:buSzTx/>
              <a:buFont typeface="Arial" charset="0"/>
              <a:buNone/>
              <a:tabLst/>
              <a:defRPr sz="2200" b="1" baseline="0">
                <a:solidFill>
                  <a:srgbClr val="A2AAC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First Name Last Name, Title</a:t>
            </a:r>
            <a:br>
              <a:rPr lang="en-US" dirty="0"/>
            </a:br>
            <a:r>
              <a:rPr lang="en-US" dirty="0"/>
              <a:t>Email address</a:t>
            </a:r>
          </a:p>
        </p:txBody>
      </p:sp>
      <p:sp>
        <p:nvSpPr>
          <p:cNvPr id="11" name="Text Placeholder 9"/>
          <p:cNvSpPr>
            <a:spLocks noGrp="1"/>
          </p:cNvSpPr>
          <p:nvPr>
            <p:ph type="body" sz="quarter" idx="10" hasCustomPrompt="1"/>
          </p:nvPr>
        </p:nvSpPr>
        <p:spPr>
          <a:xfrm>
            <a:off x="609600" y="5943600"/>
            <a:ext cx="3429000" cy="233690"/>
          </a:xfrm>
        </p:spPr>
        <p:txBody>
          <a:bodyPr/>
          <a:lstStyle>
            <a:lvl1pPr marL="0" indent="0">
              <a:buNone/>
              <a:defRPr lang="en-US" sz="11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en-US" dirty="0"/>
              <a:t>Date</a:t>
            </a:r>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93" y="-76200"/>
            <a:ext cx="9141414" cy="3592576"/>
          </a:xfrm>
          <a:prstGeom prst="rect">
            <a:avLst/>
          </a:prstGeom>
        </p:spPr>
      </p:pic>
      <p:pic>
        <p:nvPicPr>
          <p:cNvPr id="3" name="Picture 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3124200"/>
            <a:ext cx="9144000" cy="392176"/>
          </a:xfrm>
          <a:prstGeom prst="rect">
            <a:avLst/>
          </a:prstGeom>
        </p:spPr>
      </p:pic>
    </p:spTree>
    <p:extLst>
      <p:ext uri="{BB962C8B-B14F-4D97-AF65-F5344CB8AC3E}">
        <p14:creationId xmlns:p14="http://schemas.microsoft.com/office/powerpoint/2010/main" val="704112268"/>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0" y="5791200"/>
            <a:ext cx="9146314" cy="1066800"/>
          </a:xfrm>
          <a:prstGeom prst="rect">
            <a:avLst/>
          </a:prstGeom>
        </p:spPr>
      </p:pic>
      <p:sp>
        <p:nvSpPr>
          <p:cNvPr id="1026" name="Title Placeholder 1"/>
          <p:cNvSpPr>
            <a:spLocks noGrp="1"/>
          </p:cNvSpPr>
          <p:nvPr>
            <p:ph type="title"/>
          </p:nvPr>
        </p:nvSpPr>
        <p:spPr bwMode="auto">
          <a:xfrm>
            <a:off x="573155" y="228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573155" y="1600201"/>
            <a:ext cx="8229600" cy="4190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9" name="Slide Number Placeholder 5"/>
          <p:cNvSpPr>
            <a:spLocks noGrp="1"/>
          </p:cNvSpPr>
          <p:nvPr>
            <p:ph type="sldNum" sz="quarter" idx="4"/>
          </p:nvPr>
        </p:nvSpPr>
        <p:spPr>
          <a:xfrm>
            <a:off x="573155" y="5943601"/>
            <a:ext cx="417445" cy="457200"/>
          </a:xfrm>
          <a:prstGeom prst="rect">
            <a:avLst/>
          </a:prstGeom>
        </p:spPr>
        <p:txBody>
          <a:bodyPr vert="horz" lIns="91440" tIns="45720" rIns="91440" bIns="45720" rtlCol="0" anchor="ctr"/>
          <a:lstStyle>
            <a:lvl1pPr algn="l" fontAlgn="auto">
              <a:spcBef>
                <a:spcPts val="0"/>
              </a:spcBef>
              <a:spcAft>
                <a:spcPts val="0"/>
              </a:spcAft>
              <a:defRPr sz="1100">
                <a:solidFill>
                  <a:schemeClr val="bg1"/>
                </a:solidFill>
                <a:latin typeface="Arial" panose="020B0604020202020204" pitchFamily="34" charset="0"/>
                <a:cs typeface="Arial" panose="020B0604020202020204" pitchFamily="34" charset="0"/>
              </a:defRPr>
            </a:lvl1pPr>
          </a:lstStyle>
          <a:p>
            <a:pPr>
              <a:defRPr/>
            </a:pPr>
            <a:fld id="{202A5A07-8775-41F6-A814-A1AF7527A768}" type="slidenum">
              <a:rPr lang="en-CA" smtClean="0"/>
              <a:pPr>
                <a:defRPr/>
              </a:pPr>
              <a:t>‹#›</a:t>
            </a:fld>
            <a:endParaRPr lang="en-CA" dirty="0"/>
          </a:p>
        </p:txBody>
      </p:sp>
      <p:pic>
        <p:nvPicPr>
          <p:cNvPr id="5" name="Picture 4"/>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391400" y="6051803"/>
            <a:ext cx="1362459" cy="545593"/>
          </a:xfrm>
          <a:prstGeom prst="rect">
            <a:avLst/>
          </a:prstGeom>
        </p:spPr>
      </p:pic>
      <p:pic>
        <p:nvPicPr>
          <p:cNvPr id="12" name="Picture 11"/>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0" y="-49411"/>
            <a:ext cx="9144000" cy="201811"/>
          </a:xfrm>
          <a:prstGeom prst="rect">
            <a:avLst/>
          </a:prstGeom>
        </p:spPr>
      </p:pic>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806" r:id="rId4"/>
    <p:sldLayoutId id="2147483807" r:id="rId5"/>
    <p:sldLayoutId id="2147483808" r:id="rId6"/>
    <p:sldLayoutId id="2147483797" r:id="rId7"/>
    <p:sldLayoutId id="2147483799" r:id="rId8"/>
    <p:sldLayoutId id="2147483800" r:id="rId9"/>
    <p:sldLayoutId id="2147483801" r:id="rId10"/>
    <p:sldLayoutId id="2147483802" r:id="rId11"/>
    <p:sldLayoutId id="2147483805" r:id="rId12"/>
  </p:sldLayoutIdLst>
  <p:hf hdr="0" ftr="0" dt="0"/>
  <p:txStyles>
    <p:titleStyle>
      <a:lvl1pPr algn="l" rtl="0" eaLnBrk="1" fontAlgn="base" hangingPunct="1">
        <a:spcBef>
          <a:spcPct val="0"/>
        </a:spcBef>
        <a:spcAft>
          <a:spcPct val="0"/>
        </a:spcAft>
        <a:defRPr sz="2800" b="1" kern="1200">
          <a:solidFill>
            <a:schemeClr val="tx2">
              <a:lumMod val="75000"/>
            </a:schemeClr>
          </a:solidFill>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4400">
          <a:solidFill>
            <a:srgbClr val="0C1975"/>
          </a:solidFill>
          <a:latin typeface="Calibri" pitchFamily="34" charset="0"/>
        </a:defRPr>
      </a:lvl2pPr>
      <a:lvl3pPr algn="ctr" rtl="0" eaLnBrk="1" fontAlgn="base" hangingPunct="1">
        <a:spcBef>
          <a:spcPct val="0"/>
        </a:spcBef>
        <a:spcAft>
          <a:spcPct val="0"/>
        </a:spcAft>
        <a:defRPr sz="4400">
          <a:solidFill>
            <a:srgbClr val="0C1975"/>
          </a:solidFill>
          <a:latin typeface="Calibri" pitchFamily="34" charset="0"/>
        </a:defRPr>
      </a:lvl3pPr>
      <a:lvl4pPr algn="ctr" rtl="0" eaLnBrk="1" fontAlgn="base" hangingPunct="1">
        <a:spcBef>
          <a:spcPct val="0"/>
        </a:spcBef>
        <a:spcAft>
          <a:spcPct val="0"/>
        </a:spcAft>
        <a:defRPr sz="4400">
          <a:solidFill>
            <a:srgbClr val="0C1975"/>
          </a:solidFill>
          <a:latin typeface="Calibri" pitchFamily="34" charset="0"/>
        </a:defRPr>
      </a:lvl4pPr>
      <a:lvl5pPr algn="ctr" rtl="0" eaLnBrk="1" fontAlgn="base" hangingPunct="1">
        <a:spcBef>
          <a:spcPct val="0"/>
        </a:spcBef>
        <a:spcAft>
          <a:spcPct val="0"/>
        </a:spcAft>
        <a:defRPr sz="4400">
          <a:solidFill>
            <a:srgbClr val="0C1975"/>
          </a:solidFill>
          <a:latin typeface="Calibri" pitchFamily="34" charset="0"/>
        </a:defRPr>
      </a:lvl5pPr>
      <a:lvl6pPr marL="457200" algn="ctr" rtl="0" eaLnBrk="1" fontAlgn="base" hangingPunct="1">
        <a:spcBef>
          <a:spcPct val="0"/>
        </a:spcBef>
        <a:spcAft>
          <a:spcPct val="0"/>
        </a:spcAft>
        <a:defRPr sz="4400">
          <a:solidFill>
            <a:srgbClr val="0C1975"/>
          </a:solidFill>
          <a:latin typeface="Calibri" pitchFamily="34" charset="0"/>
        </a:defRPr>
      </a:lvl6pPr>
      <a:lvl7pPr marL="914400" algn="ctr" rtl="0" eaLnBrk="1" fontAlgn="base" hangingPunct="1">
        <a:spcBef>
          <a:spcPct val="0"/>
        </a:spcBef>
        <a:spcAft>
          <a:spcPct val="0"/>
        </a:spcAft>
        <a:defRPr sz="4400">
          <a:solidFill>
            <a:srgbClr val="0C1975"/>
          </a:solidFill>
          <a:latin typeface="Calibri" pitchFamily="34" charset="0"/>
        </a:defRPr>
      </a:lvl7pPr>
      <a:lvl8pPr marL="1371600" algn="ctr" rtl="0" eaLnBrk="1" fontAlgn="base" hangingPunct="1">
        <a:spcBef>
          <a:spcPct val="0"/>
        </a:spcBef>
        <a:spcAft>
          <a:spcPct val="0"/>
        </a:spcAft>
        <a:defRPr sz="4400">
          <a:solidFill>
            <a:srgbClr val="0C1975"/>
          </a:solidFill>
          <a:latin typeface="Calibri" pitchFamily="34" charset="0"/>
        </a:defRPr>
      </a:lvl8pPr>
      <a:lvl9pPr marL="1828800" algn="ctr" rtl="0" eaLnBrk="1" fontAlgn="base" hangingPunct="1">
        <a:spcBef>
          <a:spcPct val="0"/>
        </a:spcBef>
        <a:spcAft>
          <a:spcPct val="0"/>
        </a:spcAft>
        <a:defRPr sz="4400">
          <a:solidFill>
            <a:srgbClr val="0C1975"/>
          </a:solidFill>
          <a:latin typeface="Calibri" pitchFamily="34" charset="0"/>
        </a:defRPr>
      </a:lvl9pPr>
    </p:titleStyle>
    <p:bodyStyle>
      <a:lvl1pPr marL="342900" indent="-342900" algn="l" rtl="0" eaLnBrk="1" fontAlgn="base" hangingPunct="1">
        <a:spcBef>
          <a:spcPts val="1000"/>
        </a:spcBef>
        <a:spcAft>
          <a:spcPct val="0"/>
        </a:spcAft>
        <a:buFont typeface="Arial"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742950" indent="-285750" algn="l" rtl="0" eaLnBrk="1" fontAlgn="base" hangingPunct="1">
        <a:spcBef>
          <a:spcPts val="1000"/>
        </a:spcBef>
        <a:spcAft>
          <a:spcPct val="0"/>
        </a:spcAft>
        <a:buFont typeface="Arial"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rtl="0" eaLnBrk="1" fontAlgn="base" hangingPunct="1">
        <a:spcBef>
          <a:spcPts val="1000"/>
        </a:spcBef>
        <a:spcAft>
          <a:spcPct val="0"/>
        </a:spcAft>
        <a:buFont typeface="Arial" charset="0"/>
        <a:buChar char="•"/>
        <a:defRPr sz="22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rtl="0" eaLnBrk="1" fontAlgn="base" hangingPunct="1">
        <a:spcBef>
          <a:spcPts val="1000"/>
        </a:spcBef>
        <a:spcAft>
          <a:spcPct val="0"/>
        </a:spcAft>
        <a:buFont typeface="Arial"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rtl="0" eaLnBrk="1" fontAlgn="base" hangingPunct="1">
        <a:spcBef>
          <a:spcPts val="1000"/>
        </a:spcBef>
        <a:spcAft>
          <a:spcPct val="0"/>
        </a:spcAft>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image" Target="../media/image15.png"/><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www.cipo.ic.gc.ca/" TargetMode="External"/><Relationship Id="rId2" Type="http://schemas.openxmlformats.org/officeDocument/2006/relationships/hyperlink" Target="http://www.uspto.gov/" TargetMode="External"/><Relationship Id="rId1" Type="http://schemas.openxmlformats.org/officeDocument/2006/relationships/slideLayout" Target="../slideLayouts/slideLayout2.xml"/><Relationship Id="rId6" Type="http://schemas.openxmlformats.org/officeDocument/2006/relationships/hyperlink" Target="https://patents.google.com/" TargetMode="External"/><Relationship Id="rId5" Type="http://schemas.openxmlformats.org/officeDocument/2006/relationships/hyperlink" Target="http://worldwide.espacenet.com/" TargetMode="External"/><Relationship Id="rId4" Type="http://schemas.openxmlformats.org/officeDocument/2006/relationships/hyperlink" Target="http://www.wipo.in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8.xml"/><Relationship Id="rId13" Type="http://schemas.openxmlformats.org/officeDocument/2006/relationships/image" Target="../media/image19.png"/><Relationship Id="rId18" Type="http://schemas.openxmlformats.org/officeDocument/2006/relationships/image" Target="../media/image24.png"/><Relationship Id="rId3" Type="http://schemas.openxmlformats.org/officeDocument/2006/relationships/diagramData" Target="../diagrams/data7.xml"/><Relationship Id="rId21" Type="http://schemas.openxmlformats.org/officeDocument/2006/relationships/diagramQuickStyle" Target="../diagrams/quickStyle9.xml"/><Relationship Id="rId7" Type="http://schemas.microsoft.com/office/2007/relationships/diagramDrawing" Target="../diagrams/drawing7.xml"/><Relationship Id="rId12" Type="http://schemas.microsoft.com/office/2007/relationships/diagramDrawing" Target="../diagrams/drawing8.xml"/><Relationship Id="rId17" Type="http://schemas.openxmlformats.org/officeDocument/2006/relationships/image" Target="../media/image23.png"/><Relationship Id="rId25" Type="http://schemas.microsoft.com/office/2007/relationships/hdphoto" Target="../media/hdphoto1.wdp"/><Relationship Id="rId2" Type="http://schemas.openxmlformats.org/officeDocument/2006/relationships/notesSlide" Target="../notesSlides/notesSlide5.xml"/><Relationship Id="rId16" Type="http://schemas.openxmlformats.org/officeDocument/2006/relationships/image" Target="../media/image22.png"/><Relationship Id="rId20" Type="http://schemas.openxmlformats.org/officeDocument/2006/relationships/diagramLayout" Target="../diagrams/layout9.xml"/><Relationship Id="rId1" Type="http://schemas.openxmlformats.org/officeDocument/2006/relationships/slideLayout" Target="../slideLayouts/slideLayout7.xml"/><Relationship Id="rId6" Type="http://schemas.openxmlformats.org/officeDocument/2006/relationships/diagramColors" Target="../diagrams/colors7.xml"/><Relationship Id="rId11" Type="http://schemas.openxmlformats.org/officeDocument/2006/relationships/diagramColors" Target="../diagrams/colors8.xml"/><Relationship Id="rId24" Type="http://schemas.openxmlformats.org/officeDocument/2006/relationships/image" Target="../media/image25.png"/><Relationship Id="rId5" Type="http://schemas.openxmlformats.org/officeDocument/2006/relationships/diagramQuickStyle" Target="../diagrams/quickStyle7.xml"/><Relationship Id="rId15" Type="http://schemas.openxmlformats.org/officeDocument/2006/relationships/image" Target="../media/image21.png"/><Relationship Id="rId23" Type="http://schemas.microsoft.com/office/2007/relationships/diagramDrawing" Target="../diagrams/drawing9.xml"/><Relationship Id="rId10" Type="http://schemas.openxmlformats.org/officeDocument/2006/relationships/diagramQuickStyle" Target="../diagrams/quickStyle8.xml"/><Relationship Id="rId19" Type="http://schemas.openxmlformats.org/officeDocument/2006/relationships/diagramData" Target="../diagrams/data9.xml"/><Relationship Id="rId4" Type="http://schemas.openxmlformats.org/officeDocument/2006/relationships/diagramLayout" Target="../diagrams/layout7.xml"/><Relationship Id="rId9" Type="http://schemas.openxmlformats.org/officeDocument/2006/relationships/diagramLayout" Target="../diagrams/layout8.xml"/><Relationship Id="rId14" Type="http://schemas.openxmlformats.org/officeDocument/2006/relationships/image" Target="../media/image20.png"/><Relationship Id="rId22" Type="http://schemas.openxmlformats.org/officeDocument/2006/relationships/diagramColors" Target="../diagrams/colors9.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8.sv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8" Type="http://schemas.openxmlformats.org/officeDocument/2006/relationships/diagramData" Target="../diagrams/data11.xml"/><Relationship Id="rId3" Type="http://schemas.openxmlformats.org/officeDocument/2006/relationships/diagramData" Target="../diagrams/data10.xml"/><Relationship Id="rId7" Type="http://schemas.microsoft.com/office/2007/relationships/diagramDrawing" Target="../diagrams/drawing10.xml"/><Relationship Id="rId12" Type="http://schemas.microsoft.com/office/2007/relationships/diagramDrawing" Target="../diagrams/drawing11.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10.xml"/><Relationship Id="rId11" Type="http://schemas.openxmlformats.org/officeDocument/2006/relationships/diagramColors" Target="../diagrams/colors11.xml"/><Relationship Id="rId5" Type="http://schemas.openxmlformats.org/officeDocument/2006/relationships/diagramQuickStyle" Target="../diagrams/quickStyle10.xml"/><Relationship Id="rId10" Type="http://schemas.openxmlformats.org/officeDocument/2006/relationships/diagramQuickStyle" Target="../diagrams/quickStyle11.xml"/><Relationship Id="rId4" Type="http://schemas.openxmlformats.org/officeDocument/2006/relationships/diagramLayout" Target="../diagrams/layout10.xml"/><Relationship Id="rId9" Type="http://schemas.openxmlformats.org/officeDocument/2006/relationships/diagramLayout" Target="../diagrams/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diagramLayout" Target="../diagrams/layout13.xml"/><Relationship Id="rId3" Type="http://schemas.openxmlformats.org/officeDocument/2006/relationships/diagramLayout" Target="../diagrams/layout12.xml"/><Relationship Id="rId7" Type="http://schemas.openxmlformats.org/officeDocument/2006/relationships/diagramData" Target="../diagrams/data13.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11" Type="http://schemas.microsoft.com/office/2007/relationships/diagramDrawing" Target="../diagrams/drawing13.xml"/><Relationship Id="rId5" Type="http://schemas.openxmlformats.org/officeDocument/2006/relationships/diagramColors" Target="../diagrams/colors12.xml"/><Relationship Id="rId10" Type="http://schemas.openxmlformats.org/officeDocument/2006/relationships/diagramColors" Target="../diagrams/colors13.xml"/><Relationship Id="rId4" Type="http://schemas.openxmlformats.org/officeDocument/2006/relationships/diagramQuickStyle" Target="../diagrams/quickStyle12.xml"/><Relationship Id="rId9" Type="http://schemas.openxmlformats.org/officeDocument/2006/relationships/diagramQuickStyle" Target="../diagrams/quickStyle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diagramLayout" Target="../diagrams/layout15.xml"/><Relationship Id="rId13" Type="http://schemas.openxmlformats.org/officeDocument/2006/relationships/diagramLayout" Target="../diagrams/layout16.xml"/><Relationship Id="rId18" Type="http://schemas.openxmlformats.org/officeDocument/2006/relationships/diagramLayout" Target="../diagrams/layout17.xml"/><Relationship Id="rId26" Type="http://schemas.microsoft.com/office/2007/relationships/diagramDrawing" Target="../diagrams/drawing18.xml"/><Relationship Id="rId3" Type="http://schemas.openxmlformats.org/officeDocument/2006/relationships/diagramLayout" Target="../diagrams/layout14.xml"/><Relationship Id="rId21" Type="http://schemas.microsoft.com/office/2007/relationships/diagramDrawing" Target="../diagrams/drawing17.xml"/><Relationship Id="rId7" Type="http://schemas.openxmlformats.org/officeDocument/2006/relationships/diagramData" Target="../diagrams/data15.xml"/><Relationship Id="rId12" Type="http://schemas.openxmlformats.org/officeDocument/2006/relationships/diagramData" Target="../diagrams/data16.xml"/><Relationship Id="rId17" Type="http://schemas.openxmlformats.org/officeDocument/2006/relationships/diagramData" Target="../diagrams/data17.xml"/><Relationship Id="rId25" Type="http://schemas.openxmlformats.org/officeDocument/2006/relationships/diagramColors" Target="../diagrams/colors18.xml"/><Relationship Id="rId2" Type="http://schemas.openxmlformats.org/officeDocument/2006/relationships/diagramData" Target="../diagrams/data14.xml"/><Relationship Id="rId16" Type="http://schemas.microsoft.com/office/2007/relationships/diagramDrawing" Target="../diagrams/drawing16.xml"/><Relationship Id="rId20" Type="http://schemas.openxmlformats.org/officeDocument/2006/relationships/diagramColors" Target="../diagrams/colors17.xml"/><Relationship Id="rId1" Type="http://schemas.openxmlformats.org/officeDocument/2006/relationships/slideLayout" Target="../slideLayouts/slideLayout2.xml"/><Relationship Id="rId6" Type="http://schemas.microsoft.com/office/2007/relationships/diagramDrawing" Target="../diagrams/drawing14.xml"/><Relationship Id="rId11" Type="http://schemas.microsoft.com/office/2007/relationships/diagramDrawing" Target="../diagrams/drawing15.xml"/><Relationship Id="rId24" Type="http://schemas.openxmlformats.org/officeDocument/2006/relationships/diagramQuickStyle" Target="../diagrams/quickStyle18.xml"/><Relationship Id="rId5" Type="http://schemas.openxmlformats.org/officeDocument/2006/relationships/diagramColors" Target="../diagrams/colors14.xml"/><Relationship Id="rId15" Type="http://schemas.openxmlformats.org/officeDocument/2006/relationships/diagramColors" Target="../diagrams/colors16.xml"/><Relationship Id="rId23" Type="http://schemas.openxmlformats.org/officeDocument/2006/relationships/diagramLayout" Target="../diagrams/layout18.xml"/><Relationship Id="rId10" Type="http://schemas.openxmlformats.org/officeDocument/2006/relationships/diagramColors" Target="../diagrams/colors15.xml"/><Relationship Id="rId19" Type="http://schemas.openxmlformats.org/officeDocument/2006/relationships/diagramQuickStyle" Target="../diagrams/quickStyle17.xml"/><Relationship Id="rId4" Type="http://schemas.openxmlformats.org/officeDocument/2006/relationships/diagramQuickStyle" Target="../diagrams/quickStyle14.xml"/><Relationship Id="rId9" Type="http://schemas.openxmlformats.org/officeDocument/2006/relationships/diagramQuickStyle" Target="../diagrams/quickStyle15.xml"/><Relationship Id="rId14" Type="http://schemas.openxmlformats.org/officeDocument/2006/relationships/diagramQuickStyle" Target="../diagrams/quickStyle16.xml"/><Relationship Id="rId22" Type="http://schemas.openxmlformats.org/officeDocument/2006/relationships/diagramData" Target="../diagrams/data1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6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48.png"/></Relationships>
</file>

<file path=ppt/slides/_rels/slide6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09600" y="3505200"/>
            <a:ext cx="7772400" cy="1219200"/>
          </a:xfrm>
        </p:spPr>
        <p:txBody>
          <a:bodyPr>
            <a:normAutofit fontScale="90000"/>
          </a:bodyPr>
          <a:lstStyle/>
          <a:p>
            <a:r>
              <a:rPr lang="en-US" dirty="0"/>
              <a:t>Patent Application Process/Prosecution and Claims Drafting</a:t>
            </a:r>
            <a:br>
              <a:rPr lang="en-US" dirty="0"/>
            </a:br>
            <a:endParaRPr lang="en-US" sz="1400" dirty="0"/>
          </a:p>
        </p:txBody>
      </p:sp>
      <p:sp>
        <p:nvSpPr>
          <p:cNvPr id="5" name="Subtitle 4"/>
          <p:cNvSpPr>
            <a:spLocks noGrp="1"/>
          </p:cNvSpPr>
          <p:nvPr>
            <p:ph type="subTitle" idx="1"/>
          </p:nvPr>
        </p:nvSpPr>
        <p:spPr/>
        <p:txBody>
          <a:bodyPr/>
          <a:lstStyle/>
          <a:p>
            <a:r>
              <a:rPr lang="en-US" dirty="0"/>
              <a:t>Melanie Szweras, Partner</a:t>
            </a:r>
          </a:p>
        </p:txBody>
      </p:sp>
      <p:sp>
        <p:nvSpPr>
          <p:cNvPr id="6" name="Text Placeholder 5"/>
          <p:cNvSpPr>
            <a:spLocks noGrp="1"/>
          </p:cNvSpPr>
          <p:nvPr>
            <p:ph type="body" sz="quarter" idx="10"/>
          </p:nvPr>
        </p:nvSpPr>
        <p:spPr/>
        <p:txBody>
          <a:bodyPr/>
          <a:lstStyle/>
          <a:p>
            <a:r>
              <a:rPr lang="en-US" dirty="0"/>
              <a:t>May 9, 2023</a:t>
            </a:r>
          </a:p>
        </p:txBody>
      </p:sp>
    </p:spTree>
    <p:extLst>
      <p:ext uri="{BB962C8B-B14F-4D97-AF65-F5344CB8AC3E}">
        <p14:creationId xmlns:p14="http://schemas.microsoft.com/office/powerpoint/2010/main" val="2461334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2C393-000D-4AD6-A488-7A097CD852CD}"/>
              </a:ext>
            </a:extLst>
          </p:cNvPr>
          <p:cNvSpPr>
            <a:spLocks noGrp="1"/>
          </p:cNvSpPr>
          <p:nvPr>
            <p:ph type="title"/>
          </p:nvPr>
        </p:nvSpPr>
        <p:spPr>
          <a:xfrm>
            <a:off x="285751" y="1021164"/>
            <a:ext cx="8517005" cy="800100"/>
          </a:xfrm>
        </p:spPr>
        <p:txBody>
          <a:bodyPr wrap="square" anchor="ctr">
            <a:normAutofit/>
          </a:bodyPr>
          <a:lstStyle/>
          <a:p>
            <a:r>
              <a:rPr lang="en-CA" dirty="0"/>
              <a:t>Overview of the Patent Process</a:t>
            </a:r>
            <a:endParaRPr lang="en-US" dirty="0"/>
          </a:p>
        </p:txBody>
      </p:sp>
      <p:sp>
        <p:nvSpPr>
          <p:cNvPr id="4" name="Slide Number Placeholder 3" hidden="1">
            <a:extLst>
              <a:ext uri="{FF2B5EF4-FFF2-40B4-BE49-F238E27FC236}">
                <a16:creationId xmlns:a16="http://schemas.microsoft.com/office/drawing/2014/main" id="{E3AC13DD-8AFF-4319-BECE-F61C66114B0F}"/>
              </a:ext>
            </a:extLst>
          </p:cNvPr>
          <p:cNvSpPr>
            <a:spLocks noGrp="1"/>
          </p:cNvSpPr>
          <p:nvPr>
            <p:ph type="sldNum" sz="quarter" idx="4"/>
          </p:nvPr>
        </p:nvSpPr>
        <p:spPr/>
        <p:txBody>
          <a:bodyPr/>
          <a:lstStyle/>
          <a:p>
            <a:pPr>
              <a:spcAft>
                <a:spcPts val="450"/>
              </a:spcAft>
              <a:defRPr/>
            </a:pPr>
            <a:fld id="{202A5A07-8775-41F6-A814-A1AF7527A768}" type="slidenum">
              <a:rPr lang="en-CA" smtClean="0"/>
              <a:pPr>
                <a:spcAft>
                  <a:spcPts val="450"/>
                </a:spcAft>
                <a:defRPr/>
              </a:pPr>
              <a:t>2</a:t>
            </a:fld>
            <a:endParaRPr lang="en-CA"/>
          </a:p>
        </p:txBody>
      </p:sp>
      <p:graphicFrame>
        <p:nvGraphicFramePr>
          <p:cNvPr id="12" name="Content Placeholder 11">
            <a:extLst>
              <a:ext uri="{FF2B5EF4-FFF2-40B4-BE49-F238E27FC236}">
                <a16:creationId xmlns:a16="http://schemas.microsoft.com/office/drawing/2014/main" id="{9415A5FB-E6CD-4B12-BC35-C2C843F3344E}"/>
              </a:ext>
            </a:extLst>
          </p:cNvPr>
          <p:cNvGraphicFramePr>
            <a:graphicFrameLocks noGrp="1"/>
          </p:cNvGraphicFramePr>
          <p:nvPr>
            <p:ph sz="half" idx="1"/>
          </p:nvPr>
        </p:nvGraphicFramePr>
        <p:xfrm>
          <a:off x="1028700" y="1485900"/>
          <a:ext cx="6686550" cy="1714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5" name="Diagram 14">
            <a:extLst>
              <a:ext uri="{FF2B5EF4-FFF2-40B4-BE49-F238E27FC236}">
                <a16:creationId xmlns:a16="http://schemas.microsoft.com/office/drawing/2014/main" id="{346C58DE-69D6-419F-BFC8-D93DF0EF31E3}"/>
              </a:ext>
            </a:extLst>
          </p:cNvPr>
          <p:cNvGraphicFramePr/>
          <p:nvPr/>
        </p:nvGraphicFramePr>
        <p:xfrm>
          <a:off x="685800" y="2743200"/>
          <a:ext cx="2057400" cy="2514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397631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Whether to File?</a:t>
            </a:r>
          </a:p>
        </p:txBody>
      </p:sp>
      <p:sp>
        <p:nvSpPr>
          <p:cNvPr id="3" name="Content Placeholder 2"/>
          <p:cNvSpPr>
            <a:spLocks noGrp="1"/>
          </p:cNvSpPr>
          <p:nvPr>
            <p:ph idx="1"/>
          </p:nvPr>
        </p:nvSpPr>
        <p:spPr>
          <a:xfrm>
            <a:off x="573155" y="1447800"/>
            <a:ext cx="8229600" cy="4190999"/>
          </a:xfrm>
        </p:spPr>
        <p:txBody>
          <a:bodyPr>
            <a:normAutofit lnSpcReduction="10000"/>
          </a:bodyPr>
          <a:lstStyle/>
          <a:p>
            <a:r>
              <a:rPr lang="en-US" dirty="0"/>
              <a:t>Can I keep it a </a:t>
            </a:r>
            <a:r>
              <a:rPr lang="en-US" b="1" dirty="0"/>
              <a:t>trade secret</a:t>
            </a:r>
            <a:r>
              <a:rPr lang="en-US" dirty="0"/>
              <a:t>?</a:t>
            </a:r>
          </a:p>
          <a:p>
            <a:pPr lvl="1"/>
            <a:r>
              <a:rPr lang="en-US" dirty="0"/>
              <a:t>Where or how is it used?</a:t>
            </a:r>
          </a:p>
          <a:p>
            <a:pPr lvl="1"/>
            <a:r>
              <a:rPr lang="en-US" dirty="0"/>
              <a:t>Can it be reversed engineered?</a:t>
            </a:r>
          </a:p>
          <a:p>
            <a:pPr lvl="1"/>
            <a:r>
              <a:rPr lang="en-US" dirty="0"/>
              <a:t>How many employees will know the information?</a:t>
            </a:r>
          </a:p>
          <a:p>
            <a:pPr lvl="1"/>
            <a:r>
              <a:rPr lang="en-US" dirty="0"/>
              <a:t>Are they stable employees?</a:t>
            </a:r>
          </a:p>
          <a:p>
            <a:r>
              <a:rPr lang="en-US" b="1" dirty="0"/>
              <a:t>Publish</a:t>
            </a:r>
            <a:r>
              <a:rPr lang="en-US" dirty="0"/>
              <a:t> - I just want to stop others from patenting it</a:t>
            </a:r>
          </a:p>
          <a:p>
            <a:pPr lvl="1"/>
            <a:r>
              <a:rPr lang="en-US" dirty="0"/>
              <a:t>Not critical to my product strategy</a:t>
            </a:r>
          </a:p>
          <a:p>
            <a:pPr lvl="1"/>
            <a:r>
              <a:rPr lang="en-US" dirty="0"/>
              <a:t>It is unlikely that an application will successfully issue to patent</a:t>
            </a:r>
          </a:p>
          <a:p>
            <a:endParaRPr lang="en-CA" dirty="0"/>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3</a:t>
            </a:fld>
            <a:endParaRPr lang="en-CA" dirty="0"/>
          </a:p>
        </p:txBody>
      </p:sp>
    </p:spTree>
    <p:extLst>
      <p:ext uri="{BB962C8B-B14F-4D97-AF65-F5344CB8AC3E}">
        <p14:creationId xmlns:p14="http://schemas.microsoft.com/office/powerpoint/2010/main" val="3490972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Whether to File?</a:t>
            </a:r>
          </a:p>
        </p:txBody>
      </p:sp>
      <p:sp>
        <p:nvSpPr>
          <p:cNvPr id="3" name="Content Placeholder 2"/>
          <p:cNvSpPr>
            <a:spLocks noGrp="1"/>
          </p:cNvSpPr>
          <p:nvPr>
            <p:ph idx="1"/>
          </p:nvPr>
        </p:nvSpPr>
        <p:spPr>
          <a:xfrm>
            <a:off x="573155" y="1447800"/>
            <a:ext cx="8229600" cy="4190999"/>
          </a:xfrm>
        </p:spPr>
        <p:txBody>
          <a:bodyPr>
            <a:normAutofit fontScale="92500" lnSpcReduction="10000"/>
          </a:bodyPr>
          <a:lstStyle/>
          <a:p>
            <a:r>
              <a:rPr lang="en-CA" b="1" dirty="0"/>
              <a:t>Patent applications</a:t>
            </a:r>
            <a:r>
              <a:rPr lang="en-CA" dirty="0"/>
              <a:t>:</a:t>
            </a:r>
            <a:endParaRPr lang="en-US" dirty="0"/>
          </a:p>
          <a:p>
            <a:r>
              <a:rPr lang="en-US" dirty="0"/>
              <a:t>There are no guarantees </a:t>
            </a:r>
          </a:p>
          <a:p>
            <a:pPr marL="342900" lvl="1" indent="-342900">
              <a:buFont typeface="Arial" charset="0"/>
              <a:buChar char="•"/>
            </a:pPr>
            <a:r>
              <a:rPr lang="en-CA" dirty="0"/>
              <a:t>Commercial life of the invention – can take 3-5 years at least to get a patent once you request examination</a:t>
            </a:r>
            <a:endParaRPr lang="en-US" dirty="0"/>
          </a:p>
          <a:p>
            <a:r>
              <a:rPr lang="en-US" dirty="0"/>
              <a:t>Not all applications result in a patent</a:t>
            </a:r>
          </a:p>
          <a:p>
            <a:pPr lvl="1"/>
            <a:r>
              <a:rPr lang="en-US" dirty="0"/>
              <a:t>We do not know and cannot know all the prior art</a:t>
            </a:r>
          </a:p>
          <a:p>
            <a:pPr lvl="1"/>
            <a:r>
              <a:rPr lang="en-US" dirty="0"/>
              <a:t>The Examiner may be stubborn</a:t>
            </a:r>
          </a:p>
          <a:p>
            <a:r>
              <a:rPr lang="en-US" dirty="0"/>
              <a:t>Consider on a risk/reward basis</a:t>
            </a:r>
          </a:p>
          <a:p>
            <a:pPr lvl="1"/>
            <a:r>
              <a:rPr lang="en-US" dirty="0"/>
              <a:t>The more valuable a patent would be, the more likely you should file</a:t>
            </a:r>
          </a:p>
          <a:p>
            <a:pPr lvl="1"/>
            <a:endParaRPr lang="en-US" dirty="0"/>
          </a:p>
          <a:p>
            <a:endParaRPr lang="en-CA" dirty="0"/>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4</a:t>
            </a:fld>
            <a:endParaRPr lang="en-CA" dirty="0"/>
          </a:p>
        </p:txBody>
      </p:sp>
    </p:spTree>
    <p:extLst>
      <p:ext uri="{BB962C8B-B14F-4D97-AF65-F5344CB8AC3E}">
        <p14:creationId xmlns:p14="http://schemas.microsoft.com/office/powerpoint/2010/main" val="740259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Whether to File</a:t>
            </a:r>
          </a:p>
        </p:txBody>
      </p:sp>
      <p:sp>
        <p:nvSpPr>
          <p:cNvPr id="3" name="Content Placeholder 2"/>
          <p:cNvSpPr>
            <a:spLocks noGrp="1"/>
          </p:cNvSpPr>
          <p:nvPr>
            <p:ph idx="1"/>
          </p:nvPr>
        </p:nvSpPr>
        <p:spPr>
          <a:xfrm>
            <a:off x="573155" y="1447800"/>
            <a:ext cx="8229600" cy="4190999"/>
          </a:xfrm>
        </p:spPr>
        <p:txBody>
          <a:bodyPr/>
          <a:lstStyle/>
          <a:p>
            <a:r>
              <a:rPr lang="en-CA" b="1" dirty="0"/>
              <a:t>Costs</a:t>
            </a:r>
            <a:r>
              <a:rPr lang="en-CA" dirty="0"/>
              <a:t>:</a:t>
            </a:r>
          </a:p>
          <a:p>
            <a:pPr lvl="1"/>
            <a:r>
              <a:rPr lang="en-CA" dirty="0"/>
              <a:t>Costs associated with patent protection and enforcement are very significant</a:t>
            </a:r>
          </a:p>
          <a:p>
            <a:pPr lvl="1"/>
            <a:r>
              <a:rPr lang="en-CA" dirty="0"/>
              <a:t>Patents are territorial </a:t>
            </a:r>
          </a:p>
          <a:p>
            <a:pPr lvl="1"/>
            <a:r>
              <a:rPr lang="en-CA" dirty="0"/>
              <a:t>Very general estimate: $7-10K for one country (filing cost – does not include prosecution and maintenance); well over $100K once you consider multi-national filings</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5</a:t>
            </a:fld>
            <a:endParaRPr lang="en-CA" dirty="0"/>
          </a:p>
        </p:txBody>
      </p:sp>
    </p:spTree>
    <p:extLst>
      <p:ext uri="{BB962C8B-B14F-4D97-AF65-F5344CB8AC3E}">
        <p14:creationId xmlns:p14="http://schemas.microsoft.com/office/powerpoint/2010/main" val="2436069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Whether to File?</a:t>
            </a:r>
          </a:p>
        </p:txBody>
      </p:sp>
      <p:sp>
        <p:nvSpPr>
          <p:cNvPr id="3" name="Content Placeholder 2"/>
          <p:cNvSpPr>
            <a:spLocks noGrp="1"/>
          </p:cNvSpPr>
          <p:nvPr>
            <p:ph idx="1"/>
          </p:nvPr>
        </p:nvSpPr>
        <p:spPr>
          <a:xfrm>
            <a:off x="573155" y="1447800"/>
            <a:ext cx="8229600" cy="4190999"/>
          </a:xfrm>
        </p:spPr>
        <p:txBody>
          <a:bodyPr/>
          <a:lstStyle/>
          <a:p>
            <a:r>
              <a:rPr lang="en-CA" dirty="0"/>
              <a:t>Are you ready to file the patent?</a:t>
            </a:r>
          </a:p>
          <a:p>
            <a:pPr lvl="1"/>
            <a:r>
              <a:rPr lang="en-CA" dirty="0"/>
              <a:t>Filing early to obtain priority date vs. filing once have enough support</a:t>
            </a:r>
          </a:p>
          <a:p>
            <a:r>
              <a:rPr lang="en-CA" dirty="0"/>
              <a:t>Financing/Licensing</a:t>
            </a:r>
          </a:p>
          <a:p>
            <a:pPr lvl="1"/>
            <a:r>
              <a:rPr lang="en-CA" dirty="0"/>
              <a:t>Is a patent application necessary to secure funding?</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6</a:t>
            </a:fld>
            <a:endParaRPr lang="en-CA" dirty="0"/>
          </a:p>
        </p:txBody>
      </p:sp>
    </p:spTree>
    <p:extLst>
      <p:ext uri="{BB962C8B-B14F-4D97-AF65-F5344CB8AC3E}">
        <p14:creationId xmlns:p14="http://schemas.microsoft.com/office/powerpoint/2010/main" val="658698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2C393-000D-4AD6-A488-7A097CD852CD}"/>
              </a:ext>
            </a:extLst>
          </p:cNvPr>
          <p:cNvSpPr>
            <a:spLocks noGrp="1"/>
          </p:cNvSpPr>
          <p:nvPr>
            <p:ph type="title"/>
          </p:nvPr>
        </p:nvSpPr>
        <p:spPr>
          <a:xfrm>
            <a:off x="285751" y="381000"/>
            <a:ext cx="8517005" cy="800100"/>
          </a:xfrm>
        </p:spPr>
        <p:txBody>
          <a:bodyPr wrap="square" anchor="ctr">
            <a:normAutofit/>
          </a:bodyPr>
          <a:lstStyle/>
          <a:p>
            <a:r>
              <a:rPr lang="en-CA" dirty="0"/>
              <a:t>Overview of the Patent Process</a:t>
            </a:r>
            <a:endParaRPr lang="en-US" dirty="0"/>
          </a:p>
        </p:txBody>
      </p:sp>
      <p:sp>
        <p:nvSpPr>
          <p:cNvPr id="4" name="Slide Number Placeholder 3" hidden="1">
            <a:extLst>
              <a:ext uri="{FF2B5EF4-FFF2-40B4-BE49-F238E27FC236}">
                <a16:creationId xmlns:a16="http://schemas.microsoft.com/office/drawing/2014/main" id="{E3AC13DD-8AFF-4319-BECE-F61C66114B0F}"/>
              </a:ext>
            </a:extLst>
          </p:cNvPr>
          <p:cNvSpPr>
            <a:spLocks noGrp="1"/>
          </p:cNvSpPr>
          <p:nvPr>
            <p:ph type="sldNum" sz="quarter" idx="4"/>
          </p:nvPr>
        </p:nvSpPr>
        <p:spPr/>
        <p:txBody>
          <a:bodyPr/>
          <a:lstStyle/>
          <a:p>
            <a:pPr>
              <a:spcAft>
                <a:spcPts val="450"/>
              </a:spcAft>
              <a:defRPr/>
            </a:pPr>
            <a:fld id="{202A5A07-8775-41F6-A814-A1AF7527A768}" type="slidenum">
              <a:rPr lang="en-CA" smtClean="0"/>
              <a:pPr>
                <a:spcAft>
                  <a:spcPts val="450"/>
                </a:spcAft>
                <a:defRPr/>
              </a:pPr>
              <a:t>7</a:t>
            </a:fld>
            <a:endParaRPr lang="en-CA"/>
          </a:p>
        </p:txBody>
      </p:sp>
      <p:graphicFrame>
        <p:nvGraphicFramePr>
          <p:cNvPr id="12" name="Content Placeholder 11">
            <a:extLst>
              <a:ext uri="{FF2B5EF4-FFF2-40B4-BE49-F238E27FC236}">
                <a16:creationId xmlns:a16="http://schemas.microsoft.com/office/drawing/2014/main" id="{9415A5FB-E6CD-4B12-BC35-C2C843F3344E}"/>
              </a:ext>
            </a:extLst>
          </p:cNvPr>
          <p:cNvGraphicFramePr>
            <a:graphicFrameLocks noGrp="1"/>
          </p:cNvGraphicFramePr>
          <p:nvPr>
            <p:ph sz="half" idx="1"/>
            <p:extLst>
              <p:ext uri="{D42A27DB-BD31-4B8C-83A1-F6EECF244321}">
                <p14:modId xmlns:p14="http://schemas.microsoft.com/office/powerpoint/2010/main" val="2740048488"/>
              </p:ext>
            </p:extLst>
          </p:nvPr>
        </p:nvGraphicFramePr>
        <p:xfrm>
          <a:off x="1028700" y="838200"/>
          <a:ext cx="6686550" cy="1714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5" name="Diagram 14">
            <a:extLst>
              <a:ext uri="{FF2B5EF4-FFF2-40B4-BE49-F238E27FC236}">
                <a16:creationId xmlns:a16="http://schemas.microsoft.com/office/drawing/2014/main" id="{346C58DE-69D6-419F-BFC8-D93DF0EF31E3}"/>
              </a:ext>
            </a:extLst>
          </p:cNvPr>
          <p:cNvGraphicFramePr/>
          <p:nvPr>
            <p:extLst>
              <p:ext uri="{D42A27DB-BD31-4B8C-83A1-F6EECF244321}">
                <p14:modId xmlns:p14="http://schemas.microsoft.com/office/powerpoint/2010/main" val="3805173970"/>
              </p:ext>
            </p:extLst>
          </p:nvPr>
        </p:nvGraphicFramePr>
        <p:xfrm>
          <a:off x="2143421" y="2026545"/>
          <a:ext cx="1647264" cy="151183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5" name="Picture 4">
            <a:extLst>
              <a:ext uri="{FF2B5EF4-FFF2-40B4-BE49-F238E27FC236}">
                <a16:creationId xmlns:a16="http://schemas.microsoft.com/office/drawing/2014/main" id="{C397A1F0-0D33-4FB8-8FF8-A5FE6E72A75E}"/>
              </a:ext>
            </a:extLst>
          </p:cNvPr>
          <p:cNvPicPr>
            <a:picLocks noChangeAspect="1"/>
          </p:cNvPicPr>
          <p:nvPr/>
        </p:nvPicPr>
        <p:blipFill>
          <a:blip r:embed="rId13"/>
          <a:stretch>
            <a:fillRect/>
          </a:stretch>
        </p:blipFill>
        <p:spPr>
          <a:xfrm>
            <a:off x="2143421" y="3771900"/>
            <a:ext cx="1647264" cy="857250"/>
          </a:xfrm>
          <a:prstGeom prst="rect">
            <a:avLst/>
          </a:prstGeom>
          <a:solidFill>
            <a:schemeClr val="accent5"/>
          </a:solidFill>
          <a:ln>
            <a:solidFill>
              <a:schemeClr val="accent5">
                <a:lumMod val="75000"/>
              </a:schemeClr>
            </a:solidFill>
          </a:ln>
        </p:spPr>
      </p:pic>
      <p:grpSp>
        <p:nvGrpSpPr>
          <p:cNvPr id="8" name="Group 7">
            <a:extLst>
              <a:ext uri="{FF2B5EF4-FFF2-40B4-BE49-F238E27FC236}">
                <a16:creationId xmlns:a16="http://schemas.microsoft.com/office/drawing/2014/main" id="{D36F1895-4DE4-49EA-AAAB-331CC514C319}"/>
              </a:ext>
            </a:extLst>
          </p:cNvPr>
          <p:cNvGrpSpPr/>
          <p:nvPr/>
        </p:nvGrpSpPr>
        <p:grpSpPr>
          <a:xfrm>
            <a:off x="2943606" y="3608889"/>
            <a:ext cx="144367" cy="105861"/>
            <a:chOff x="1195004" y="474140"/>
            <a:chExt cx="200792" cy="167613"/>
          </a:xfrm>
        </p:grpSpPr>
        <p:sp>
          <p:nvSpPr>
            <p:cNvPr id="9" name="Arrow: Right 8">
              <a:extLst>
                <a:ext uri="{FF2B5EF4-FFF2-40B4-BE49-F238E27FC236}">
                  <a16:creationId xmlns:a16="http://schemas.microsoft.com/office/drawing/2014/main" id="{9DEE13C8-763A-4101-A8EE-36F48AACF27C}"/>
                </a:ext>
              </a:extLst>
            </p:cNvPr>
            <p:cNvSpPr/>
            <p:nvPr/>
          </p:nvSpPr>
          <p:spPr>
            <a:xfrm rot="5400000">
              <a:off x="1211593" y="457551"/>
              <a:ext cx="167613" cy="200792"/>
            </a:xfrm>
            <a:prstGeom prst="rightArrow">
              <a:avLst>
                <a:gd name="adj1" fmla="val 60000"/>
                <a:gd name="adj2" fmla="val 50000"/>
              </a:avLst>
            </a:prstGeom>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sp>
          <p:nvSpPr>
            <p:cNvPr id="10" name="Arrow: Right 4">
              <a:extLst>
                <a:ext uri="{FF2B5EF4-FFF2-40B4-BE49-F238E27FC236}">
                  <a16:creationId xmlns:a16="http://schemas.microsoft.com/office/drawing/2014/main" id="{93E9400D-2F24-4D4C-B744-424365F2D1D8}"/>
                </a:ext>
              </a:extLst>
            </p:cNvPr>
            <p:cNvSpPr txBox="1"/>
            <p:nvPr/>
          </p:nvSpPr>
          <p:spPr>
            <a:xfrm>
              <a:off x="1235162" y="474140"/>
              <a:ext cx="120476" cy="1173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266700">
                <a:lnSpc>
                  <a:spcPct val="90000"/>
                </a:lnSpc>
                <a:spcAft>
                  <a:spcPct val="35000"/>
                </a:spcAft>
              </a:pPr>
              <a:endParaRPr lang="en-US" sz="600"/>
            </a:p>
          </p:txBody>
        </p:sp>
      </p:grpSp>
      <p:grpSp>
        <p:nvGrpSpPr>
          <p:cNvPr id="11" name="Group 10">
            <a:extLst>
              <a:ext uri="{FF2B5EF4-FFF2-40B4-BE49-F238E27FC236}">
                <a16:creationId xmlns:a16="http://schemas.microsoft.com/office/drawing/2014/main" id="{6EF5DD35-7EFF-4598-9FEF-C214B6760B21}"/>
              </a:ext>
            </a:extLst>
          </p:cNvPr>
          <p:cNvGrpSpPr/>
          <p:nvPr/>
        </p:nvGrpSpPr>
        <p:grpSpPr>
          <a:xfrm>
            <a:off x="2914732" y="4690588"/>
            <a:ext cx="144367" cy="105861"/>
            <a:chOff x="1195004" y="474140"/>
            <a:chExt cx="200792" cy="167613"/>
          </a:xfrm>
        </p:grpSpPr>
        <p:sp>
          <p:nvSpPr>
            <p:cNvPr id="13" name="Arrow: Right 12">
              <a:extLst>
                <a:ext uri="{FF2B5EF4-FFF2-40B4-BE49-F238E27FC236}">
                  <a16:creationId xmlns:a16="http://schemas.microsoft.com/office/drawing/2014/main" id="{FB3C4E9E-5CBB-4B49-BCC5-9A9AE002ED88}"/>
                </a:ext>
              </a:extLst>
            </p:cNvPr>
            <p:cNvSpPr/>
            <p:nvPr/>
          </p:nvSpPr>
          <p:spPr>
            <a:xfrm rot="5400000">
              <a:off x="1211593" y="457551"/>
              <a:ext cx="167613" cy="200792"/>
            </a:xfrm>
            <a:prstGeom prst="rightArrow">
              <a:avLst>
                <a:gd name="adj1" fmla="val 60000"/>
                <a:gd name="adj2" fmla="val 50000"/>
              </a:avLst>
            </a:prstGeom>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sp>
          <p:nvSpPr>
            <p:cNvPr id="14" name="Arrow: Right 4">
              <a:extLst>
                <a:ext uri="{FF2B5EF4-FFF2-40B4-BE49-F238E27FC236}">
                  <a16:creationId xmlns:a16="http://schemas.microsoft.com/office/drawing/2014/main" id="{D32C76D7-FE1F-44BD-956D-D39BA72FAD8C}"/>
                </a:ext>
              </a:extLst>
            </p:cNvPr>
            <p:cNvSpPr txBox="1"/>
            <p:nvPr/>
          </p:nvSpPr>
          <p:spPr>
            <a:xfrm>
              <a:off x="1235162" y="474140"/>
              <a:ext cx="120476" cy="1173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266700">
                <a:lnSpc>
                  <a:spcPct val="90000"/>
                </a:lnSpc>
                <a:spcAft>
                  <a:spcPct val="35000"/>
                </a:spcAft>
              </a:pPr>
              <a:endParaRPr lang="en-US" sz="600"/>
            </a:p>
          </p:txBody>
        </p:sp>
      </p:grpSp>
      <p:grpSp>
        <p:nvGrpSpPr>
          <p:cNvPr id="16" name="Group 15">
            <a:extLst>
              <a:ext uri="{FF2B5EF4-FFF2-40B4-BE49-F238E27FC236}">
                <a16:creationId xmlns:a16="http://schemas.microsoft.com/office/drawing/2014/main" id="{C254C9A5-94DA-4DB8-9EDE-7EB5E86AF250}"/>
              </a:ext>
            </a:extLst>
          </p:cNvPr>
          <p:cNvGrpSpPr/>
          <p:nvPr/>
        </p:nvGrpSpPr>
        <p:grpSpPr>
          <a:xfrm>
            <a:off x="2060995" y="4834431"/>
            <a:ext cx="1757900" cy="480519"/>
            <a:chOff x="0" y="1316"/>
            <a:chExt cx="2191466" cy="896604"/>
          </a:xfrm>
        </p:grpSpPr>
        <p:sp>
          <p:nvSpPr>
            <p:cNvPr id="17" name="Rectangle: Rounded Corners 16">
              <a:extLst>
                <a:ext uri="{FF2B5EF4-FFF2-40B4-BE49-F238E27FC236}">
                  <a16:creationId xmlns:a16="http://schemas.microsoft.com/office/drawing/2014/main" id="{E28C87FB-82F5-4922-9065-CA418B799748}"/>
                </a:ext>
              </a:extLst>
            </p:cNvPr>
            <p:cNvSpPr/>
            <p:nvPr/>
          </p:nvSpPr>
          <p:spPr>
            <a:xfrm>
              <a:off x="0" y="1316"/>
              <a:ext cx="2191466" cy="896604"/>
            </a:xfrm>
            <a:prstGeom prst="roundRect">
              <a:avLst>
                <a:gd name="adj" fmla="val 10000"/>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8" name="Rectangle: Rounded Corners 4">
              <a:extLst>
                <a:ext uri="{FF2B5EF4-FFF2-40B4-BE49-F238E27FC236}">
                  <a16:creationId xmlns:a16="http://schemas.microsoft.com/office/drawing/2014/main" id="{113F5AD5-31D4-4D7E-A2B8-0CC21523C512}"/>
                </a:ext>
              </a:extLst>
            </p:cNvPr>
            <p:cNvSpPr txBox="1"/>
            <p:nvPr/>
          </p:nvSpPr>
          <p:spPr>
            <a:xfrm>
              <a:off x="26260" y="27577"/>
              <a:ext cx="2138944" cy="84408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algn="ctr" defTabSz="533400">
                <a:lnSpc>
                  <a:spcPct val="90000"/>
                </a:lnSpc>
                <a:spcAft>
                  <a:spcPct val="35000"/>
                </a:spcAft>
              </a:pPr>
              <a:r>
                <a:rPr lang="en-CA" sz="1100" b="1" dirty="0"/>
                <a:t>What to Patent?</a:t>
              </a:r>
              <a:endParaRPr lang="en-US" sz="1100" b="1" dirty="0"/>
            </a:p>
          </p:txBody>
        </p:sp>
      </p:grpSp>
      <p:sp>
        <p:nvSpPr>
          <p:cNvPr id="20" name="Arrow: Curved Down 19">
            <a:extLst>
              <a:ext uri="{FF2B5EF4-FFF2-40B4-BE49-F238E27FC236}">
                <a16:creationId xmlns:a16="http://schemas.microsoft.com/office/drawing/2014/main" id="{80F027A2-023F-4195-81F0-7175EF1B75AC}"/>
              </a:ext>
            </a:extLst>
          </p:cNvPr>
          <p:cNvSpPr/>
          <p:nvPr/>
        </p:nvSpPr>
        <p:spPr>
          <a:xfrm>
            <a:off x="1905000" y="990600"/>
            <a:ext cx="742950" cy="3429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48276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Searching</a:t>
            </a:r>
          </a:p>
        </p:txBody>
      </p:sp>
      <p:sp>
        <p:nvSpPr>
          <p:cNvPr id="3" name="Content Placeholder 2"/>
          <p:cNvSpPr>
            <a:spLocks noGrp="1"/>
          </p:cNvSpPr>
          <p:nvPr>
            <p:ph idx="1"/>
          </p:nvPr>
        </p:nvSpPr>
        <p:spPr>
          <a:xfrm>
            <a:off x="573155" y="1447800"/>
            <a:ext cx="8229600" cy="4190999"/>
          </a:xfrm>
        </p:spPr>
        <p:txBody>
          <a:bodyPr>
            <a:normAutofit fontScale="55000" lnSpcReduction="20000"/>
          </a:bodyPr>
          <a:lstStyle/>
          <a:p>
            <a:pPr marL="342900" lvl="1" indent="-342900">
              <a:buFont typeface="Arial" charset="0"/>
              <a:buChar char="•"/>
            </a:pPr>
            <a:r>
              <a:rPr lang="en-CA" sz="3200" dirty="0"/>
              <a:t>Invention must be </a:t>
            </a:r>
            <a:r>
              <a:rPr lang="en-CA" sz="3200" u="sng" dirty="0"/>
              <a:t>new</a:t>
            </a:r>
            <a:r>
              <a:rPr lang="en-CA" sz="3200" dirty="0"/>
              <a:t>, </a:t>
            </a:r>
            <a:r>
              <a:rPr lang="en-CA" sz="3200" u="sng" dirty="0"/>
              <a:t>non-obvious</a:t>
            </a:r>
            <a:r>
              <a:rPr lang="en-CA" sz="3200" dirty="0"/>
              <a:t> and have </a:t>
            </a:r>
            <a:r>
              <a:rPr lang="en-CA" sz="3200" u="sng" dirty="0"/>
              <a:t>utility</a:t>
            </a:r>
            <a:r>
              <a:rPr lang="en-CA" sz="3200" dirty="0"/>
              <a:t> in order to be patentable</a:t>
            </a:r>
          </a:p>
          <a:p>
            <a:r>
              <a:rPr lang="en-CA" dirty="0"/>
              <a:t>Prior art search is thus recommended</a:t>
            </a:r>
          </a:p>
          <a:p>
            <a:r>
              <a:rPr lang="en-CA" dirty="0"/>
              <a:t>Patent Databases: </a:t>
            </a:r>
          </a:p>
          <a:p>
            <a:pPr lvl="1"/>
            <a:r>
              <a:rPr lang="en-CA" dirty="0"/>
              <a:t>USPTO: </a:t>
            </a:r>
            <a:r>
              <a:rPr lang="en-CA" dirty="0">
                <a:hlinkClick r:id="rId2"/>
              </a:rPr>
              <a:t>www.uspto.gov</a:t>
            </a:r>
            <a:endParaRPr lang="en-CA" dirty="0"/>
          </a:p>
          <a:p>
            <a:pPr lvl="1"/>
            <a:r>
              <a:rPr lang="en-CA" dirty="0"/>
              <a:t>CIPO: </a:t>
            </a:r>
            <a:r>
              <a:rPr lang="en-CA" dirty="0">
                <a:hlinkClick r:id="rId3"/>
              </a:rPr>
              <a:t>www.cipo.ic.gc.ca</a:t>
            </a:r>
            <a:endParaRPr lang="en-CA" dirty="0"/>
          </a:p>
          <a:p>
            <a:pPr lvl="1"/>
            <a:r>
              <a:rPr lang="en-CA" dirty="0"/>
              <a:t>WIPO: </a:t>
            </a:r>
            <a:r>
              <a:rPr lang="en-CA" dirty="0">
                <a:hlinkClick r:id="rId4"/>
              </a:rPr>
              <a:t>www.wipo.int</a:t>
            </a:r>
            <a:endParaRPr lang="en-CA" dirty="0"/>
          </a:p>
          <a:p>
            <a:pPr lvl="1"/>
            <a:r>
              <a:rPr lang="en-CA" dirty="0" err="1"/>
              <a:t>Esp@cenet</a:t>
            </a:r>
            <a:r>
              <a:rPr lang="en-CA" dirty="0"/>
              <a:t>: </a:t>
            </a:r>
            <a:r>
              <a:rPr lang="en-CA" dirty="0">
                <a:hlinkClick r:id="rId5"/>
              </a:rPr>
              <a:t>http://worldwide.espacenet.com</a:t>
            </a:r>
            <a:endParaRPr lang="en-CA" dirty="0"/>
          </a:p>
          <a:p>
            <a:pPr lvl="1"/>
            <a:r>
              <a:rPr lang="en-CA" dirty="0"/>
              <a:t>Google Patents: </a:t>
            </a:r>
            <a:r>
              <a:rPr lang="en-CA" dirty="0">
                <a:hlinkClick r:id="rId6"/>
              </a:rPr>
              <a:t>https://patents.google.com</a:t>
            </a:r>
            <a:r>
              <a:rPr lang="en-CA" dirty="0"/>
              <a:t> </a:t>
            </a:r>
          </a:p>
          <a:p>
            <a:r>
              <a:rPr lang="en-CA" dirty="0"/>
              <a:t>Art-specific databases:</a:t>
            </a:r>
          </a:p>
          <a:p>
            <a:pPr lvl="1"/>
            <a:r>
              <a:rPr lang="en-CA" dirty="0"/>
              <a:t>NCBI/PubMed </a:t>
            </a:r>
          </a:p>
          <a:p>
            <a:pPr lvl="1"/>
            <a:r>
              <a:rPr lang="en-CA" dirty="0" err="1"/>
              <a:t>Chem</a:t>
            </a:r>
            <a:r>
              <a:rPr lang="en-CA" dirty="0"/>
              <a:t> Abstracts</a:t>
            </a:r>
          </a:p>
          <a:p>
            <a:r>
              <a:rPr lang="en-CA" dirty="0"/>
              <a:t>General Internet searching:</a:t>
            </a:r>
          </a:p>
          <a:p>
            <a:pPr lvl="1"/>
            <a:r>
              <a:rPr lang="en-CA" dirty="0"/>
              <a:t>Google</a:t>
            </a:r>
          </a:p>
          <a:p>
            <a:endParaRPr lang="en-CA" dirty="0"/>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8</a:t>
            </a:fld>
            <a:endParaRPr lang="en-CA" dirty="0"/>
          </a:p>
        </p:txBody>
      </p:sp>
    </p:spTree>
    <p:extLst>
      <p:ext uri="{BB962C8B-B14F-4D97-AF65-F5344CB8AC3E}">
        <p14:creationId xmlns:p14="http://schemas.microsoft.com/office/powerpoint/2010/main" val="1325510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Limitations of Searching</a:t>
            </a:r>
          </a:p>
        </p:txBody>
      </p:sp>
      <p:sp>
        <p:nvSpPr>
          <p:cNvPr id="3" name="Content Placeholder 2"/>
          <p:cNvSpPr>
            <a:spLocks noGrp="1"/>
          </p:cNvSpPr>
          <p:nvPr>
            <p:ph idx="1"/>
          </p:nvPr>
        </p:nvSpPr>
        <p:spPr>
          <a:xfrm>
            <a:off x="573155" y="1447800"/>
            <a:ext cx="8229600" cy="4190999"/>
          </a:xfrm>
        </p:spPr>
        <p:txBody>
          <a:bodyPr>
            <a:normAutofit fontScale="70000" lnSpcReduction="20000"/>
          </a:bodyPr>
          <a:lstStyle/>
          <a:p>
            <a:r>
              <a:rPr lang="en-CA" sz="3600" dirty="0"/>
              <a:t>Search strategy</a:t>
            </a:r>
          </a:p>
          <a:p>
            <a:pPr lvl="1"/>
            <a:r>
              <a:rPr lang="en-CA" dirty="0"/>
              <a:t>Key words</a:t>
            </a:r>
          </a:p>
          <a:p>
            <a:pPr lvl="1"/>
            <a:r>
              <a:rPr lang="en-CA" dirty="0"/>
              <a:t>Chosen databases</a:t>
            </a:r>
          </a:p>
          <a:p>
            <a:pPr lvl="1"/>
            <a:r>
              <a:rPr lang="en-CA" dirty="0"/>
              <a:t>Extent of search</a:t>
            </a:r>
          </a:p>
          <a:p>
            <a:pPr lvl="1"/>
            <a:r>
              <a:rPr lang="en-CA" dirty="0"/>
              <a:t>Limitations: Patent applications that are not yet published</a:t>
            </a:r>
          </a:p>
          <a:p>
            <a:r>
              <a:rPr lang="en-CA" sz="3600" dirty="0"/>
              <a:t>Benefits</a:t>
            </a:r>
          </a:p>
          <a:p>
            <a:pPr lvl="1"/>
            <a:r>
              <a:rPr lang="en-CA" dirty="0"/>
              <a:t>Understand landscape in order to draft properly and not read on prior art</a:t>
            </a:r>
          </a:p>
          <a:p>
            <a:pPr lvl="1"/>
            <a:r>
              <a:rPr lang="en-CA" dirty="0"/>
              <a:t>Provides guidance on the scope of the application – broad or narrow</a:t>
            </a:r>
          </a:p>
          <a:p>
            <a:r>
              <a:rPr lang="en-CA" sz="3600" dirty="0"/>
              <a:t>Note: patentability search different from right to manufacture or freedom to operate search</a:t>
            </a:r>
          </a:p>
          <a:p>
            <a:endParaRPr lang="en-CA" dirty="0"/>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9</a:t>
            </a:fld>
            <a:endParaRPr lang="en-CA" dirty="0"/>
          </a:p>
        </p:txBody>
      </p:sp>
    </p:spTree>
    <p:extLst>
      <p:ext uri="{BB962C8B-B14F-4D97-AF65-F5344CB8AC3E}">
        <p14:creationId xmlns:p14="http://schemas.microsoft.com/office/powerpoint/2010/main" val="4242602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2C393-000D-4AD6-A488-7A097CD852CD}"/>
              </a:ext>
            </a:extLst>
          </p:cNvPr>
          <p:cNvSpPr>
            <a:spLocks noGrp="1"/>
          </p:cNvSpPr>
          <p:nvPr>
            <p:ph type="title"/>
          </p:nvPr>
        </p:nvSpPr>
        <p:spPr>
          <a:xfrm>
            <a:off x="285751" y="1021164"/>
            <a:ext cx="8517005" cy="800100"/>
          </a:xfrm>
        </p:spPr>
        <p:txBody>
          <a:bodyPr wrap="square" anchor="ctr">
            <a:normAutofit/>
          </a:bodyPr>
          <a:lstStyle/>
          <a:p>
            <a:r>
              <a:rPr lang="en-CA" dirty="0"/>
              <a:t>Overview of the Patent Process</a:t>
            </a:r>
            <a:endParaRPr lang="en-US" dirty="0"/>
          </a:p>
        </p:txBody>
      </p:sp>
      <p:sp>
        <p:nvSpPr>
          <p:cNvPr id="4" name="Slide Number Placeholder 3" hidden="1">
            <a:extLst>
              <a:ext uri="{FF2B5EF4-FFF2-40B4-BE49-F238E27FC236}">
                <a16:creationId xmlns:a16="http://schemas.microsoft.com/office/drawing/2014/main" id="{E3AC13DD-8AFF-4319-BECE-F61C66114B0F}"/>
              </a:ext>
            </a:extLst>
          </p:cNvPr>
          <p:cNvSpPr>
            <a:spLocks noGrp="1"/>
          </p:cNvSpPr>
          <p:nvPr>
            <p:ph type="sldNum" sz="quarter" idx="4"/>
          </p:nvPr>
        </p:nvSpPr>
        <p:spPr/>
        <p:txBody>
          <a:bodyPr/>
          <a:lstStyle/>
          <a:p>
            <a:pPr>
              <a:spcAft>
                <a:spcPts val="450"/>
              </a:spcAft>
              <a:defRPr/>
            </a:pPr>
            <a:fld id="{202A5A07-8775-41F6-A814-A1AF7527A768}" type="slidenum">
              <a:rPr lang="en-CA" smtClean="0"/>
              <a:pPr>
                <a:spcAft>
                  <a:spcPts val="450"/>
                </a:spcAft>
                <a:defRPr/>
              </a:pPr>
              <a:t>10</a:t>
            </a:fld>
            <a:endParaRPr lang="en-CA"/>
          </a:p>
        </p:txBody>
      </p:sp>
      <p:graphicFrame>
        <p:nvGraphicFramePr>
          <p:cNvPr id="12" name="Content Placeholder 11">
            <a:extLst>
              <a:ext uri="{FF2B5EF4-FFF2-40B4-BE49-F238E27FC236}">
                <a16:creationId xmlns:a16="http://schemas.microsoft.com/office/drawing/2014/main" id="{9415A5FB-E6CD-4B12-BC35-C2C843F3344E}"/>
              </a:ext>
            </a:extLst>
          </p:cNvPr>
          <p:cNvGraphicFramePr>
            <a:graphicFrameLocks noGrp="1"/>
          </p:cNvGraphicFramePr>
          <p:nvPr>
            <p:ph sz="half" idx="1"/>
          </p:nvPr>
        </p:nvGraphicFramePr>
        <p:xfrm>
          <a:off x="1028700" y="1485900"/>
          <a:ext cx="6686550" cy="1714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5" name="Diagram 14">
            <a:extLst>
              <a:ext uri="{FF2B5EF4-FFF2-40B4-BE49-F238E27FC236}">
                <a16:creationId xmlns:a16="http://schemas.microsoft.com/office/drawing/2014/main" id="{346C58DE-69D6-419F-BFC8-D93DF0EF31E3}"/>
              </a:ext>
            </a:extLst>
          </p:cNvPr>
          <p:cNvGraphicFramePr/>
          <p:nvPr/>
        </p:nvGraphicFramePr>
        <p:xfrm>
          <a:off x="3486150" y="2743200"/>
          <a:ext cx="1657350" cy="200025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6" name="Arrow: Curved Down 5">
            <a:extLst>
              <a:ext uri="{FF2B5EF4-FFF2-40B4-BE49-F238E27FC236}">
                <a16:creationId xmlns:a16="http://schemas.microsoft.com/office/drawing/2014/main" id="{56FB0A9C-D72F-4016-9581-95AA859A7C09}"/>
              </a:ext>
            </a:extLst>
          </p:cNvPr>
          <p:cNvSpPr/>
          <p:nvPr/>
        </p:nvSpPr>
        <p:spPr>
          <a:xfrm>
            <a:off x="3200400" y="1649814"/>
            <a:ext cx="742950" cy="3429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54726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97600-4239-44C9-B412-850073B46EC9}"/>
              </a:ext>
            </a:extLst>
          </p:cNvPr>
          <p:cNvSpPr>
            <a:spLocks noGrp="1"/>
          </p:cNvSpPr>
          <p:nvPr>
            <p:ph type="title"/>
          </p:nvPr>
        </p:nvSpPr>
        <p:spPr>
          <a:xfrm>
            <a:off x="285751" y="1028700"/>
            <a:ext cx="8517005" cy="800100"/>
          </a:xfrm>
        </p:spPr>
        <p:txBody>
          <a:bodyPr wrap="square" anchor="ctr">
            <a:normAutofit/>
          </a:bodyPr>
          <a:lstStyle/>
          <a:p>
            <a:r>
              <a:rPr lang="en-CA" dirty="0"/>
              <a:t>Where to Patent?</a:t>
            </a:r>
            <a:endParaRPr lang="en-US" dirty="0"/>
          </a:p>
        </p:txBody>
      </p:sp>
      <p:sp>
        <p:nvSpPr>
          <p:cNvPr id="30" name="Content Placeholder 2">
            <a:extLst>
              <a:ext uri="{FF2B5EF4-FFF2-40B4-BE49-F238E27FC236}">
                <a16:creationId xmlns:a16="http://schemas.microsoft.com/office/drawing/2014/main" id="{7641CB68-3F4E-44C2-BC09-47558C8B2A6A}"/>
              </a:ext>
            </a:extLst>
          </p:cNvPr>
          <p:cNvSpPr>
            <a:spLocks noGrp="1"/>
          </p:cNvSpPr>
          <p:nvPr>
            <p:ph sz="half" idx="1"/>
          </p:nvPr>
        </p:nvSpPr>
        <p:spPr>
          <a:xfrm>
            <a:off x="329838" y="1943100"/>
            <a:ext cx="5328012" cy="2803615"/>
          </a:xfrm>
        </p:spPr>
        <p:txBody>
          <a:bodyPr>
            <a:normAutofit fontScale="92500" lnSpcReduction="10000"/>
          </a:bodyPr>
          <a:lstStyle/>
          <a:p>
            <a:pPr>
              <a:spcBef>
                <a:spcPts val="1350"/>
              </a:spcBef>
            </a:pPr>
            <a:r>
              <a:rPr lang="en-CA" dirty="0">
                <a:latin typeface="Helvetica" panose="020B0604020202020204" pitchFamily="34" charset="0"/>
                <a:cs typeface="Helvetica" panose="020B0604020202020204" pitchFamily="34" charset="0"/>
              </a:rPr>
              <a:t>No international patent! </a:t>
            </a:r>
          </a:p>
          <a:p>
            <a:pPr>
              <a:spcBef>
                <a:spcPts val="1350"/>
              </a:spcBef>
            </a:pPr>
            <a:r>
              <a:rPr lang="en-CA" dirty="0">
                <a:latin typeface="Helvetica" panose="020B0604020202020204" pitchFamily="34" charset="0"/>
                <a:cs typeface="Helvetica" panose="020B0604020202020204" pitchFamily="34" charset="0"/>
              </a:rPr>
              <a:t>Factors:</a:t>
            </a:r>
          </a:p>
          <a:p>
            <a:pPr lvl="1">
              <a:spcBef>
                <a:spcPts val="1350"/>
              </a:spcBef>
            </a:pPr>
            <a:r>
              <a:rPr lang="en-CA" dirty="0">
                <a:latin typeface="Helvetica" panose="020B0604020202020204" pitchFamily="34" charset="0"/>
                <a:cs typeface="Helvetica" panose="020B0604020202020204" pitchFamily="34" charset="0"/>
              </a:rPr>
              <a:t>Sales? </a:t>
            </a:r>
          </a:p>
          <a:p>
            <a:pPr lvl="1">
              <a:spcBef>
                <a:spcPts val="1350"/>
              </a:spcBef>
            </a:pPr>
            <a:r>
              <a:rPr lang="en-CA" dirty="0">
                <a:latin typeface="Helvetica" panose="020B0604020202020204" pitchFamily="34" charset="0"/>
                <a:cs typeface="Helvetica" panose="020B0604020202020204" pitchFamily="34" charset="0"/>
              </a:rPr>
              <a:t>Manufacturing?</a:t>
            </a:r>
          </a:p>
          <a:p>
            <a:pPr lvl="1">
              <a:spcBef>
                <a:spcPts val="1350"/>
              </a:spcBef>
            </a:pPr>
            <a:r>
              <a:rPr lang="en-CA" dirty="0">
                <a:latin typeface="Helvetica" panose="020B0604020202020204" pitchFamily="34" charset="0"/>
                <a:cs typeface="Helvetica" panose="020B0604020202020204" pitchFamily="34" charset="0"/>
              </a:rPr>
              <a:t>Competitors?</a:t>
            </a:r>
          </a:p>
          <a:p>
            <a:pPr lvl="1">
              <a:spcBef>
                <a:spcPts val="1350"/>
              </a:spcBef>
            </a:pPr>
            <a:r>
              <a:rPr lang="en-CA" dirty="0">
                <a:latin typeface="Helvetica" panose="020B0604020202020204" pitchFamily="34" charset="0"/>
                <a:cs typeface="Helvetica" panose="020B0604020202020204" pitchFamily="34" charset="0"/>
              </a:rPr>
              <a:t>Potential licensees?</a:t>
            </a:r>
          </a:p>
        </p:txBody>
      </p:sp>
      <p:pic>
        <p:nvPicPr>
          <p:cNvPr id="25" name="Content Placeholder 24" descr="An illustration of the global population">
            <a:extLst>
              <a:ext uri="{FF2B5EF4-FFF2-40B4-BE49-F238E27FC236}">
                <a16:creationId xmlns:a16="http://schemas.microsoft.com/office/drawing/2014/main" id="{ED078BC0-856A-4D3E-8C42-8F18B3EAD89D}"/>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585063" y="2457450"/>
            <a:ext cx="3149601" cy="1771650"/>
          </a:xfrm>
          <a:noFill/>
        </p:spPr>
      </p:pic>
      <p:sp>
        <p:nvSpPr>
          <p:cNvPr id="4" name="Slide Number Placeholder 3" hidden="1">
            <a:extLst>
              <a:ext uri="{FF2B5EF4-FFF2-40B4-BE49-F238E27FC236}">
                <a16:creationId xmlns:a16="http://schemas.microsoft.com/office/drawing/2014/main" id="{636F92B1-EA91-4243-A9A1-D56D5EE74CC1}"/>
              </a:ext>
            </a:extLst>
          </p:cNvPr>
          <p:cNvSpPr>
            <a:spLocks noGrp="1"/>
          </p:cNvSpPr>
          <p:nvPr>
            <p:ph type="sldNum" sz="quarter" idx="4"/>
          </p:nvPr>
        </p:nvSpPr>
        <p:spPr/>
        <p:txBody>
          <a:bodyPr/>
          <a:lstStyle/>
          <a:p>
            <a:pPr>
              <a:spcAft>
                <a:spcPts val="450"/>
              </a:spcAft>
              <a:defRPr/>
            </a:pPr>
            <a:fld id="{202A5A07-8775-41F6-A814-A1AF7527A768}" type="slidenum">
              <a:rPr lang="en-CA" smtClean="0"/>
              <a:pPr>
                <a:spcAft>
                  <a:spcPts val="450"/>
                </a:spcAft>
                <a:defRPr/>
              </a:pPr>
              <a:t>11</a:t>
            </a:fld>
            <a:endParaRPr lang="en-CA"/>
          </a:p>
        </p:txBody>
      </p:sp>
      <p:pic>
        <p:nvPicPr>
          <p:cNvPr id="32" name="Graphic 31" descr="Marker with solid fill">
            <a:extLst>
              <a:ext uri="{FF2B5EF4-FFF2-40B4-BE49-F238E27FC236}">
                <a16:creationId xmlns:a16="http://schemas.microsoft.com/office/drawing/2014/main" id="{814D1BF6-81CA-4989-9C7D-2E18717383F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96723" y="2579914"/>
            <a:ext cx="355963" cy="355963"/>
          </a:xfrm>
          <a:prstGeom prst="rect">
            <a:avLst/>
          </a:prstGeom>
        </p:spPr>
      </p:pic>
      <p:pic>
        <p:nvPicPr>
          <p:cNvPr id="33" name="Graphic 32" descr="Marker with solid fill">
            <a:extLst>
              <a:ext uri="{FF2B5EF4-FFF2-40B4-BE49-F238E27FC236}">
                <a16:creationId xmlns:a16="http://schemas.microsoft.com/office/drawing/2014/main" id="{46CEF5D8-79E5-4025-9918-072E8DB0B71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09706" y="2627268"/>
            <a:ext cx="355963" cy="355963"/>
          </a:xfrm>
          <a:prstGeom prst="rect">
            <a:avLst/>
          </a:prstGeom>
        </p:spPr>
      </p:pic>
      <p:pic>
        <p:nvPicPr>
          <p:cNvPr id="34" name="Graphic 33" descr="Marker with solid fill">
            <a:extLst>
              <a:ext uri="{FF2B5EF4-FFF2-40B4-BE49-F238E27FC236}">
                <a16:creationId xmlns:a16="http://schemas.microsoft.com/office/drawing/2014/main" id="{4D1C965D-6C62-4F21-8E44-784A8E3D947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858000" y="2838721"/>
            <a:ext cx="355963" cy="355963"/>
          </a:xfrm>
          <a:prstGeom prst="rect">
            <a:avLst/>
          </a:prstGeom>
        </p:spPr>
      </p:pic>
      <p:pic>
        <p:nvPicPr>
          <p:cNvPr id="35" name="Graphic 34" descr="Marker with solid fill">
            <a:extLst>
              <a:ext uri="{FF2B5EF4-FFF2-40B4-BE49-F238E27FC236}">
                <a16:creationId xmlns:a16="http://schemas.microsoft.com/office/drawing/2014/main" id="{4821EA84-7B8A-451E-8C2F-8131B927616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863465" y="2660740"/>
            <a:ext cx="355963" cy="355963"/>
          </a:xfrm>
          <a:prstGeom prst="rect">
            <a:avLst/>
          </a:prstGeom>
        </p:spPr>
      </p:pic>
    </p:spTree>
    <p:extLst>
      <p:ext uri="{BB962C8B-B14F-4D97-AF65-F5344CB8AC3E}">
        <p14:creationId xmlns:p14="http://schemas.microsoft.com/office/powerpoint/2010/main" val="2009538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ppt_x"/>
                                          </p:val>
                                        </p:tav>
                                        <p:tav tm="100000">
                                          <p:val>
                                            <p:strVal val="#ppt_x"/>
                                          </p:val>
                                        </p:tav>
                                      </p:tavLst>
                                    </p:anim>
                                    <p:anim calcmode="lin" valueType="num">
                                      <p:cBhvr additive="base">
                                        <p:cTn id="1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Types of Applications</a:t>
            </a:r>
          </a:p>
        </p:txBody>
      </p:sp>
      <p:sp>
        <p:nvSpPr>
          <p:cNvPr id="3" name="Content Placeholder 2"/>
          <p:cNvSpPr>
            <a:spLocks noGrp="1"/>
          </p:cNvSpPr>
          <p:nvPr>
            <p:ph idx="1"/>
          </p:nvPr>
        </p:nvSpPr>
        <p:spPr>
          <a:xfrm>
            <a:off x="573155" y="1447800"/>
            <a:ext cx="8229600" cy="4190999"/>
          </a:xfrm>
        </p:spPr>
        <p:txBody>
          <a:bodyPr>
            <a:normAutofit fontScale="77500" lnSpcReduction="20000"/>
          </a:bodyPr>
          <a:lstStyle/>
          <a:p>
            <a:r>
              <a:rPr lang="en-CA" dirty="0"/>
              <a:t>Country-specific patent application</a:t>
            </a:r>
          </a:p>
          <a:p>
            <a:pPr lvl="1"/>
            <a:r>
              <a:rPr lang="en-CA" dirty="0"/>
              <a:t>e.g. Canada, US, China, etc. each separately filed</a:t>
            </a:r>
          </a:p>
          <a:p>
            <a:r>
              <a:rPr lang="en-CA" dirty="0"/>
              <a:t>The </a:t>
            </a:r>
            <a:r>
              <a:rPr lang="en-CA" i="1" dirty="0"/>
              <a:t>Patent Cooperation Treaty </a:t>
            </a:r>
            <a:r>
              <a:rPr lang="en-CA" dirty="0"/>
              <a:t>(PCT)</a:t>
            </a:r>
          </a:p>
          <a:p>
            <a:pPr lvl="1"/>
            <a:r>
              <a:rPr lang="en-CA" dirty="0"/>
              <a:t>An International Application through WIPO</a:t>
            </a:r>
          </a:p>
          <a:p>
            <a:pPr lvl="1"/>
            <a:r>
              <a:rPr lang="en-CA" dirty="0"/>
              <a:t>Deemed filing in most countries in the world</a:t>
            </a:r>
          </a:p>
          <a:p>
            <a:pPr lvl="2"/>
            <a:r>
              <a:rPr lang="en-CA" dirty="0"/>
              <a:t>BUT: each filing is not crystallized until national phase entry (i.e. filing in each individual country), which must be requested within 30 months (for most countries) </a:t>
            </a:r>
          </a:p>
          <a:p>
            <a:pPr lvl="2"/>
            <a:r>
              <a:rPr lang="en-CA" dirty="0"/>
              <a:t>National phase filings are very expensive and some require translation</a:t>
            </a:r>
          </a:p>
          <a:p>
            <a:pPr lvl="1"/>
            <a:r>
              <a:rPr lang="en-CA" dirty="0"/>
              <a:t>In certain countries, national phase can be delayed even further</a:t>
            </a:r>
          </a:p>
          <a:p>
            <a:pPr lvl="1"/>
            <a:r>
              <a:rPr lang="en-CA" dirty="0"/>
              <a:t>Why delay? Evaluate patentability, market, invention; raise money; license; keep options open</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12</a:t>
            </a:fld>
            <a:endParaRPr lang="en-CA" dirty="0"/>
          </a:p>
        </p:txBody>
      </p:sp>
    </p:spTree>
    <p:extLst>
      <p:ext uri="{BB962C8B-B14F-4D97-AF65-F5344CB8AC3E}">
        <p14:creationId xmlns:p14="http://schemas.microsoft.com/office/powerpoint/2010/main" val="2993086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CB2D2-C19D-455A-81B4-A61AAED0F2BA}"/>
              </a:ext>
            </a:extLst>
          </p:cNvPr>
          <p:cNvSpPr>
            <a:spLocks noGrp="1"/>
          </p:cNvSpPr>
          <p:nvPr>
            <p:ph type="title"/>
          </p:nvPr>
        </p:nvSpPr>
        <p:spPr>
          <a:xfrm>
            <a:off x="285751" y="762000"/>
            <a:ext cx="8517005" cy="800100"/>
          </a:xfrm>
        </p:spPr>
        <p:txBody>
          <a:bodyPr wrap="square" anchor="ctr">
            <a:normAutofit/>
          </a:bodyPr>
          <a:lstStyle/>
          <a:p>
            <a:r>
              <a:rPr lang="en-CA" b="1" dirty="0"/>
              <a:t>Filing Strategies and Timelines?</a:t>
            </a:r>
            <a:endParaRPr lang="en-US" dirty="0"/>
          </a:p>
        </p:txBody>
      </p:sp>
      <p:sp>
        <p:nvSpPr>
          <p:cNvPr id="4" name="Slide Number Placeholder 3" hidden="1">
            <a:extLst>
              <a:ext uri="{FF2B5EF4-FFF2-40B4-BE49-F238E27FC236}">
                <a16:creationId xmlns:a16="http://schemas.microsoft.com/office/drawing/2014/main" id="{5F024FE1-9352-488D-80B1-5EAC234464B6}"/>
              </a:ext>
            </a:extLst>
          </p:cNvPr>
          <p:cNvSpPr>
            <a:spLocks noGrp="1"/>
          </p:cNvSpPr>
          <p:nvPr>
            <p:ph type="sldNum" sz="quarter" idx="4"/>
          </p:nvPr>
        </p:nvSpPr>
        <p:spPr/>
        <p:txBody>
          <a:bodyPr/>
          <a:lstStyle/>
          <a:p>
            <a:pPr>
              <a:spcAft>
                <a:spcPts val="450"/>
              </a:spcAft>
              <a:defRPr/>
            </a:pPr>
            <a:fld id="{202A5A07-8775-41F6-A814-A1AF7527A768}" type="slidenum">
              <a:rPr lang="en-CA" smtClean="0"/>
              <a:pPr>
                <a:spcAft>
                  <a:spcPts val="450"/>
                </a:spcAft>
                <a:defRPr/>
              </a:pPr>
              <a:t>13</a:t>
            </a:fld>
            <a:endParaRPr lang="en-CA"/>
          </a:p>
        </p:txBody>
      </p:sp>
      <p:graphicFrame>
        <p:nvGraphicFramePr>
          <p:cNvPr id="25" name="Diagram 24">
            <a:extLst>
              <a:ext uri="{FF2B5EF4-FFF2-40B4-BE49-F238E27FC236}">
                <a16:creationId xmlns:a16="http://schemas.microsoft.com/office/drawing/2014/main" id="{F006052F-5FDC-4E55-B584-4A7C7B909321}"/>
              </a:ext>
            </a:extLst>
          </p:cNvPr>
          <p:cNvGraphicFramePr/>
          <p:nvPr>
            <p:extLst>
              <p:ext uri="{D42A27DB-BD31-4B8C-83A1-F6EECF244321}">
                <p14:modId xmlns:p14="http://schemas.microsoft.com/office/powerpoint/2010/main" val="4140492798"/>
              </p:ext>
            </p:extLst>
          </p:nvPr>
        </p:nvGraphicFramePr>
        <p:xfrm>
          <a:off x="4273880" y="1295401"/>
          <a:ext cx="2885944" cy="17798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1" name="Diagram 30">
            <a:extLst>
              <a:ext uri="{FF2B5EF4-FFF2-40B4-BE49-F238E27FC236}">
                <a16:creationId xmlns:a16="http://schemas.microsoft.com/office/drawing/2014/main" id="{492B1C40-BEDE-4487-A5DF-DB94312A0803}"/>
              </a:ext>
            </a:extLst>
          </p:cNvPr>
          <p:cNvGraphicFramePr/>
          <p:nvPr>
            <p:extLst>
              <p:ext uri="{D42A27DB-BD31-4B8C-83A1-F6EECF244321}">
                <p14:modId xmlns:p14="http://schemas.microsoft.com/office/powerpoint/2010/main" val="4109185864"/>
              </p:ext>
            </p:extLst>
          </p:nvPr>
        </p:nvGraphicFramePr>
        <p:xfrm>
          <a:off x="4208771" y="2758142"/>
          <a:ext cx="4145694" cy="176673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34" name="Picture 2">
            <a:extLst>
              <a:ext uri="{FF2B5EF4-FFF2-40B4-BE49-F238E27FC236}">
                <a16:creationId xmlns:a16="http://schemas.microsoft.com/office/drawing/2014/main" id="{3B146E76-E0BD-4615-AD37-2C210FD2737D}"/>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664136" y="2467324"/>
            <a:ext cx="347671" cy="183929"/>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a:extLst>
              <a:ext uri="{FF2B5EF4-FFF2-40B4-BE49-F238E27FC236}">
                <a16:creationId xmlns:a16="http://schemas.microsoft.com/office/drawing/2014/main" id="{0CA360E4-FE16-4D16-8C80-D5F3668E73DB}"/>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373451" y="2474071"/>
            <a:ext cx="354364" cy="177182"/>
          </a:xfrm>
          <a:prstGeom prst="rect">
            <a:avLst/>
          </a:prstGeom>
        </p:spPr>
      </p:pic>
      <p:pic>
        <p:nvPicPr>
          <p:cNvPr id="39" name="Picture 2">
            <a:extLst>
              <a:ext uri="{FF2B5EF4-FFF2-40B4-BE49-F238E27FC236}">
                <a16:creationId xmlns:a16="http://schemas.microsoft.com/office/drawing/2014/main" id="{EC7C940D-0CD0-4106-BAE4-B758BD49D369}"/>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989293" y="2474071"/>
            <a:ext cx="334918" cy="177182"/>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23BF395F-5459-4A63-87D5-D46B7445BA9F}"/>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266421" y="3868708"/>
            <a:ext cx="301671" cy="15959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a:extLst>
              <a:ext uri="{FF2B5EF4-FFF2-40B4-BE49-F238E27FC236}">
                <a16:creationId xmlns:a16="http://schemas.microsoft.com/office/drawing/2014/main" id="{D7194A02-1E2E-4B51-9880-533A6B090A6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609321" y="3868708"/>
            <a:ext cx="319187" cy="159594"/>
          </a:xfrm>
          <a:prstGeom prst="rect">
            <a:avLst/>
          </a:prstGeom>
        </p:spPr>
      </p:pic>
      <p:pic>
        <p:nvPicPr>
          <p:cNvPr id="43" name="Picture 42">
            <a:extLst>
              <a:ext uri="{FF2B5EF4-FFF2-40B4-BE49-F238E27FC236}">
                <a16:creationId xmlns:a16="http://schemas.microsoft.com/office/drawing/2014/main" id="{55A2D748-764E-4EF5-A7C1-FCEBC209BB1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417257" y="3600695"/>
            <a:ext cx="301670" cy="201113"/>
          </a:xfrm>
          <a:prstGeom prst="rect">
            <a:avLst/>
          </a:prstGeom>
        </p:spPr>
      </p:pic>
      <p:pic>
        <p:nvPicPr>
          <p:cNvPr id="45" name="Picture 44" descr="A picture containing text&#10;&#10;Description automatically generated">
            <a:extLst>
              <a:ext uri="{FF2B5EF4-FFF2-40B4-BE49-F238E27FC236}">
                <a16:creationId xmlns:a16="http://schemas.microsoft.com/office/drawing/2014/main" id="{A38338E4-D33A-4CCE-9EB4-47B2EE1EF27D}"/>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777055" y="2474071"/>
            <a:ext cx="301670" cy="201113"/>
          </a:xfrm>
          <a:prstGeom prst="rect">
            <a:avLst/>
          </a:prstGeom>
        </p:spPr>
      </p:pic>
      <p:pic>
        <p:nvPicPr>
          <p:cNvPr id="48" name="Picture 47" descr="A picture containing text&#10;&#10;Description automatically generated">
            <a:extLst>
              <a:ext uri="{FF2B5EF4-FFF2-40B4-BE49-F238E27FC236}">
                <a16:creationId xmlns:a16="http://schemas.microsoft.com/office/drawing/2014/main" id="{63B0F849-4BB7-41D0-85C7-83B1BC1B5228}"/>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777673" y="3596806"/>
            <a:ext cx="301670" cy="201113"/>
          </a:xfrm>
          <a:prstGeom prst="rect">
            <a:avLst/>
          </a:prstGeom>
        </p:spPr>
      </p:pic>
      <p:pic>
        <p:nvPicPr>
          <p:cNvPr id="50" name="Picture 2">
            <a:extLst>
              <a:ext uri="{FF2B5EF4-FFF2-40B4-BE49-F238E27FC236}">
                <a16:creationId xmlns:a16="http://schemas.microsoft.com/office/drawing/2014/main" id="{527A8CDB-1EB8-460A-A6DE-2FACFE146042}"/>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681962" y="3856540"/>
            <a:ext cx="347671" cy="1839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lag of Australia - Wikipedia">
            <a:extLst>
              <a:ext uri="{FF2B5EF4-FFF2-40B4-BE49-F238E27FC236}">
                <a16:creationId xmlns:a16="http://schemas.microsoft.com/office/drawing/2014/main" id="{F84DCE5F-5CC3-453C-82EB-490A0EC46A4E}"/>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559957" y="3407651"/>
            <a:ext cx="317941" cy="1595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7" name="Diagram 26">
            <a:extLst>
              <a:ext uri="{FF2B5EF4-FFF2-40B4-BE49-F238E27FC236}">
                <a16:creationId xmlns:a16="http://schemas.microsoft.com/office/drawing/2014/main" id="{2427F58C-7109-42C4-AD01-D3F58E8A7C9E}"/>
              </a:ext>
            </a:extLst>
          </p:cNvPr>
          <p:cNvGraphicFramePr/>
          <p:nvPr>
            <p:extLst>
              <p:ext uri="{D42A27DB-BD31-4B8C-83A1-F6EECF244321}">
                <p14:modId xmlns:p14="http://schemas.microsoft.com/office/powerpoint/2010/main" val="2365632031"/>
              </p:ext>
            </p:extLst>
          </p:nvPr>
        </p:nvGraphicFramePr>
        <p:xfrm>
          <a:off x="4210606" y="4111259"/>
          <a:ext cx="4145694" cy="1667371"/>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pic>
        <p:nvPicPr>
          <p:cNvPr id="28" name="Picture 2">
            <a:extLst>
              <a:ext uri="{FF2B5EF4-FFF2-40B4-BE49-F238E27FC236}">
                <a16:creationId xmlns:a16="http://schemas.microsoft.com/office/drawing/2014/main" id="{E4D10F21-40C2-49F4-B421-F03A46A9A874}"/>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363080" y="5334000"/>
            <a:ext cx="301671" cy="15959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a:extLst>
              <a:ext uri="{FF2B5EF4-FFF2-40B4-BE49-F238E27FC236}">
                <a16:creationId xmlns:a16="http://schemas.microsoft.com/office/drawing/2014/main" id="{2880FAC2-54A1-42F8-B445-1D0941DC8C1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609321" y="5122466"/>
            <a:ext cx="319187" cy="159594"/>
          </a:xfrm>
          <a:prstGeom prst="rect">
            <a:avLst/>
          </a:prstGeom>
        </p:spPr>
      </p:pic>
      <p:pic>
        <p:nvPicPr>
          <p:cNvPr id="30" name="Picture 29">
            <a:extLst>
              <a:ext uri="{FF2B5EF4-FFF2-40B4-BE49-F238E27FC236}">
                <a16:creationId xmlns:a16="http://schemas.microsoft.com/office/drawing/2014/main" id="{AA15BBB1-5D6F-4CB7-A145-CD959286A494}"/>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417257" y="4854454"/>
            <a:ext cx="301670" cy="201113"/>
          </a:xfrm>
          <a:prstGeom prst="rect">
            <a:avLst/>
          </a:prstGeom>
        </p:spPr>
      </p:pic>
      <p:pic>
        <p:nvPicPr>
          <p:cNvPr id="33" name="Picture 32" descr="A picture containing text&#10;&#10;Description automatically generated">
            <a:extLst>
              <a:ext uri="{FF2B5EF4-FFF2-40B4-BE49-F238E27FC236}">
                <a16:creationId xmlns:a16="http://schemas.microsoft.com/office/drawing/2014/main" id="{CEE97F65-E8D0-4FDD-8AB6-9442FA5477C5}"/>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777673" y="4850564"/>
            <a:ext cx="301670" cy="201113"/>
          </a:xfrm>
          <a:prstGeom prst="rect">
            <a:avLst/>
          </a:prstGeom>
        </p:spPr>
      </p:pic>
      <p:pic>
        <p:nvPicPr>
          <p:cNvPr id="35" name="Picture 2">
            <a:extLst>
              <a:ext uri="{FF2B5EF4-FFF2-40B4-BE49-F238E27FC236}">
                <a16:creationId xmlns:a16="http://schemas.microsoft.com/office/drawing/2014/main" id="{31B7B1E5-547B-4E98-859A-978F359ED5CF}"/>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681962" y="5110299"/>
            <a:ext cx="347671" cy="183929"/>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Flag of Australia - Wikipedia">
            <a:extLst>
              <a:ext uri="{FF2B5EF4-FFF2-40B4-BE49-F238E27FC236}">
                <a16:creationId xmlns:a16="http://schemas.microsoft.com/office/drawing/2014/main" id="{C54650C5-0814-4EAD-B042-E80A739D1B07}"/>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559957" y="4661409"/>
            <a:ext cx="317941" cy="159594"/>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6" descr="Flag of Japan - Wikipedia">
            <a:extLst>
              <a:ext uri="{FF2B5EF4-FFF2-40B4-BE49-F238E27FC236}">
                <a16:creationId xmlns:a16="http://schemas.microsoft.com/office/drawing/2014/main" id="{4F7B442B-E5C1-461D-AE58-F566FCDB295E}"/>
              </a:ext>
            </a:extLst>
          </p:cNvPr>
          <p:cNvPicPr>
            <a:picLocks noChangeAspect="1" noChangeArrowheads="1"/>
          </p:cNvPicPr>
          <p:nvPr/>
        </p:nvPicPr>
        <p:blipFill>
          <a:blip r:embed="rId24" cstate="print">
            <a:extLst>
              <a:ext uri="{BEBA8EAE-BF5A-486C-A8C5-ECC9F3942E4B}">
                <a14:imgProps xmlns:a14="http://schemas.microsoft.com/office/drawing/2010/main">
                  <a14:imgLayer r:embed="rId2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742333" y="4419797"/>
            <a:ext cx="272642" cy="1817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Rectangle 2">
            <a:extLst>
              <a:ext uri="{FF2B5EF4-FFF2-40B4-BE49-F238E27FC236}">
                <a16:creationId xmlns:a16="http://schemas.microsoft.com/office/drawing/2014/main" id="{8E55E0F1-C01C-451B-93E6-CC02FAA9C993}"/>
              </a:ext>
            </a:extLst>
          </p:cNvPr>
          <p:cNvSpPr/>
          <p:nvPr/>
        </p:nvSpPr>
        <p:spPr>
          <a:xfrm>
            <a:off x="5816604" y="3860960"/>
            <a:ext cx="660396" cy="179509"/>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PCT</a:t>
            </a:r>
            <a:endParaRPr lang="en-US" dirty="0"/>
          </a:p>
        </p:txBody>
      </p:sp>
      <p:sp>
        <p:nvSpPr>
          <p:cNvPr id="47" name="Rectangle 46">
            <a:extLst>
              <a:ext uri="{FF2B5EF4-FFF2-40B4-BE49-F238E27FC236}">
                <a16:creationId xmlns:a16="http://schemas.microsoft.com/office/drawing/2014/main" id="{0518B047-F6E8-45D9-8158-5A73D1F2A88A}"/>
              </a:ext>
            </a:extLst>
          </p:cNvPr>
          <p:cNvSpPr/>
          <p:nvPr/>
        </p:nvSpPr>
        <p:spPr>
          <a:xfrm>
            <a:off x="5843888" y="5109713"/>
            <a:ext cx="633111" cy="20086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PCT</a:t>
            </a:r>
            <a:endParaRPr lang="en-US" dirty="0"/>
          </a:p>
        </p:txBody>
      </p:sp>
      <p:sp>
        <p:nvSpPr>
          <p:cNvPr id="36" name="TextBox 35">
            <a:extLst>
              <a:ext uri="{FF2B5EF4-FFF2-40B4-BE49-F238E27FC236}">
                <a16:creationId xmlns:a16="http://schemas.microsoft.com/office/drawing/2014/main" id="{800503AC-EA12-4475-AFE9-3C8BC12082BD}"/>
              </a:ext>
            </a:extLst>
          </p:cNvPr>
          <p:cNvSpPr txBox="1"/>
          <p:nvPr/>
        </p:nvSpPr>
        <p:spPr>
          <a:xfrm>
            <a:off x="171450" y="1731968"/>
            <a:ext cx="3953606" cy="3493264"/>
          </a:xfrm>
          <a:prstGeom prst="rect">
            <a:avLst/>
          </a:prstGeom>
          <a:noFill/>
        </p:spPr>
        <p:txBody>
          <a:bodyPr wrap="square">
            <a:spAutoFit/>
          </a:bodyPr>
          <a:lstStyle/>
          <a:p>
            <a:pPr marL="214313" indent="-214313">
              <a:buFont typeface="Wingdings" panose="05000000000000000000" pitchFamily="2" charset="2"/>
              <a:buChar char="§"/>
            </a:pPr>
            <a:r>
              <a:rPr lang="en-CA" sz="1300" dirty="0">
                <a:solidFill>
                  <a:schemeClr val="tx1">
                    <a:lumMod val="85000"/>
                    <a:lumOff val="15000"/>
                  </a:schemeClr>
                </a:solidFill>
                <a:latin typeface="Helvetica" panose="020B0604020202020204" pitchFamily="34" charset="0"/>
                <a:cs typeface="Helvetica" panose="020B0604020202020204" pitchFamily="34" charset="0"/>
              </a:rPr>
              <a:t>Foreign Filing and the Paris Convention</a:t>
            </a:r>
          </a:p>
          <a:p>
            <a:endParaRPr lang="en-CA" sz="1300" dirty="0">
              <a:solidFill>
                <a:schemeClr val="tx1">
                  <a:lumMod val="85000"/>
                  <a:lumOff val="15000"/>
                </a:schemeClr>
              </a:solidFill>
              <a:latin typeface="Helvetica" panose="020B0604020202020204" pitchFamily="34" charset="0"/>
              <a:cs typeface="Helvetica" panose="020B0604020202020204" pitchFamily="34" charset="0"/>
            </a:endParaRPr>
          </a:p>
          <a:p>
            <a:pPr marL="557213" lvl="1" indent="-214313">
              <a:buFont typeface="Wingdings" panose="05000000000000000000" pitchFamily="2" charset="2"/>
              <a:buChar char="§"/>
            </a:pPr>
            <a:r>
              <a:rPr lang="en-CA" sz="1300" dirty="0">
                <a:solidFill>
                  <a:schemeClr val="tx1">
                    <a:lumMod val="85000"/>
                    <a:lumOff val="15000"/>
                  </a:schemeClr>
                </a:solidFill>
                <a:latin typeface="Helvetica" panose="020B0604020202020204" pitchFamily="34" charset="0"/>
                <a:cs typeface="Helvetica" panose="020B0604020202020204" pitchFamily="34" charset="0"/>
              </a:rPr>
              <a:t>Paris Convention gives an applicant one year to file one or more corresponding applications and claim “priority” back to the filing date of the previous application (regular or provisional)</a:t>
            </a:r>
          </a:p>
          <a:p>
            <a:pPr marL="557213" lvl="1" indent="-214313">
              <a:buFont typeface="Wingdings" panose="05000000000000000000" pitchFamily="2" charset="2"/>
              <a:buChar char="§"/>
            </a:pPr>
            <a:endParaRPr lang="en-CA" sz="1300" dirty="0">
              <a:solidFill>
                <a:schemeClr val="tx1">
                  <a:lumMod val="85000"/>
                  <a:lumOff val="15000"/>
                </a:schemeClr>
              </a:solidFill>
              <a:latin typeface="Helvetica" panose="020B0604020202020204" pitchFamily="34" charset="0"/>
              <a:cs typeface="Helvetica" panose="020B0604020202020204" pitchFamily="34" charset="0"/>
            </a:endParaRPr>
          </a:p>
          <a:p>
            <a:pPr lvl="1"/>
            <a:endParaRPr lang="en-CA" sz="1300" dirty="0">
              <a:solidFill>
                <a:schemeClr val="tx1">
                  <a:lumMod val="85000"/>
                  <a:lumOff val="15000"/>
                </a:schemeClr>
              </a:solidFill>
              <a:latin typeface="Helvetica" panose="020B0604020202020204" pitchFamily="34" charset="0"/>
              <a:cs typeface="Helvetica" panose="020B0604020202020204" pitchFamily="34" charset="0"/>
            </a:endParaRPr>
          </a:p>
          <a:p>
            <a:pPr marL="557213" lvl="1" indent="-214313">
              <a:buFont typeface="Wingdings" panose="05000000000000000000" pitchFamily="2" charset="2"/>
              <a:buChar char="§"/>
            </a:pPr>
            <a:r>
              <a:rPr lang="en-CA" sz="1300" dirty="0">
                <a:solidFill>
                  <a:schemeClr val="tx1">
                    <a:lumMod val="85000"/>
                    <a:lumOff val="15000"/>
                  </a:schemeClr>
                </a:solidFill>
                <a:latin typeface="Helvetica" panose="020B0604020202020204" pitchFamily="34" charset="0"/>
                <a:cs typeface="Helvetica" panose="020B0604020202020204" pitchFamily="34" charset="0"/>
              </a:rPr>
              <a:t>This relieves the applicant of filing in every country in the first instance</a:t>
            </a:r>
          </a:p>
          <a:p>
            <a:pPr lvl="1"/>
            <a:endParaRPr lang="en-CA" sz="1300" dirty="0">
              <a:solidFill>
                <a:schemeClr val="tx1">
                  <a:lumMod val="85000"/>
                  <a:lumOff val="15000"/>
                </a:schemeClr>
              </a:solidFill>
              <a:latin typeface="Helvetica" panose="020B0604020202020204" pitchFamily="34" charset="0"/>
              <a:cs typeface="Helvetica" panose="020B0604020202020204" pitchFamily="34" charset="0"/>
            </a:endParaRPr>
          </a:p>
          <a:p>
            <a:pPr lvl="1"/>
            <a:endParaRPr lang="en-CA" sz="1300" dirty="0">
              <a:solidFill>
                <a:schemeClr val="tx1">
                  <a:lumMod val="85000"/>
                  <a:lumOff val="15000"/>
                </a:schemeClr>
              </a:solidFill>
              <a:latin typeface="Helvetica" panose="020B0604020202020204" pitchFamily="34" charset="0"/>
              <a:cs typeface="Helvetica" panose="020B0604020202020204" pitchFamily="34" charset="0"/>
            </a:endParaRPr>
          </a:p>
          <a:p>
            <a:pPr marL="557213" lvl="1" indent="-214313">
              <a:buFont typeface="Wingdings" panose="05000000000000000000" pitchFamily="2" charset="2"/>
              <a:buChar char="§"/>
            </a:pPr>
            <a:r>
              <a:rPr lang="en-CA" sz="1300" dirty="0">
                <a:solidFill>
                  <a:schemeClr val="tx1">
                    <a:lumMod val="85000"/>
                    <a:lumOff val="15000"/>
                  </a:schemeClr>
                </a:solidFill>
                <a:latin typeface="Helvetica" panose="020B0604020202020204" pitchFamily="34" charset="0"/>
                <a:cs typeface="Helvetica" panose="020B0604020202020204" pitchFamily="34" charset="0"/>
              </a:rPr>
              <a:t>Example: Could do U.S. provisional first, and then file Canadian regular application within one year claiming priority to the provisional application</a:t>
            </a:r>
          </a:p>
        </p:txBody>
      </p:sp>
      <p:pic>
        <p:nvPicPr>
          <p:cNvPr id="38" name="Picture 6" descr="Flag of Japan - Wikipedia">
            <a:extLst>
              <a:ext uri="{FF2B5EF4-FFF2-40B4-BE49-F238E27FC236}">
                <a16:creationId xmlns:a16="http://schemas.microsoft.com/office/drawing/2014/main" id="{F0601756-6960-447C-AF74-F8095F44235A}"/>
              </a:ext>
            </a:extLst>
          </p:cNvPr>
          <p:cNvPicPr>
            <a:picLocks noChangeAspect="1" noChangeArrowheads="1"/>
          </p:cNvPicPr>
          <p:nvPr/>
        </p:nvPicPr>
        <p:blipFill>
          <a:blip r:embed="rId24" cstate="print">
            <a:extLst>
              <a:ext uri="{BEBA8EAE-BF5A-486C-A8C5-ECC9F3942E4B}">
                <a14:imgProps xmlns:a14="http://schemas.microsoft.com/office/drawing/2010/main">
                  <a14:imgLayer r:embed="rId2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748873" y="3170314"/>
            <a:ext cx="272642" cy="1817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29333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ppt_x"/>
                                          </p:val>
                                        </p:tav>
                                        <p:tav tm="100000">
                                          <p:val>
                                            <p:strVal val="#ppt_x"/>
                                          </p:val>
                                        </p:tav>
                                      </p:tavLst>
                                    </p:anim>
                                    <p:anim calcmode="lin" valueType="num">
                                      <p:cBhvr additive="base">
                                        <p:cTn id="12" dur="500" fill="hold"/>
                                        <p:tgtEl>
                                          <p:spTgt spid="3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fill="hold"/>
                                        <p:tgtEl>
                                          <p:spTgt spid="39"/>
                                        </p:tgtEl>
                                        <p:attrNameLst>
                                          <p:attrName>ppt_x</p:attrName>
                                        </p:attrNameLst>
                                      </p:cBhvr>
                                      <p:tavLst>
                                        <p:tav tm="0">
                                          <p:val>
                                            <p:strVal val="#ppt_x"/>
                                          </p:val>
                                        </p:tav>
                                        <p:tav tm="100000">
                                          <p:val>
                                            <p:strVal val="#ppt_x"/>
                                          </p:val>
                                        </p:tav>
                                      </p:tavLst>
                                    </p:anim>
                                    <p:anim calcmode="lin" valueType="num">
                                      <p:cBhvr additive="base">
                                        <p:cTn id="16" dur="50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ppt_x"/>
                                          </p:val>
                                        </p:tav>
                                        <p:tav tm="100000">
                                          <p:val>
                                            <p:strVal val="#ppt_x"/>
                                          </p:val>
                                        </p:tav>
                                      </p:tavLst>
                                    </p:anim>
                                    <p:anim calcmode="lin" valueType="num">
                                      <p:cBhvr additive="base">
                                        <p:cTn id="20" dur="5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fill="hold"/>
                                        <p:tgtEl>
                                          <p:spTgt spid="45"/>
                                        </p:tgtEl>
                                        <p:attrNameLst>
                                          <p:attrName>ppt_x</p:attrName>
                                        </p:attrNameLst>
                                      </p:cBhvr>
                                      <p:tavLst>
                                        <p:tav tm="0">
                                          <p:val>
                                            <p:strVal val="#ppt_x"/>
                                          </p:val>
                                        </p:tav>
                                        <p:tav tm="100000">
                                          <p:val>
                                            <p:strVal val="#ppt_x"/>
                                          </p:val>
                                        </p:tav>
                                      </p:tavLst>
                                    </p:anim>
                                    <p:anim calcmode="lin" valueType="num">
                                      <p:cBhvr additive="base">
                                        <p:cTn id="24"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ppt_x"/>
                                          </p:val>
                                        </p:tav>
                                        <p:tav tm="100000">
                                          <p:val>
                                            <p:strVal val="#ppt_x"/>
                                          </p:val>
                                        </p:tav>
                                      </p:tavLst>
                                    </p:anim>
                                    <p:anim calcmode="lin" valueType="num">
                                      <p:cBhvr additive="base">
                                        <p:cTn id="30" dur="500" fill="hold"/>
                                        <p:tgtEl>
                                          <p:spTgt spid="31"/>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additive="base">
                                        <p:cTn id="33" dur="500" fill="hold"/>
                                        <p:tgtEl>
                                          <p:spTgt spid="50"/>
                                        </p:tgtEl>
                                        <p:attrNameLst>
                                          <p:attrName>ppt_x</p:attrName>
                                        </p:attrNameLst>
                                      </p:cBhvr>
                                      <p:tavLst>
                                        <p:tav tm="0">
                                          <p:val>
                                            <p:strVal val="#ppt_x"/>
                                          </p:val>
                                        </p:tav>
                                        <p:tav tm="100000">
                                          <p:val>
                                            <p:strVal val="#ppt_x"/>
                                          </p:val>
                                        </p:tav>
                                      </p:tavLst>
                                    </p:anim>
                                    <p:anim calcmode="lin" valueType="num">
                                      <p:cBhvr additive="base">
                                        <p:cTn id="34" dur="500" fill="hold"/>
                                        <p:tgtEl>
                                          <p:spTgt spid="50"/>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500" fill="hold"/>
                                        <p:tgtEl>
                                          <p:spTgt spid="40"/>
                                        </p:tgtEl>
                                        <p:attrNameLst>
                                          <p:attrName>ppt_x</p:attrName>
                                        </p:attrNameLst>
                                      </p:cBhvr>
                                      <p:tavLst>
                                        <p:tav tm="0">
                                          <p:val>
                                            <p:strVal val="#ppt_x"/>
                                          </p:val>
                                        </p:tav>
                                        <p:tav tm="100000">
                                          <p:val>
                                            <p:strVal val="#ppt_x"/>
                                          </p:val>
                                        </p:tav>
                                      </p:tavLst>
                                    </p:anim>
                                    <p:anim calcmode="lin" valueType="num">
                                      <p:cBhvr additive="base">
                                        <p:cTn id="38" dur="500" fill="hold"/>
                                        <p:tgtEl>
                                          <p:spTgt spid="40"/>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additive="base">
                                        <p:cTn id="41" dur="500" fill="hold"/>
                                        <p:tgtEl>
                                          <p:spTgt spid="42"/>
                                        </p:tgtEl>
                                        <p:attrNameLst>
                                          <p:attrName>ppt_x</p:attrName>
                                        </p:attrNameLst>
                                      </p:cBhvr>
                                      <p:tavLst>
                                        <p:tav tm="0">
                                          <p:val>
                                            <p:strVal val="#ppt_x"/>
                                          </p:val>
                                        </p:tav>
                                        <p:tav tm="100000">
                                          <p:val>
                                            <p:strVal val="#ppt_x"/>
                                          </p:val>
                                        </p:tav>
                                      </p:tavLst>
                                    </p:anim>
                                    <p:anim calcmode="lin" valueType="num">
                                      <p:cBhvr additive="base">
                                        <p:cTn id="42" dur="500" fill="hold"/>
                                        <p:tgtEl>
                                          <p:spTgt spid="42"/>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additive="base">
                                        <p:cTn id="45" dur="500" fill="hold"/>
                                        <p:tgtEl>
                                          <p:spTgt spid="43"/>
                                        </p:tgtEl>
                                        <p:attrNameLst>
                                          <p:attrName>ppt_x</p:attrName>
                                        </p:attrNameLst>
                                      </p:cBhvr>
                                      <p:tavLst>
                                        <p:tav tm="0">
                                          <p:val>
                                            <p:strVal val="#ppt_x"/>
                                          </p:val>
                                        </p:tav>
                                        <p:tav tm="100000">
                                          <p:val>
                                            <p:strVal val="#ppt_x"/>
                                          </p:val>
                                        </p:tav>
                                      </p:tavLst>
                                    </p:anim>
                                    <p:anim calcmode="lin" valueType="num">
                                      <p:cBhvr additive="base">
                                        <p:cTn id="46" dur="500" fill="hold"/>
                                        <p:tgtEl>
                                          <p:spTgt spid="43"/>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48"/>
                                        </p:tgtEl>
                                        <p:attrNameLst>
                                          <p:attrName>style.visibility</p:attrName>
                                        </p:attrNameLst>
                                      </p:cBhvr>
                                      <p:to>
                                        <p:strVal val="visible"/>
                                      </p:to>
                                    </p:set>
                                    <p:anim calcmode="lin" valueType="num">
                                      <p:cBhvr additive="base">
                                        <p:cTn id="49" dur="500" fill="hold"/>
                                        <p:tgtEl>
                                          <p:spTgt spid="48"/>
                                        </p:tgtEl>
                                        <p:attrNameLst>
                                          <p:attrName>ppt_x</p:attrName>
                                        </p:attrNameLst>
                                      </p:cBhvr>
                                      <p:tavLst>
                                        <p:tav tm="0">
                                          <p:val>
                                            <p:strVal val="#ppt_x"/>
                                          </p:val>
                                        </p:tav>
                                        <p:tav tm="100000">
                                          <p:val>
                                            <p:strVal val="#ppt_x"/>
                                          </p:val>
                                        </p:tav>
                                      </p:tavLst>
                                    </p:anim>
                                    <p:anim calcmode="lin" valueType="num">
                                      <p:cBhvr additive="base">
                                        <p:cTn id="50" dur="500" fill="hold"/>
                                        <p:tgtEl>
                                          <p:spTgt spid="48"/>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028"/>
                                        </p:tgtEl>
                                        <p:attrNameLst>
                                          <p:attrName>style.visibility</p:attrName>
                                        </p:attrNameLst>
                                      </p:cBhvr>
                                      <p:to>
                                        <p:strVal val="visible"/>
                                      </p:to>
                                    </p:set>
                                    <p:anim calcmode="lin" valueType="num">
                                      <p:cBhvr additive="base">
                                        <p:cTn id="53" dur="500" fill="hold"/>
                                        <p:tgtEl>
                                          <p:spTgt spid="1028"/>
                                        </p:tgtEl>
                                        <p:attrNameLst>
                                          <p:attrName>ppt_x</p:attrName>
                                        </p:attrNameLst>
                                      </p:cBhvr>
                                      <p:tavLst>
                                        <p:tav tm="0">
                                          <p:val>
                                            <p:strVal val="#ppt_x"/>
                                          </p:val>
                                        </p:tav>
                                        <p:tav tm="100000">
                                          <p:val>
                                            <p:strVal val="#ppt_x"/>
                                          </p:val>
                                        </p:tav>
                                      </p:tavLst>
                                    </p:anim>
                                    <p:anim calcmode="lin" valueType="num">
                                      <p:cBhvr additive="base">
                                        <p:cTn id="54" dur="500" fill="hold"/>
                                        <p:tgtEl>
                                          <p:spTgt spid="102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
                                        </p:tgtEl>
                                        <p:attrNameLst>
                                          <p:attrName>style.visibility</p:attrName>
                                        </p:attrNameLst>
                                      </p:cBhvr>
                                      <p:to>
                                        <p:strVal val="visible"/>
                                      </p:to>
                                    </p:set>
                                    <p:anim calcmode="lin" valueType="num">
                                      <p:cBhvr additive="base">
                                        <p:cTn id="57" dur="500" fill="hold"/>
                                        <p:tgtEl>
                                          <p:spTgt spid="3"/>
                                        </p:tgtEl>
                                        <p:attrNameLst>
                                          <p:attrName>ppt_x</p:attrName>
                                        </p:attrNameLst>
                                      </p:cBhvr>
                                      <p:tavLst>
                                        <p:tav tm="0">
                                          <p:val>
                                            <p:strVal val="#ppt_x"/>
                                          </p:val>
                                        </p:tav>
                                        <p:tav tm="100000">
                                          <p:val>
                                            <p:strVal val="#ppt_x"/>
                                          </p:val>
                                        </p:tav>
                                      </p:tavLst>
                                    </p:anim>
                                    <p:anim calcmode="lin" valueType="num">
                                      <p:cBhvr additive="base">
                                        <p:cTn id="58" dur="500" fill="hold"/>
                                        <p:tgtEl>
                                          <p:spTgt spid="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additive="base">
                                        <p:cTn id="61" dur="500" fill="hold"/>
                                        <p:tgtEl>
                                          <p:spTgt spid="38"/>
                                        </p:tgtEl>
                                        <p:attrNameLst>
                                          <p:attrName>ppt_x</p:attrName>
                                        </p:attrNameLst>
                                      </p:cBhvr>
                                      <p:tavLst>
                                        <p:tav tm="0">
                                          <p:val>
                                            <p:strVal val="#ppt_x"/>
                                          </p:val>
                                        </p:tav>
                                        <p:tav tm="100000">
                                          <p:val>
                                            <p:strVal val="#ppt_x"/>
                                          </p:val>
                                        </p:tav>
                                      </p:tavLst>
                                    </p:anim>
                                    <p:anim calcmode="lin" valueType="num">
                                      <p:cBhvr additive="base">
                                        <p:cTn id="62"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fill="hold"/>
                                        <p:tgtEl>
                                          <p:spTgt spid="27"/>
                                        </p:tgtEl>
                                        <p:attrNameLst>
                                          <p:attrName>ppt_x</p:attrName>
                                        </p:attrNameLst>
                                      </p:cBhvr>
                                      <p:tavLst>
                                        <p:tav tm="0">
                                          <p:val>
                                            <p:strVal val="#ppt_x"/>
                                          </p:val>
                                        </p:tav>
                                        <p:tav tm="100000">
                                          <p:val>
                                            <p:strVal val="#ppt_x"/>
                                          </p:val>
                                        </p:tav>
                                      </p:tavLst>
                                    </p:anim>
                                    <p:anim calcmode="lin" valueType="num">
                                      <p:cBhvr additive="base">
                                        <p:cTn id="68" dur="500" fill="hold"/>
                                        <p:tgtEl>
                                          <p:spTgt spid="27"/>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anim calcmode="lin" valueType="num">
                                      <p:cBhvr additive="base">
                                        <p:cTn id="71" dur="500" fill="hold"/>
                                        <p:tgtEl>
                                          <p:spTgt spid="35"/>
                                        </p:tgtEl>
                                        <p:attrNameLst>
                                          <p:attrName>ppt_x</p:attrName>
                                        </p:attrNameLst>
                                      </p:cBhvr>
                                      <p:tavLst>
                                        <p:tav tm="0">
                                          <p:val>
                                            <p:strVal val="#ppt_x"/>
                                          </p:val>
                                        </p:tav>
                                        <p:tav tm="100000">
                                          <p:val>
                                            <p:strVal val="#ppt_x"/>
                                          </p:val>
                                        </p:tav>
                                      </p:tavLst>
                                    </p:anim>
                                    <p:anim calcmode="lin" valueType="num">
                                      <p:cBhvr additive="base">
                                        <p:cTn id="72" dur="500" fill="hold"/>
                                        <p:tgtEl>
                                          <p:spTgt spid="35"/>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28"/>
                                        </p:tgtEl>
                                        <p:attrNameLst>
                                          <p:attrName>style.visibility</p:attrName>
                                        </p:attrNameLst>
                                      </p:cBhvr>
                                      <p:to>
                                        <p:strVal val="visible"/>
                                      </p:to>
                                    </p:set>
                                    <p:anim calcmode="lin" valueType="num">
                                      <p:cBhvr additive="base">
                                        <p:cTn id="75" dur="500" fill="hold"/>
                                        <p:tgtEl>
                                          <p:spTgt spid="28"/>
                                        </p:tgtEl>
                                        <p:attrNameLst>
                                          <p:attrName>ppt_x</p:attrName>
                                        </p:attrNameLst>
                                      </p:cBhvr>
                                      <p:tavLst>
                                        <p:tav tm="0">
                                          <p:val>
                                            <p:strVal val="#ppt_x"/>
                                          </p:val>
                                        </p:tav>
                                        <p:tav tm="100000">
                                          <p:val>
                                            <p:strVal val="#ppt_x"/>
                                          </p:val>
                                        </p:tav>
                                      </p:tavLst>
                                    </p:anim>
                                    <p:anim calcmode="lin" valueType="num">
                                      <p:cBhvr additive="base">
                                        <p:cTn id="76" dur="500" fill="hold"/>
                                        <p:tgtEl>
                                          <p:spTgt spid="28"/>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additive="base">
                                        <p:cTn id="79" dur="500" fill="hold"/>
                                        <p:tgtEl>
                                          <p:spTgt spid="29"/>
                                        </p:tgtEl>
                                        <p:attrNameLst>
                                          <p:attrName>ppt_x</p:attrName>
                                        </p:attrNameLst>
                                      </p:cBhvr>
                                      <p:tavLst>
                                        <p:tav tm="0">
                                          <p:val>
                                            <p:strVal val="#ppt_x"/>
                                          </p:val>
                                        </p:tav>
                                        <p:tav tm="100000">
                                          <p:val>
                                            <p:strVal val="#ppt_x"/>
                                          </p:val>
                                        </p:tav>
                                      </p:tavLst>
                                    </p:anim>
                                    <p:anim calcmode="lin" valueType="num">
                                      <p:cBhvr additive="base">
                                        <p:cTn id="80" dur="500" fill="hold"/>
                                        <p:tgtEl>
                                          <p:spTgt spid="29"/>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30"/>
                                        </p:tgtEl>
                                        <p:attrNameLst>
                                          <p:attrName>style.visibility</p:attrName>
                                        </p:attrNameLst>
                                      </p:cBhvr>
                                      <p:to>
                                        <p:strVal val="visible"/>
                                      </p:to>
                                    </p:set>
                                    <p:anim calcmode="lin" valueType="num">
                                      <p:cBhvr additive="base">
                                        <p:cTn id="83" dur="500" fill="hold"/>
                                        <p:tgtEl>
                                          <p:spTgt spid="30"/>
                                        </p:tgtEl>
                                        <p:attrNameLst>
                                          <p:attrName>ppt_x</p:attrName>
                                        </p:attrNameLst>
                                      </p:cBhvr>
                                      <p:tavLst>
                                        <p:tav tm="0">
                                          <p:val>
                                            <p:strVal val="#ppt_x"/>
                                          </p:val>
                                        </p:tav>
                                        <p:tav tm="100000">
                                          <p:val>
                                            <p:strVal val="#ppt_x"/>
                                          </p:val>
                                        </p:tav>
                                      </p:tavLst>
                                    </p:anim>
                                    <p:anim calcmode="lin" valueType="num">
                                      <p:cBhvr additive="base">
                                        <p:cTn id="84" dur="500" fill="hold"/>
                                        <p:tgtEl>
                                          <p:spTgt spid="30"/>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33"/>
                                        </p:tgtEl>
                                        <p:attrNameLst>
                                          <p:attrName>style.visibility</p:attrName>
                                        </p:attrNameLst>
                                      </p:cBhvr>
                                      <p:to>
                                        <p:strVal val="visible"/>
                                      </p:to>
                                    </p:set>
                                    <p:anim calcmode="lin" valueType="num">
                                      <p:cBhvr additive="base">
                                        <p:cTn id="87" dur="500" fill="hold"/>
                                        <p:tgtEl>
                                          <p:spTgt spid="33"/>
                                        </p:tgtEl>
                                        <p:attrNameLst>
                                          <p:attrName>ppt_x</p:attrName>
                                        </p:attrNameLst>
                                      </p:cBhvr>
                                      <p:tavLst>
                                        <p:tav tm="0">
                                          <p:val>
                                            <p:strVal val="#ppt_x"/>
                                          </p:val>
                                        </p:tav>
                                        <p:tav tm="100000">
                                          <p:val>
                                            <p:strVal val="#ppt_x"/>
                                          </p:val>
                                        </p:tav>
                                      </p:tavLst>
                                    </p:anim>
                                    <p:anim calcmode="lin" valueType="num">
                                      <p:cBhvr additive="base">
                                        <p:cTn id="88" dur="500" fill="hold"/>
                                        <p:tgtEl>
                                          <p:spTgt spid="33"/>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46"/>
                                        </p:tgtEl>
                                        <p:attrNameLst>
                                          <p:attrName>style.visibility</p:attrName>
                                        </p:attrNameLst>
                                      </p:cBhvr>
                                      <p:to>
                                        <p:strVal val="visible"/>
                                      </p:to>
                                    </p:set>
                                    <p:anim calcmode="lin" valueType="num">
                                      <p:cBhvr additive="base">
                                        <p:cTn id="91" dur="500" fill="hold"/>
                                        <p:tgtEl>
                                          <p:spTgt spid="46"/>
                                        </p:tgtEl>
                                        <p:attrNameLst>
                                          <p:attrName>ppt_x</p:attrName>
                                        </p:attrNameLst>
                                      </p:cBhvr>
                                      <p:tavLst>
                                        <p:tav tm="0">
                                          <p:val>
                                            <p:strVal val="#ppt_x"/>
                                          </p:val>
                                        </p:tav>
                                        <p:tav tm="100000">
                                          <p:val>
                                            <p:strVal val="#ppt_x"/>
                                          </p:val>
                                        </p:tav>
                                      </p:tavLst>
                                    </p:anim>
                                    <p:anim calcmode="lin" valueType="num">
                                      <p:cBhvr additive="base">
                                        <p:cTn id="92" dur="500" fill="hold"/>
                                        <p:tgtEl>
                                          <p:spTgt spid="46"/>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44"/>
                                        </p:tgtEl>
                                        <p:attrNameLst>
                                          <p:attrName>style.visibility</p:attrName>
                                        </p:attrNameLst>
                                      </p:cBhvr>
                                      <p:to>
                                        <p:strVal val="visible"/>
                                      </p:to>
                                    </p:set>
                                    <p:anim calcmode="lin" valueType="num">
                                      <p:cBhvr additive="base">
                                        <p:cTn id="95" dur="500" fill="hold"/>
                                        <p:tgtEl>
                                          <p:spTgt spid="44"/>
                                        </p:tgtEl>
                                        <p:attrNameLst>
                                          <p:attrName>ppt_x</p:attrName>
                                        </p:attrNameLst>
                                      </p:cBhvr>
                                      <p:tavLst>
                                        <p:tav tm="0">
                                          <p:val>
                                            <p:strVal val="#ppt_x"/>
                                          </p:val>
                                        </p:tav>
                                        <p:tav tm="100000">
                                          <p:val>
                                            <p:strVal val="#ppt_x"/>
                                          </p:val>
                                        </p:tav>
                                      </p:tavLst>
                                    </p:anim>
                                    <p:anim calcmode="lin" valueType="num">
                                      <p:cBhvr additive="base">
                                        <p:cTn id="96" dur="500" fill="hold"/>
                                        <p:tgtEl>
                                          <p:spTgt spid="44"/>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47"/>
                                        </p:tgtEl>
                                        <p:attrNameLst>
                                          <p:attrName>style.visibility</p:attrName>
                                        </p:attrNameLst>
                                      </p:cBhvr>
                                      <p:to>
                                        <p:strVal val="visible"/>
                                      </p:to>
                                    </p:set>
                                    <p:anim calcmode="lin" valueType="num">
                                      <p:cBhvr additive="base">
                                        <p:cTn id="99" dur="500" fill="hold"/>
                                        <p:tgtEl>
                                          <p:spTgt spid="47"/>
                                        </p:tgtEl>
                                        <p:attrNameLst>
                                          <p:attrName>ppt_x</p:attrName>
                                        </p:attrNameLst>
                                      </p:cBhvr>
                                      <p:tavLst>
                                        <p:tav tm="0">
                                          <p:val>
                                            <p:strVal val="#ppt_x"/>
                                          </p:val>
                                        </p:tav>
                                        <p:tav tm="100000">
                                          <p:val>
                                            <p:strVal val="#ppt_x"/>
                                          </p:val>
                                        </p:tav>
                                      </p:tavLst>
                                    </p:anim>
                                    <p:anim calcmode="lin" valueType="num">
                                      <p:cBhvr additive="base">
                                        <p:cTn id="100"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Graphic spid="31" grpId="0">
        <p:bldAsOne/>
      </p:bldGraphic>
      <p:bldGraphic spid="27" grpId="0">
        <p:bldAsOne/>
      </p:bldGraphic>
      <p:bldP spid="3" grpId="0" animBg="1"/>
      <p:bldP spid="4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CB2D2-C19D-455A-81B4-A61AAED0F2BA}"/>
              </a:ext>
            </a:extLst>
          </p:cNvPr>
          <p:cNvSpPr>
            <a:spLocks noGrp="1"/>
          </p:cNvSpPr>
          <p:nvPr>
            <p:ph type="title"/>
          </p:nvPr>
        </p:nvSpPr>
        <p:spPr>
          <a:xfrm>
            <a:off x="285751" y="1028700"/>
            <a:ext cx="8517005" cy="800100"/>
          </a:xfrm>
        </p:spPr>
        <p:txBody>
          <a:bodyPr wrap="square" anchor="ctr">
            <a:normAutofit/>
          </a:bodyPr>
          <a:lstStyle/>
          <a:p>
            <a:r>
              <a:rPr lang="en-CA" b="1" dirty="0"/>
              <a:t>Filing Strategies and Timelines?</a:t>
            </a:r>
            <a:endParaRPr lang="en-US" dirty="0"/>
          </a:p>
        </p:txBody>
      </p:sp>
      <p:pic>
        <p:nvPicPr>
          <p:cNvPr id="9" name="Picture 8">
            <a:extLst>
              <a:ext uri="{FF2B5EF4-FFF2-40B4-BE49-F238E27FC236}">
                <a16:creationId xmlns:a16="http://schemas.microsoft.com/office/drawing/2014/main" id="{C98E43DB-2447-4D58-A078-0DF15B740D4D}"/>
              </a:ext>
            </a:extLst>
          </p:cNvPr>
          <p:cNvPicPr>
            <a:picLocks noChangeAspect="1"/>
          </p:cNvPicPr>
          <p:nvPr/>
        </p:nvPicPr>
        <p:blipFill>
          <a:blip r:embed="rId3"/>
          <a:stretch>
            <a:fillRect/>
          </a:stretch>
        </p:blipFill>
        <p:spPr>
          <a:xfrm>
            <a:off x="228600" y="1854535"/>
            <a:ext cx="3690228" cy="2260265"/>
          </a:xfrm>
          <a:prstGeom prst="rect">
            <a:avLst/>
          </a:prstGeom>
          <a:noFill/>
        </p:spPr>
      </p:pic>
      <p:pic>
        <p:nvPicPr>
          <p:cNvPr id="13" name="Content Placeholder 12" descr="Cursor with solid fill">
            <a:extLst>
              <a:ext uri="{FF2B5EF4-FFF2-40B4-BE49-F238E27FC236}">
                <a16:creationId xmlns:a16="http://schemas.microsoft.com/office/drawing/2014/main" id="{9953FDA6-1989-4AB6-B392-232C0873B50E}"/>
              </a:ext>
            </a:extLst>
          </p:cNvPr>
          <p:cNvPicPr>
            <a:picLocks noGrp="1" noChangeAspect="1"/>
          </p:cNvPicPr>
          <p:nvPr>
            <p:ph sz="half" idx="2"/>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8700" y="2949599"/>
            <a:ext cx="314325" cy="314325"/>
          </a:xfrm>
        </p:spPr>
      </p:pic>
      <p:sp>
        <p:nvSpPr>
          <p:cNvPr id="4" name="Slide Number Placeholder 3" hidden="1">
            <a:extLst>
              <a:ext uri="{FF2B5EF4-FFF2-40B4-BE49-F238E27FC236}">
                <a16:creationId xmlns:a16="http://schemas.microsoft.com/office/drawing/2014/main" id="{5F024FE1-9352-488D-80B1-5EAC234464B6}"/>
              </a:ext>
            </a:extLst>
          </p:cNvPr>
          <p:cNvSpPr>
            <a:spLocks noGrp="1"/>
          </p:cNvSpPr>
          <p:nvPr>
            <p:ph type="sldNum" sz="quarter" idx="4"/>
          </p:nvPr>
        </p:nvSpPr>
        <p:spPr/>
        <p:txBody>
          <a:bodyPr/>
          <a:lstStyle/>
          <a:p>
            <a:pPr>
              <a:spcAft>
                <a:spcPts val="450"/>
              </a:spcAft>
              <a:defRPr/>
            </a:pPr>
            <a:fld id="{202A5A07-8775-41F6-A814-A1AF7527A768}" type="slidenum">
              <a:rPr lang="en-CA" smtClean="0"/>
              <a:pPr>
                <a:spcAft>
                  <a:spcPts val="450"/>
                </a:spcAft>
                <a:defRPr/>
              </a:pPr>
              <a:t>14</a:t>
            </a:fld>
            <a:endParaRPr lang="en-CA"/>
          </a:p>
        </p:txBody>
      </p:sp>
      <p:pic>
        <p:nvPicPr>
          <p:cNvPr id="15" name="Content Placeholder 12" descr="Cursor with solid fill">
            <a:extLst>
              <a:ext uri="{FF2B5EF4-FFF2-40B4-BE49-F238E27FC236}">
                <a16:creationId xmlns:a16="http://schemas.microsoft.com/office/drawing/2014/main" id="{751CADF3-9B21-4410-808A-6A2E1560F46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2914650" y="2912053"/>
            <a:ext cx="31432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ontent Placeholder 2">
            <a:extLst>
              <a:ext uri="{FF2B5EF4-FFF2-40B4-BE49-F238E27FC236}">
                <a16:creationId xmlns:a16="http://schemas.microsoft.com/office/drawing/2014/main" id="{B4688522-3D12-49CE-B957-A0B83A4873BA}"/>
              </a:ext>
            </a:extLst>
          </p:cNvPr>
          <p:cNvSpPr txBox="1">
            <a:spLocks/>
          </p:cNvSpPr>
          <p:nvPr/>
        </p:nvSpPr>
        <p:spPr bwMode="auto">
          <a:xfrm>
            <a:off x="228600" y="3600450"/>
            <a:ext cx="3486150"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Autofit/>
          </a:bodyPr>
          <a:lstStyle>
            <a:lvl1pPr marL="342900" indent="-342900" algn="l" rtl="0" eaLnBrk="1" fontAlgn="base" hangingPunct="1">
              <a:spcBef>
                <a:spcPts val="1000"/>
              </a:spcBef>
              <a:spcAft>
                <a:spcPct val="0"/>
              </a:spcAft>
              <a:buFont typeface="Wingdings" panose="05000000000000000000"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742950" indent="-285750" algn="l" rtl="0" eaLnBrk="1" fontAlgn="base" hangingPunct="1">
              <a:spcBef>
                <a:spcPts val="1000"/>
              </a:spcBef>
              <a:spcAft>
                <a:spcPct val="0"/>
              </a:spcAft>
              <a:buFont typeface="Wingdings" panose="05000000000000000000"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rtl="0" eaLnBrk="1" fontAlgn="base" hangingPunct="1">
              <a:spcBef>
                <a:spcPts val="1000"/>
              </a:spcBef>
              <a:spcAft>
                <a:spcPct val="0"/>
              </a:spcAft>
              <a:buFont typeface="Wingdings" panose="05000000000000000000"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rtl="0" eaLnBrk="1" fontAlgn="base" hangingPunct="1">
              <a:spcBef>
                <a:spcPts val="1000"/>
              </a:spcBef>
              <a:spcAft>
                <a:spcPct val="0"/>
              </a:spcAft>
              <a:buFont typeface="Wingdings" panose="05000000000000000000"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rtl="0" eaLnBrk="1" fontAlgn="base" hangingPunct="1">
              <a:spcBef>
                <a:spcPts val="1000"/>
              </a:spcBef>
              <a:spcAft>
                <a:spcPct val="0"/>
              </a:spcAft>
              <a:buFont typeface="Wingdings" panose="05000000000000000000"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Bef>
                <a:spcPts val="0"/>
              </a:spcBef>
            </a:pPr>
            <a:endParaRPr lang="en-CA" sz="1350" dirty="0">
              <a:latin typeface="Helvetica" panose="020B0604020202020204" pitchFamily="34" charset="0"/>
              <a:cs typeface="Helvetica" panose="020B0604020202020204" pitchFamily="34" charset="0"/>
            </a:endParaRPr>
          </a:p>
        </p:txBody>
      </p:sp>
      <p:sp>
        <p:nvSpPr>
          <p:cNvPr id="36" name="TextBox 35">
            <a:extLst>
              <a:ext uri="{FF2B5EF4-FFF2-40B4-BE49-F238E27FC236}">
                <a16:creationId xmlns:a16="http://schemas.microsoft.com/office/drawing/2014/main" id="{4ACC369E-FF93-4B45-AC13-64EE5A397F2D}"/>
              </a:ext>
            </a:extLst>
          </p:cNvPr>
          <p:cNvSpPr txBox="1"/>
          <p:nvPr/>
        </p:nvSpPr>
        <p:spPr>
          <a:xfrm>
            <a:off x="4046353" y="1903185"/>
            <a:ext cx="4573329" cy="3293209"/>
          </a:xfrm>
          <a:prstGeom prst="rect">
            <a:avLst/>
          </a:prstGeom>
          <a:noFill/>
        </p:spPr>
        <p:txBody>
          <a:bodyPr wrap="square">
            <a:spAutoFit/>
          </a:bodyPr>
          <a:lstStyle/>
          <a:p>
            <a:pPr marL="214313" indent="-214313">
              <a:buFont typeface="Wingdings" panose="05000000000000000000" pitchFamily="2" charset="2"/>
              <a:buChar char="§"/>
            </a:pPr>
            <a:r>
              <a:rPr lang="en-CA" sz="1400" b="1" dirty="0">
                <a:solidFill>
                  <a:schemeClr val="tx1">
                    <a:lumMod val="85000"/>
                    <a:lumOff val="15000"/>
                  </a:schemeClr>
                </a:solidFill>
                <a:latin typeface="Helvetica" panose="020B0604020202020204" pitchFamily="34" charset="0"/>
                <a:cs typeface="Helvetica" panose="020B0604020202020204" pitchFamily="34" charset="0"/>
              </a:rPr>
              <a:t>Provisional Application</a:t>
            </a:r>
          </a:p>
          <a:p>
            <a:pPr marL="557213" lvl="1" indent="-214313">
              <a:buFont typeface="Wingdings" panose="05000000000000000000" pitchFamily="2" charset="2"/>
              <a:buChar char="§"/>
            </a:pPr>
            <a:r>
              <a:rPr lang="en-CA" sz="1400" dirty="0">
                <a:solidFill>
                  <a:schemeClr val="tx1">
                    <a:lumMod val="85000"/>
                    <a:lumOff val="15000"/>
                  </a:schemeClr>
                </a:solidFill>
                <a:latin typeface="Helvetica" panose="020B0604020202020204" pitchFamily="34" charset="0"/>
                <a:cs typeface="Helvetica" panose="020B0604020202020204" pitchFamily="34" charset="0"/>
              </a:rPr>
              <a:t>Can be a shorter application</a:t>
            </a:r>
          </a:p>
          <a:p>
            <a:pPr marL="557213" lvl="1" indent="-214313">
              <a:buFont typeface="Wingdings" panose="05000000000000000000" pitchFamily="2" charset="2"/>
              <a:buChar char="§"/>
            </a:pPr>
            <a:r>
              <a:rPr lang="en-CA" sz="1400" dirty="0">
                <a:solidFill>
                  <a:schemeClr val="tx1">
                    <a:lumMod val="85000"/>
                    <a:lumOff val="15000"/>
                  </a:schemeClr>
                </a:solidFill>
                <a:latin typeface="Helvetica" panose="020B0604020202020204" pitchFamily="34" charset="0"/>
                <a:cs typeface="Helvetica" panose="020B0604020202020204" pitchFamily="34" charset="0"/>
              </a:rPr>
              <a:t>Does not require claims</a:t>
            </a:r>
          </a:p>
          <a:p>
            <a:pPr marL="557213" lvl="1" indent="-214313">
              <a:buFont typeface="Wingdings" panose="05000000000000000000" pitchFamily="2" charset="2"/>
              <a:buChar char="§"/>
            </a:pPr>
            <a:r>
              <a:rPr lang="en-CA" sz="1400" dirty="0">
                <a:solidFill>
                  <a:schemeClr val="tx1">
                    <a:lumMod val="85000"/>
                    <a:lumOff val="15000"/>
                  </a:schemeClr>
                </a:solidFill>
                <a:latin typeface="Helvetica" panose="020B0604020202020204" pitchFamily="34" charset="0"/>
                <a:cs typeface="Helvetica" panose="020B0604020202020204" pitchFamily="34" charset="0"/>
              </a:rPr>
              <a:t>Will not be published</a:t>
            </a:r>
          </a:p>
          <a:p>
            <a:pPr marL="557213" lvl="1" indent="-214313">
              <a:buFont typeface="Wingdings" panose="05000000000000000000" pitchFamily="2" charset="2"/>
              <a:buChar char="§"/>
            </a:pPr>
            <a:r>
              <a:rPr lang="en-CA" sz="1400" dirty="0">
                <a:solidFill>
                  <a:schemeClr val="tx1">
                    <a:lumMod val="85000"/>
                    <a:lumOff val="15000"/>
                  </a:schemeClr>
                </a:solidFill>
                <a:latin typeface="Helvetica" panose="020B0604020202020204" pitchFamily="34" charset="0"/>
                <a:cs typeface="Helvetica" panose="020B0604020202020204" pitchFamily="34" charset="0"/>
              </a:rPr>
              <a:t>Must be converted to regular application within one year</a:t>
            </a:r>
          </a:p>
          <a:p>
            <a:endParaRPr lang="en-CA" sz="1200" dirty="0">
              <a:solidFill>
                <a:schemeClr val="tx1">
                  <a:lumMod val="85000"/>
                  <a:lumOff val="15000"/>
                </a:schemeClr>
              </a:solidFill>
              <a:latin typeface="Helvetica" panose="020B0604020202020204" pitchFamily="34" charset="0"/>
              <a:cs typeface="Helvetica" panose="020B0604020202020204" pitchFamily="34" charset="0"/>
            </a:endParaRPr>
          </a:p>
          <a:p>
            <a:pPr marL="214313" indent="-214313">
              <a:buFont typeface="Wingdings" panose="05000000000000000000" pitchFamily="2" charset="2"/>
              <a:buChar char="§"/>
            </a:pPr>
            <a:r>
              <a:rPr lang="en-CA" sz="1400" b="1" dirty="0">
                <a:solidFill>
                  <a:schemeClr val="tx1">
                    <a:lumMod val="85000"/>
                    <a:lumOff val="15000"/>
                  </a:schemeClr>
                </a:solidFill>
                <a:latin typeface="Helvetica" panose="020B0604020202020204" pitchFamily="34" charset="0"/>
                <a:cs typeface="Helvetica" panose="020B0604020202020204" pitchFamily="34" charset="0"/>
              </a:rPr>
              <a:t>Reasons to file a provisional application</a:t>
            </a:r>
            <a:r>
              <a:rPr lang="en-CA" sz="1400" dirty="0">
                <a:solidFill>
                  <a:schemeClr val="tx1">
                    <a:lumMod val="85000"/>
                    <a:lumOff val="15000"/>
                  </a:schemeClr>
                </a:solidFill>
                <a:latin typeface="Helvetica" panose="020B0604020202020204" pitchFamily="34" charset="0"/>
                <a:cs typeface="Helvetica" panose="020B0604020202020204" pitchFamily="34" charset="0"/>
              </a:rPr>
              <a:t>:</a:t>
            </a:r>
          </a:p>
          <a:p>
            <a:pPr marL="557213" lvl="1" indent="-214313">
              <a:buFont typeface="Wingdings" panose="05000000000000000000" pitchFamily="2" charset="2"/>
              <a:buChar char="§"/>
            </a:pPr>
            <a:r>
              <a:rPr lang="en-CA" sz="1400" dirty="0">
                <a:solidFill>
                  <a:schemeClr val="tx1">
                    <a:lumMod val="85000"/>
                    <a:lumOff val="15000"/>
                  </a:schemeClr>
                </a:solidFill>
                <a:latin typeface="Helvetica" panose="020B0604020202020204" pitchFamily="34" charset="0"/>
                <a:cs typeface="Helvetica" panose="020B0604020202020204" pitchFamily="34" charset="0"/>
              </a:rPr>
              <a:t>Is R &amp; D still ongoing?</a:t>
            </a:r>
          </a:p>
          <a:p>
            <a:pPr marL="557213" lvl="1" indent="-214313">
              <a:buFont typeface="Wingdings" panose="05000000000000000000" pitchFamily="2" charset="2"/>
              <a:buChar char="§"/>
            </a:pPr>
            <a:r>
              <a:rPr lang="en-CA" sz="1400" dirty="0">
                <a:solidFill>
                  <a:schemeClr val="tx1">
                    <a:lumMod val="85000"/>
                    <a:lumOff val="15000"/>
                  </a:schemeClr>
                </a:solidFill>
                <a:latin typeface="Helvetica" panose="020B0604020202020204" pitchFamily="34" charset="0"/>
                <a:cs typeface="Helvetica" panose="020B0604020202020204" pitchFamily="34" charset="0"/>
              </a:rPr>
              <a:t>Is the strategy still being developed?</a:t>
            </a:r>
          </a:p>
          <a:p>
            <a:pPr marL="557213" lvl="1" indent="-214313">
              <a:buFont typeface="Wingdings" panose="05000000000000000000" pitchFamily="2" charset="2"/>
              <a:buChar char="§"/>
            </a:pPr>
            <a:r>
              <a:rPr lang="en-CA" sz="1400" dirty="0">
                <a:solidFill>
                  <a:schemeClr val="tx1">
                    <a:lumMod val="85000"/>
                    <a:lumOff val="15000"/>
                  </a:schemeClr>
                </a:solidFill>
                <a:latin typeface="Helvetica" panose="020B0604020202020204" pitchFamily="34" charset="0"/>
                <a:cs typeface="Helvetica" panose="020B0604020202020204" pitchFamily="34" charset="0"/>
              </a:rPr>
              <a:t>Is it possible you may decide not to proceed?</a:t>
            </a:r>
          </a:p>
          <a:p>
            <a:pPr marL="557213" lvl="1" indent="-214313">
              <a:buFont typeface="Wingdings" panose="05000000000000000000" pitchFamily="2" charset="2"/>
              <a:buChar char="§"/>
            </a:pPr>
            <a:r>
              <a:rPr lang="en-CA" sz="1400" dirty="0">
                <a:solidFill>
                  <a:schemeClr val="tx1">
                    <a:lumMod val="85000"/>
                    <a:lumOff val="15000"/>
                  </a:schemeClr>
                </a:solidFill>
                <a:latin typeface="Helvetica" panose="020B0604020202020204" pitchFamily="34" charset="0"/>
                <a:cs typeface="Helvetica" panose="020B0604020202020204" pitchFamily="34" charset="0"/>
              </a:rPr>
              <a:t>Are there large regulatory delays before the product will be on the market?</a:t>
            </a:r>
          </a:p>
          <a:p>
            <a:pPr marL="557213" lvl="1" indent="-214313">
              <a:buFont typeface="Wingdings" panose="05000000000000000000" pitchFamily="2" charset="2"/>
              <a:buChar char="§"/>
            </a:pPr>
            <a:r>
              <a:rPr lang="en-CA" sz="1400" dirty="0">
                <a:solidFill>
                  <a:schemeClr val="tx1">
                    <a:lumMod val="85000"/>
                    <a:lumOff val="15000"/>
                  </a:schemeClr>
                </a:solidFill>
                <a:latin typeface="Helvetica" panose="020B0604020202020204" pitchFamily="34" charset="0"/>
                <a:cs typeface="Helvetica" panose="020B0604020202020204" pitchFamily="34" charset="0"/>
              </a:rPr>
              <a:t>Gets filing date to reserve place in line or due to impending public disclosure</a:t>
            </a:r>
          </a:p>
        </p:txBody>
      </p:sp>
    </p:spTree>
    <p:extLst>
      <p:ext uri="{BB962C8B-B14F-4D97-AF65-F5344CB8AC3E}">
        <p14:creationId xmlns:p14="http://schemas.microsoft.com/office/powerpoint/2010/main" val="3675308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nodePh="1">
                                  <p:stCondLst>
                                    <p:cond delay="0"/>
                                  </p:stCondLst>
                                  <p:endCondLst>
                                    <p:cond evt="begin" delay="0">
                                      <p:tn val="17"/>
                                    </p:cond>
                                  </p:end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Types of Applications</a:t>
            </a:r>
          </a:p>
        </p:txBody>
      </p:sp>
      <p:sp>
        <p:nvSpPr>
          <p:cNvPr id="3" name="Content Placeholder 2"/>
          <p:cNvSpPr>
            <a:spLocks noGrp="1"/>
          </p:cNvSpPr>
          <p:nvPr>
            <p:ph idx="1"/>
          </p:nvPr>
        </p:nvSpPr>
        <p:spPr>
          <a:xfrm>
            <a:off x="573155" y="1447800"/>
            <a:ext cx="8229600" cy="4190999"/>
          </a:xfrm>
        </p:spPr>
        <p:txBody>
          <a:bodyPr>
            <a:normAutofit/>
          </a:bodyPr>
          <a:lstStyle/>
          <a:p>
            <a:r>
              <a:rPr lang="en-CA" dirty="0"/>
              <a:t>Regional Patent Systems (such as Europe, Africa, Russia)</a:t>
            </a:r>
          </a:p>
          <a:p>
            <a:pPr lvl="1"/>
            <a:r>
              <a:rPr lang="en-CA" dirty="0"/>
              <a:t>Can designate over 20 countries – EPO conducts examination and grants patent, which must be perfected or validated in the individual countries where protection is desired</a:t>
            </a:r>
          </a:p>
          <a:p>
            <a:pPr lvl="1"/>
            <a:r>
              <a:rPr lang="en-CA" dirty="0"/>
              <a:t>General rule of thumb – if interested in more than 3 European countries, better to file with EPO</a:t>
            </a:r>
          </a:p>
          <a:p>
            <a:pPr lvl="1"/>
            <a:r>
              <a:rPr lang="en-CA" dirty="0"/>
              <a:t>Translations and validations can be very costly</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15</a:t>
            </a:fld>
            <a:endParaRPr lang="en-CA" dirty="0"/>
          </a:p>
        </p:txBody>
      </p:sp>
    </p:spTree>
    <p:extLst>
      <p:ext uri="{BB962C8B-B14F-4D97-AF65-F5344CB8AC3E}">
        <p14:creationId xmlns:p14="http://schemas.microsoft.com/office/powerpoint/2010/main" val="1624404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Patent Application Process</a:t>
            </a:r>
          </a:p>
        </p:txBody>
      </p:sp>
      <p:sp>
        <p:nvSpPr>
          <p:cNvPr id="3" name="Content Placeholder 2"/>
          <p:cNvSpPr>
            <a:spLocks noGrp="1"/>
          </p:cNvSpPr>
          <p:nvPr>
            <p:ph idx="1"/>
          </p:nvPr>
        </p:nvSpPr>
        <p:spPr>
          <a:xfrm>
            <a:off x="573155" y="1447800"/>
            <a:ext cx="8229600" cy="4190999"/>
          </a:xfrm>
        </p:spPr>
        <p:txBody>
          <a:bodyPr>
            <a:normAutofit/>
          </a:bodyPr>
          <a:lstStyle/>
          <a:p>
            <a:r>
              <a:rPr lang="en-CA" dirty="0"/>
              <a:t>Applicant can be the inventor or someone who obtained title to the invention from the inventor</a:t>
            </a:r>
          </a:p>
          <a:p>
            <a:r>
              <a:rPr lang="en-CA" dirty="0"/>
              <a:t>Can have joint inventors</a:t>
            </a:r>
          </a:p>
          <a:p>
            <a:r>
              <a:rPr lang="en-CA" dirty="0"/>
              <a:t>Patent Agent is usually used to draft, file and prosecute a patent – a Patent Agent needs to be appointed if:</a:t>
            </a:r>
          </a:p>
          <a:p>
            <a:pPr lvl="1"/>
            <a:r>
              <a:rPr lang="en-CA" dirty="0"/>
              <a:t>The applicant is not an inventor;</a:t>
            </a:r>
          </a:p>
          <a:p>
            <a:pPr lvl="1"/>
            <a:r>
              <a:rPr lang="en-CA" dirty="0"/>
              <a:t>There is more than one inventor and the application is not filed jointly by all of the inventors; or</a:t>
            </a:r>
          </a:p>
          <a:p>
            <a:pPr lvl="1"/>
            <a:r>
              <a:rPr lang="en-CA" dirty="0"/>
              <a:t>A transfer has been recorded</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16</a:t>
            </a:fld>
            <a:endParaRPr lang="en-CA" dirty="0"/>
          </a:p>
        </p:txBody>
      </p:sp>
    </p:spTree>
    <p:extLst>
      <p:ext uri="{BB962C8B-B14F-4D97-AF65-F5344CB8AC3E}">
        <p14:creationId xmlns:p14="http://schemas.microsoft.com/office/powerpoint/2010/main" val="451745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Timing – Filing an Application</a:t>
            </a:r>
          </a:p>
        </p:txBody>
      </p:sp>
      <p:sp>
        <p:nvSpPr>
          <p:cNvPr id="3" name="Content Placeholder 2"/>
          <p:cNvSpPr>
            <a:spLocks noGrp="1"/>
          </p:cNvSpPr>
          <p:nvPr>
            <p:ph idx="1"/>
          </p:nvPr>
        </p:nvSpPr>
        <p:spPr>
          <a:xfrm>
            <a:off x="573155" y="1447800"/>
            <a:ext cx="8229600" cy="4190999"/>
          </a:xfrm>
        </p:spPr>
        <p:txBody>
          <a:bodyPr/>
          <a:lstStyle/>
          <a:p>
            <a:r>
              <a:rPr lang="en-CA" dirty="0"/>
              <a:t>Most countries require absolute novelty (</a:t>
            </a:r>
            <a:r>
              <a:rPr lang="en-CA" i="1" dirty="0"/>
              <a:t>e.g. </a:t>
            </a:r>
            <a:r>
              <a:rPr lang="en-CA" dirty="0"/>
              <a:t>Japan, EU</a:t>
            </a:r>
            <a:r>
              <a:rPr lang="en-CA" i="1" dirty="0"/>
              <a:t>)</a:t>
            </a:r>
            <a:endParaRPr lang="en-CA" dirty="0"/>
          </a:p>
          <a:p>
            <a:pPr lvl="1"/>
            <a:r>
              <a:rPr lang="en-CA" dirty="0"/>
              <a:t>Must have first application on file before any public disclosure 	</a:t>
            </a:r>
          </a:p>
          <a:p>
            <a:r>
              <a:rPr lang="en-CA" dirty="0"/>
              <a:t>Some countries offer grace period for inventor-derived public disclosures but if desire multi-national protection, should have application on file before first public disclosure (e.g. United States, Canada)</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17</a:t>
            </a:fld>
            <a:endParaRPr lang="en-CA" dirty="0"/>
          </a:p>
        </p:txBody>
      </p:sp>
    </p:spTree>
    <p:extLst>
      <p:ext uri="{BB962C8B-B14F-4D97-AF65-F5344CB8AC3E}">
        <p14:creationId xmlns:p14="http://schemas.microsoft.com/office/powerpoint/2010/main" val="28586239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Grace Periods</a:t>
            </a:r>
          </a:p>
        </p:txBody>
      </p:sp>
      <p:sp>
        <p:nvSpPr>
          <p:cNvPr id="3" name="Content Placeholder 2"/>
          <p:cNvSpPr>
            <a:spLocks noGrp="1"/>
          </p:cNvSpPr>
          <p:nvPr>
            <p:ph idx="1"/>
          </p:nvPr>
        </p:nvSpPr>
        <p:spPr>
          <a:xfrm>
            <a:off x="573155" y="1447800"/>
            <a:ext cx="8229600" cy="4190999"/>
          </a:xfrm>
        </p:spPr>
        <p:txBody>
          <a:bodyPr>
            <a:normAutofit fontScale="92500" lnSpcReduction="10000"/>
          </a:bodyPr>
          <a:lstStyle/>
          <a:p>
            <a:r>
              <a:rPr lang="en-CA" dirty="0"/>
              <a:t>In Canada, an invention is anticipated (and thus not patentable) if:</a:t>
            </a:r>
          </a:p>
          <a:p>
            <a:pPr lvl="1"/>
            <a:r>
              <a:rPr lang="en-CA" dirty="0"/>
              <a:t>It is more than a year after an inventor-derived public disclosure in Canada or elsewhere (grace period); or</a:t>
            </a:r>
          </a:p>
          <a:p>
            <a:pPr lvl="1"/>
            <a:r>
              <a:rPr lang="en-CA" dirty="0"/>
              <a:t>It has been disclosed by a third party prior to the claim date (absolute novelty) </a:t>
            </a:r>
          </a:p>
          <a:p>
            <a:pPr lvl="2"/>
            <a:r>
              <a:rPr lang="en-CA" dirty="0"/>
              <a:t>“Claim date” means the date of a claim in an application for a patent in Canada, as determined in accordance with section 28.1 [</a:t>
            </a:r>
            <a:r>
              <a:rPr lang="en-CA" i="1" dirty="0"/>
              <a:t>Patent Act</a:t>
            </a:r>
            <a:r>
              <a:rPr lang="en-CA" dirty="0"/>
              <a:t>, s. 2] - (each claim can have own claim date)</a:t>
            </a:r>
          </a:p>
          <a:p>
            <a:pPr lvl="1"/>
            <a:r>
              <a:rPr lang="en-CA" dirty="0"/>
              <a:t>A third party has filed for the same invention before your claim date/filing date (absolute novelty)</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18</a:t>
            </a:fld>
            <a:endParaRPr lang="en-CA" dirty="0"/>
          </a:p>
        </p:txBody>
      </p:sp>
    </p:spTree>
    <p:extLst>
      <p:ext uri="{BB962C8B-B14F-4D97-AF65-F5344CB8AC3E}">
        <p14:creationId xmlns:p14="http://schemas.microsoft.com/office/powerpoint/2010/main" val="4495269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Extending National Phase (Canada Example)</a:t>
            </a:r>
          </a:p>
        </p:txBody>
      </p:sp>
      <p:sp>
        <p:nvSpPr>
          <p:cNvPr id="3" name="Content Placeholder 2"/>
          <p:cNvSpPr>
            <a:spLocks noGrp="1"/>
          </p:cNvSpPr>
          <p:nvPr>
            <p:ph idx="1"/>
          </p:nvPr>
        </p:nvSpPr>
        <p:spPr>
          <a:xfrm>
            <a:off x="573155" y="1447800"/>
            <a:ext cx="8229600" cy="533400"/>
          </a:xfrm>
        </p:spPr>
        <p:txBody>
          <a:bodyPr>
            <a:normAutofit/>
          </a:bodyPr>
          <a:lstStyle/>
          <a:p>
            <a:r>
              <a:rPr lang="en-CA" dirty="0"/>
              <a:t>For applications filed </a:t>
            </a:r>
            <a:r>
              <a:rPr lang="en-CA" b="1" u="sng" dirty="0"/>
              <a:t>after</a:t>
            </a:r>
            <a:r>
              <a:rPr lang="en-CA" b="1" dirty="0"/>
              <a:t> October 30, 2019</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19</a:t>
            </a:fld>
            <a:endParaRPr lang="en-CA" dirty="0"/>
          </a:p>
        </p:txBody>
      </p:sp>
      <p:sp>
        <p:nvSpPr>
          <p:cNvPr id="6" name="Content Placeholder 2"/>
          <p:cNvSpPr txBox="1">
            <a:spLocks/>
          </p:cNvSpPr>
          <p:nvPr/>
        </p:nvSpPr>
        <p:spPr bwMode="auto">
          <a:xfrm>
            <a:off x="573155" y="4800600"/>
            <a:ext cx="8229600" cy="98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lvl1pPr marL="342900" indent="-342900" algn="l" rtl="0" eaLnBrk="1" fontAlgn="base" hangingPunct="1">
              <a:spcBef>
                <a:spcPts val="1000"/>
              </a:spcBef>
              <a:spcAft>
                <a:spcPct val="0"/>
              </a:spcAft>
              <a:buFont typeface="Arial"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742950" indent="-285750" algn="l" rtl="0" eaLnBrk="1" fontAlgn="base" hangingPunct="1">
              <a:spcBef>
                <a:spcPts val="1000"/>
              </a:spcBef>
              <a:spcAft>
                <a:spcPct val="0"/>
              </a:spcAft>
              <a:buFont typeface="Arial"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rtl="0" eaLnBrk="1" fontAlgn="base" hangingPunct="1">
              <a:spcBef>
                <a:spcPts val="1000"/>
              </a:spcBef>
              <a:spcAft>
                <a:spcPct val="0"/>
              </a:spcAft>
              <a:buFont typeface="Arial" charset="0"/>
              <a:buChar char="•"/>
              <a:defRPr sz="22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rtl="0" eaLnBrk="1" fontAlgn="base" hangingPunct="1">
              <a:spcBef>
                <a:spcPts val="1000"/>
              </a:spcBef>
              <a:spcAft>
                <a:spcPct val="0"/>
              </a:spcAft>
              <a:buFont typeface="Arial"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rtl="0" eaLnBrk="1" fontAlgn="base" hangingPunct="1">
              <a:spcBef>
                <a:spcPts val="1000"/>
              </a:spcBef>
              <a:spcAft>
                <a:spcPct val="0"/>
              </a:spcAft>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CA" dirty="0"/>
              <a:t>The application may be reinstated within 12 months of the 30 month deadline </a:t>
            </a:r>
            <a:r>
              <a:rPr lang="en-CA" b="1" dirty="0"/>
              <a:t>if the failure to enter national phase was unintentional</a:t>
            </a:r>
          </a:p>
        </p:txBody>
      </p:sp>
      <p:cxnSp>
        <p:nvCxnSpPr>
          <p:cNvPr id="7" name="Straight Connector 6"/>
          <p:cNvCxnSpPr/>
          <p:nvPr/>
        </p:nvCxnSpPr>
        <p:spPr>
          <a:xfrm>
            <a:off x="479034" y="3986094"/>
            <a:ext cx="788860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860034" y="3986094"/>
            <a:ext cx="0" cy="22268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145562" y="3986094"/>
            <a:ext cx="0" cy="22268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089778" y="3986094"/>
            <a:ext cx="0" cy="22268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6204864" y="3986094"/>
            <a:ext cx="0" cy="22268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860034" y="3265135"/>
            <a:ext cx="0" cy="58488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rot="18900000">
            <a:off x="708234" y="2591017"/>
            <a:ext cx="1110467" cy="523220"/>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Priority Application</a:t>
            </a:r>
          </a:p>
        </p:txBody>
      </p:sp>
      <p:sp>
        <p:nvSpPr>
          <p:cNvPr id="22" name="TextBox 21"/>
          <p:cNvSpPr txBox="1"/>
          <p:nvPr/>
        </p:nvSpPr>
        <p:spPr>
          <a:xfrm rot="18900000">
            <a:off x="2003634" y="2698738"/>
            <a:ext cx="1110467" cy="307777"/>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PCT filing</a:t>
            </a:r>
          </a:p>
        </p:txBody>
      </p:sp>
      <p:sp>
        <p:nvSpPr>
          <p:cNvPr id="24" name="TextBox 23"/>
          <p:cNvSpPr txBox="1"/>
          <p:nvPr/>
        </p:nvSpPr>
        <p:spPr>
          <a:xfrm rot="18900000">
            <a:off x="3897723" y="2310284"/>
            <a:ext cx="1110467" cy="954107"/>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National Phase Entry of PCT filing</a:t>
            </a:r>
          </a:p>
        </p:txBody>
      </p:sp>
      <p:sp>
        <p:nvSpPr>
          <p:cNvPr id="25" name="TextBox 24"/>
          <p:cNvSpPr txBox="1"/>
          <p:nvPr/>
        </p:nvSpPr>
        <p:spPr>
          <a:xfrm rot="18900000">
            <a:off x="5882388" y="2234580"/>
            <a:ext cx="2118621" cy="523220"/>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National Phase Reinstatement Deadline</a:t>
            </a:r>
          </a:p>
        </p:txBody>
      </p:sp>
      <p:sp>
        <p:nvSpPr>
          <p:cNvPr id="32" name="TextBox 31"/>
          <p:cNvSpPr txBox="1"/>
          <p:nvPr/>
        </p:nvSpPr>
        <p:spPr>
          <a:xfrm>
            <a:off x="1590328" y="4236016"/>
            <a:ext cx="1110467" cy="307777"/>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12 months</a:t>
            </a:r>
          </a:p>
        </p:txBody>
      </p:sp>
      <p:sp>
        <p:nvSpPr>
          <p:cNvPr id="33" name="TextBox 32"/>
          <p:cNvSpPr txBox="1"/>
          <p:nvPr/>
        </p:nvSpPr>
        <p:spPr>
          <a:xfrm>
            <a:off x="304800" y="4236016"/>
            <a:ext cx="1110467" cy="307777"/>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0 months</a:t>
            </a:r>
          </a:p>
        </p:txBody>
      </p:sp>
      <p:sp>
        <p:nvSpPr>
          <p:cNvPr id="34" name="TextBox 33"/>
          <p:cNvSpPr txBox="1"/>
          <p:nvPr/>
        </p:nvSpPr>
        <p:spPr>
          <a:xfrm>
            <a:off x="3534544" y="4236016"/>
            <a:ext cx="1110467" cy="307777"/>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30 months</a:t>
            </a:r>
          </a:p>
        </p:txBody>
      </p:sp>
      <p:sp>
        <p:nvSpPr>
          <p:cNvPr id="35" name="TextBox 34"/>
          <p:cNvSpPr txBox="1"/>
          <p:nvPr/>
        </p:nvSpPr>
        <p:spPr>
          <a:xfrm>
            <a:off x="5649630" y="4236016"/>
            <a:ext cx="1110467" cy="307777"/>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42 months</a:t>
            </a:r>
          </a:p>
        </p:txBody>
      </p:sp>
      <p:cxnSp>
        <p:nvCxnSpPr>
          <p:cNvPr id="37" name="Straight Arrow Connector 36"/>
          <p:cNvCxnSpPr/>
          <p:nvPr/>
        </p:nvCxnSpPr>
        <p:spPr>
          <a:xfrm>
            <a:off x="2137941" y="3265135"/>
            <a:ext cx="0" cy="58488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4089777" y="3265135"/>
            <a:ext cx="0" cy="58488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6204863" y="3265135"/>
            <a:ext cx="0" cy="58488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9464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How to File in Canada?</a:t>
            </a:r>
          </a:p>
        </p:txBody>
      </p:sp>
      <p:sp>
        <p:nvSpPr>
          <p:cNvPr id="3" name="Content Placeholder 2"/>
          <p:cNvSpPr>
            <a:spLocks noGrp="1"/>
          </p:cNvSpPr>
          <p:nvPr>
            <p:ph idx="1"/>
          </p:nvPr>
        </p:nvSpPr>
        <p:spPr>
          <a:xfrm>
            <a:off x="573155" y="1447800"/>
            <a:ext cx="8229600" cy="4190999"/>
          </a:xfrm>
        </p:spPr>
        <p:txBody>
          <a:bodyPr>
            <a:normAutofit/>
          </a:bodyPr>
          <a:lstStyle/>
          <a:p>
            <a:r>
              <a:rPr lang="en-CA" dirty="0"/>
              <a:t>The application must be drafted and approved, need to prepare a petition, which must include:</a:t>
            </a:r>
          </a:p>
          <a:p>
            <a:pPr lvl="1"/>
            <a:r>
              <a:rPr lang="en-CA" dirty="0"/>
              <a:t>The title “Petition” or “Request”</a:t>
            </a:r>
          </a:p>
          <a:p>
            <a:pPr lvl="1"/>
            <a:r>
              <a:rPr lang="en-CA" dirty="0"/>
              <a:t>A request for the grant of a patent</a:t>
            </a:r>
          </a:p>
          <a:p>
            <a:pPr lvl="1"/>
            <a:r>
              <a:rPr lang="en-CA" dirty="0"/>
              <a:t>The title of the invention; and</a:t>
            </a:r>
          </a:p>
          <a:p>
            <a:pPr lvl="1"/>
            <a:r>
              <a:rPr lang="en-CA" dirty="0"/>
              <a:t>The name and postal address of the applicant</a:t>
            </a:r>
          </a:p>
          <a:p>
            <a:r>
              <a:rPr lang="en-CA" dirty="0"/>
              <a:t>Note: </a:t>
            </a:r>
            <a:r>
              <a:rPr lang="en-CA" i="1" dirty="0"/>
              <a:t>Public Servants Inventions Act </a:t>
            </a:r>
            <a:r>
              <a:rPr lang="en-CA" dirty="0"/>
              <a:t>– if you are a public servant then must disclose such and cannot file outside of Canada without the Minister’s permission</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20</a:t>
            </a:fld>
            <a:endParaRPr lang="en-CA" dirty="0"/>
          </a:p>
        </p:txBody>
      </p:sp>
    </p:spTree>
    <p:extLst>
      <p:ext uri="{BB962C8B-B14F-4D97-AF65-F5344CB8AC3E}">
        <p14:creationId xmlns:p14="http://schemas.microsoft.com/office/powerpoint/2010/main" val="512193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370DB-DCE6-4AAF-B7A7-CC50F7ACB102}"/>
              </a:ext>
            </a:extLst>
          </p:cNvPr>
          <p:cNvSpPr>
            <a:spLocks noGrp="1"/>
          </p:cNvSpPr>
          <p:nvPr>
            <p:ph type="title"/>
          </p:nvPr>
        </p:nvSpPr>
        <p:spPr/>
        <p:txBody>
          <a:bodyPr/>
          <a:lstStyle/>
          <a:p>
            <a:r>
              <a:rPr lang="en-CA" dirty="0"/>
              <a:t>Anatomy of a Patent Document	</a:t>
            </a:r>
            <a:endParaRPr lang="en-US" dirty="0"/>
          </a:p>
        </p:txBody>
      </p:sp>
      <p:pic>
        <p:nvPicPr>
          <p:cNvPr id="5" name="Content Placeholder 4" descr="Diagram&#10;&#10;Description automatically generated">
            <a:extLst>
              <a:ext uri="{FF2B5EF4-FFF2-40B4-BE49-F238E27FC236}">
                <a16:creationId xmlns:a16="http://schemas.microsoft.com/office/drawing/2014/main" id="{547ADAAC-CA5B-45F6-A808-7D5346BA9606}"/>
              </a:ext>
            </a:extLst>
          </p:cNvPr>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a:off x="342900" y="1543050"/>
            <a:ext cx="3143250" cy="3771900"/>
          </a:xfrm>
          <a:prstGeom prst="rect">
            <a:avLst/>
          </a:prstGeom>
        </p:spPr>
      </p:pic>
      <p:pic>
        <p:nvPicPr>
          <p:cNvPr id="8" name="Picture 7">
            <a:extLst>
              <a:ext uri="{FF2B5EF4-FFF2-40B4-BE49-F238E27FC236}">
                <a16:creationId xmlns:a16="http://schemas.microsoft.com/office/drawing/2014/main" id="{3E34C07A-AD28-4630-B9A1-2D5958B4402F}"/>
              </a:ext>
            </a:extLst>
          </p:cNvPr>
          <p:cNvPicPr>
            <a:picLocks noChangeAspect="1"/>
          </p:cNvPicPr>
          <p:nvPr/>
        </p:nvPicPr>
        <p:blipFill>
          <a:blip r:embed="rId4"/>
          <a:stretch>
            <a:fillRect/>
          </a:stretch>
        </p:blipFill>
        <p:spPr>
          <a:xfrm>
            <a:off x="4721656" y="1543050"/>
            <a:ext cx="2993594" cy="3874997"/>
          </a:xfrm>
          <a:prstGeom prst="rect">
            <a:avLst/>
          </a:prstGeom>
        </p:spPr>
      </p:pic>
      <p:sp>
        <p:nvSpPr>
          <p:cNvPr id="10" name="Oval 9">
            <a:extLst>
              <a:ext uri="{FF2B5EF4-FFF2-40B4-BE49-F238E27FC236}">
                <a16:creationId xmlns:a16="http://schemas.microsoft.com/office/drawing/2014/main" id="{67DCC5D9-FD44-4707-B322-603BDD91B92B}"/>
              </a:ext>
            </a:extLst>
          </p:cNvPr>
          <p:cNvSpPr/>
          <p:nvPr/>
        </p:nvSpPr>
        <p:spPr>
          <a:xfrm>
            <a:off x="457200" y="2857500"/>
            <a:ext cx="514350" cy="228600"/>
          </a:xfrm>
          <a:prstGeom prst="ellipse">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11" name="Oval 10">
            <a:extLst>
              <a:ext uri="{FF2B5EF4-FFF2-40B4-BE49-F238E27FC236}">
                <a16:creationId xmlns:a16="http://schemas.microsoft.com/office/drawing/2014/main" id="{322B5547-8932-4539-9965-CC521F8A21F2}"/>
              </a:ext>
            </a:extLst>
          </p:cNvPr>
          <p:cNvSpPr/>
          <p:nvPr/>
        </p:nvSpPr>
        <p:spPr>
          <a:xfrm>
            <a:off x="514350" y="4800600"/>
            <a:ext cx="514350" cy="228600"/>
          </a:xfrm>
          <a:prstGeom prst="ellipse">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12" name="Oval 11">
            <a:extLst>
              <a:ext uri="{FF2B5EF4-FFF2-40B4-BE49-F238E27FC236}">
                <a16:creationId xmlns:a16="http://schemas.microsoft.com/office/drawing/2014/main" id="{DF890F94-02EF-431F-8971-E9008AC7F1BD}"/>
              </a:ext>
            </a:extLst>
          </p:cNvPr>
          <p:cNvSpPr/>
          <p:nvPr/>
        </p:nvSpPr>
        <p:spPr>
          <a:xfrm>
            <a:off x="4857750" y="2114549"/>
            <a:ext cx="914400" cy="228601"/>
          </a:xfrm>
          <a:prstGeom prst="ellipse">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13" name="Oval 12">
            <a:extLst>
              <a:ext uri="{FF2B5EF4-FFF2-40B4-BE49-F238E27FC236}">
                <a16:creationId xmlns:a16="http://schemas.microsoft.com/office/drawing/2014/main" id="{EE91EB75-464C-4E55-8589-6F3947C85036}"/>
              </a:ext>
            </a:extLst>
          </p:cNvPr>
          <p:cNvSpPr/>
          <p:nvPr/>
        </p:nvSpPr>
        <p:spPr>
          <a:xfrm>
            <a:off x="4950256" y="2732566"/>
            <a:ext cx="993344" cy="228601"/>
          </a:xfrm>
          <a:prstGeom prst="ellipse">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14" name="Oval 13">
            <a:extLst>
              <a:ext uri="{FF2B5EF4-FFF2-40B4-BE49-F238E27FC236}">
                <a16:creationId xmlns:a16="http://schemas.microsoft.com/office/drawing/2014/main" id="{318C66D0-8540-4C80-BED1-6270AB41E9B8}"/>
              </a:ext>
            </a:extLst>
          </p:cNvPr>
          <p:cNvSpPr/>
          <p:nvPr/>
        </p:nvSpPr>
        <p:spPr>
          <a:xfrm>
            <a:off x="5029199" y="5086350"/>
            <a:ext cx="914400" cy="228601"/>
          </a:xfrm>
          <a:prstGeom prst="ellipse">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246584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370DB-DCE6-4AAF-B7A7-CC50F7ACB102}"/>
              </a:ext>
            </a:extLst>
          </p:cNvPr>
          <p:cNvSpPr>
            <a:spLocks noGrp="1"/>
          </p:cNvSpPr>
          <p:nvPr>
            <p:ph type="title"/>
          </p:nvPr>
        </p:nvSpPr>
        <p:spPr/>
        <p:txBody>
          <a:bodyPr/>
          <a:lstStyle/>
          <a:p>
            <a:r>
              <a:rPr lang="en-CA" dirty="0"/>
              <a:t>Anatomy of a Patent Document</a:t>
            </a:r>
            <a:endParaRPr lang="en-US" dirty="0"/>
          </a:p>
        </p:txBody>
      </p:sp>
      <p:pic>
        <p:nvPicPr>
          <p:cNvPr id="9" name="Picture 8">
            <a:extLst>
              <a:ext uri="{FF2B5EF4-FFF2-40B4-BE49-F238E27FC236}">
                <a16:creationId xmlns:a16="http://schemas.microsoft.com/office/drawing/2014/main" id="{3F349847-EFEC-4019-AEB8-6758DF08009D}"/>
              </a:ext>
            </a:extLst>
          </p:cNvPr>
          <p:cNvPicPr>
            <a:picLocks noChangeAspect="1"/>
          </p:cNvPicPr>
          <p:nvPr/>
        </p:nvPicPr>
        <p:blipFill>
          <a:blip r:embed="rId3"/>
          <a:stretch>
            <a:fillRect/>
          </a:stretch>
        </p:blipFill>
        <p:spPr>
          <a:xfrm>
            <a:off x="514350" y="1601367"/>
            <a:ext cx="2857500" cy="3801996"/>
          </a:xfrm>
          <a:prstGeom prst="rect">
            <a:avLst/>
          </a:prstGeom>
        </p:spPr>
      </p:pic>
      <p:sp>
        <p:nvSpPr>
          <p:cNvPr id="12" name="Oval 11">
            <a:extLst>
              <a:ext uri="{FF2B5EF4-FFF2-40B4-BE49-F238E27FC236}">
                <a16:creationId xmlns:a16="http://schemas.microsoft.com/office/drawing/2014/main" id="{9F8B4301-667A-4004-8686-06E6CA601546}"/>
              </a:ext>
            </a:extLst>
          </p:cNvPr>
          <p:cNvSpPr/>
          <p:nvPr/>
        </p:nvSpPr>
        <p:spPr>
          <a:xfrm>
            <a:off x="685800" y="2514600"/>
            <a:ext cx="1314450" cy="285750"/>
          </a:xfrm>
          <a:prstGeom prst="ellipse">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pic>
        <p:nvPicPr>
          <p:cNvPr id="14" name="Picture 13">
            <a:extLst>
              <a:ext uri="{FF2B5EF4-FFF2-40B4-BE49-F238E27FC236}">
                <a16:creationId xmlns:a16="http://schemas.microsoft.com/office/drawing/2014/main" id="{56FD3BE3-4968-45ED-AB86-FBDD4F84186B}"/>
              </a:ext>
            </a:extLst>
          </p:cNvPr>
          <p:cNvPicPr>
            <a:picLocks noChangeAspect="1"/>
          </p:cNvPicPr>
          <p:nvPr/>
        </p:nvPicPr>
        <p:blipFill>
          <a:blip r:embed="rId4"/>
          <a:stretch>
            <a:fillRect/>
          </a:stretch>
        </p:blipFill>
        <p:spPr>
          <a:xfrm>
            <a:off x="5086350" y="1597180"/>
            <a:ext cx="2628900" cy="3685019"/>
          </a:xfrm>
          <a:prstGeom prst="rect">
            <a:avLst/>
          </a:prstGeom>
        </p:spPr>
      </p:pic>
      <p:sp>
        <p:nvSpPr>
          <p:cNvPr id="15" name="Oval 14">
            <a:extLst>
              <a:ext uri="{FF2B5EF4-FFF2-40B4-BE49-F238E27FC236}">
                <a16:creationId xmlns:a16="http://schemas.microsoft.com/office/drawing/2014/main" id="{425112A0-E339-4BF8-B83C-D7049703C2C7}"/>
              </a:ext>
            </a:extLst>
          </p:cNvPr>
          <p:cNvSpPr/>
          <p:nvPr/>
        </p:nvSpPr>
        <p:spPr>
          <a:xfrm>
            <a:off x="5743575" y="1457909"/>
            <a:ext cx="1314450" cy="285750"/>
          </a:xfrm>
          <a:prstGeom prst="ellipse">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315810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370DB-DCE6-4AAF-B7A7-CC50F7ACB102}"/>
              </a:ext>
            </a:extLst>
          </p:cNvPr>
          <p:cNvSpPr>
            <a:spLocks noGrp="1"/>
          </p:cNvSpPr>
          <p:nvPr>
            <p:ph type="title"/>
          </p:nvPr>
        </p:nvSpPr>
        <p:spPr/>
        <p:txBody>
          <a:bodyPr/>
          <a:lstStyle/>
          <a:p>
            <a:r>
              <a:rPr lang="en-CA" dirty="0"/>
              <a:t>Anatomy of a Patent Document</a:t>
            </a:r>
            <a:endParaRPr lang="en-US" dirty="0"/>
          </a:p>
        </p:txBody>
      </p:sp>
      <p:pic>
        <p:nvPicPr>
          <p:cNvPr id="4" name="Picture 3">
            <a:extLst>
              <a:ext uri="{FF2B5EF4-FFF2-40B4-BE49-F238E27FC236}">
                <a16:creationId xmlns:a16="http://schemas.microsoft.com/office/drawing/2014/main" id="{04FE3993-6B58-43ED-AB0B-B5D5C2F2EE0D}"/>
              </a:ext>
            </a:extLst>
          </p:cNvPr>
          <p:cNvPicPr>
            <a:picLocks noChangeAspect="1"/>
          </p:cNvPicPr>
          <p:nvPr/>
        </p:nvPicPr>
        <p:blipFill>
          <a:blip r:embed="rId3"/>
          <a:stretch>
            <a:fillRect/>
          </a:stretch>
        </p:blipFill>
        <p:spPr>
          <a:xfrm>
            <a:off x="5457406" y="1632473"/>
            <a:ext cx="2800350" cy="3813582"/>
          </a:xfrm>
          <a:prstGeom prst="rect">
            <a:avLst/>
          </a:prstGeom>
        </p:spPr>
      </p:pic>
      <p:sp>
        <p:nvSpPr>
          <p:cNvPr id="10" name="Oval 9">
            <a:extLst>
              <a:ext uri="{FF2B5EF4-FFF2-40B4-BE49-F238E27FC236}">
                <a16:creationId xmlns:a16="http://schemas.microsoft.com/office/drawing/2014/main" id="{93809BD5-2608-444C-A69C-A3272DE5870C}"/>
              </a:ext>
            </a:extLst>
          </p:cNvPr>
          <p:cNvSpPr/>
          <p:nvPr/>
        </p:nvSpPr>
        <p:spPr>
          <a:xfrm>
            <a:off x="5438312" y="1632473"/>
            <a:ext cx="628650" cy="303871"/>
          </a:xfrm>
          <a:prstGeom prst="ellipse">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pic>
        <p:nvPicPr>
          <p:cNvPr id="13" name="Picture 12">
            <a:extLst>
              <a:ext uri="{FF2B5EF4-FFF2-40B4-BE49-F238E27FC236}">
                <a16:creationId xmlns:a16="http://schemas.microsoft.com/office/drawing/2014/main" id="{CCDCAA46-376F-4E16-AB67-F7267575EB4E}"/>
              </a:ext>
            </a:extLst>
          </p:cNvPr>
          <p:cNvPicPr>
            <a:picLocks noChangeAspect="1"/>
          </p:cNvPicPr>
          <p:nvPr/>
        </p:nvPicPr>
        <p:blipFill>
          <a:blip r:embed="rId4"/>
          <a:stretch>
            <a:fillRect/>
          </a:stretch>
        </p:blipFill>
        <p:spPr>
          <a:xfrm>
            <a:off x="898207" y="1667982"/>
            <a:ext cx="2865572" cy="3778073"/>
          </a:xfrm>
          <a:prstGeom prst="rect">
            <a:avLst/>
          </a:prstGeom>
        </p:spPr>
      </p:pic>
      <p:sp>
        <p:nvSpPr>
          <p:cNvPr id="14" name="Oval 13">
            <a:extLst>
              <a:ext uri="{FF2B5EF4-FFF2-40B4-BE49-F238E27FC236}">
                <a16:creationId xmlns:a16="http://schemas.microsoft.com/office/drawing/2014/main" id="{55C1890D-BD3E-454F-AA6D-25F284598C47}"/>
              </a:ext>
            </a:extLst>
          </p:cNvPr>
          <p:cNvSpPr/>
          <p:nvPr/>
        </p:nvSpPr>
        <p:spPr>
          <a:xfrm>
            <a:off x="1069656" y="3304975"/>
            <a:ext cx="1885950" cy="437686"/>
          </a:xfrm>
          <a:prstGeom prst="ellipse">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7076737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2C393-000D-4AD6-A488-7A097CD852CD}"/>
              </a:ext>
            </a:extLst>
          </p:cNvPr>
          <p:cNvSpPr>
            <a:spLocks noGrp="1"/>
          </p:cNvSpPr>
          <p:nvPr>
            <p:ph type="title"/>
          </p:nvPr>
        </p:nvSpPr>
        <p:spPr>
          <a:xfrm>
            <a:off x="285751" y="1021164"/>
            <a:ext cx="8517005" cy="800100"/>
          </a:xfrm>
        </p:spPr>
        <p:txBody>
          <a:bodyPr wrap="square" anchor="ctr">
            <a:normAutofit/>
          </a:bodyPr>
          <a:lstStyle/>
          <a:p>
            <a:r>
              <a:rPr lang="en-CA" dirty="0"/>
              <a:t>Overview of the Patent Process</a:t>
            </a:r>
            <a:endParaRPr lang="en-US" dirty="0"/>
          </a:p>
        </p:txBody>
      </p:sp>
      <p:sp>
        <p:nvSpPr>
          <p:cNvPr id="4" name="Slide Number Placeholder 3" hidden="1">
            <a:extLst>
              <a:ext uri="{FF2B5EF4-FFF2-40B4-BE49-F238E27FC236}">
                <a16:creationId xmlns:a16="http://schemas.microsoft.com/office/drawing/2014/main" id="{E3AC13DD-8AFF-4319-BECE-F61C66114B0F}"/>
              </a:ext>
            </a:extLst>
          </p:cNvPr>
          <p:cNvSpPr>
            <a:spLocks noGrp="1"/>
          </p:cNvSpPr>
          <p:nvPr>
            <p:ph type="sldNum" sz="quarter" idx="4"/>
          </p:nvPr>
        </p:nvSpPr>
        <p:spPr/>
        <p:txBody>
          <a:bodyPr/>
          <a:lstStyle/>
          <a:p>
            <a:pPr>
              <a:spcAft>
                <a:spcPts val="450"/>
              </a:spcAft>
              <a:defRPr/>
            </a:pPr>
            <a:fld id="{202A5A07-8775-41F6-A814-A1AF7527A768}" type="slidenum">
              <a:rPr lang="en-CA" smtClean="0"/>
              <a:pPr>
                <a:spcAft>
                  <a:spcPts val="450"/>
                </a:spcAft>
                <a:defRPr/>
              </a:pPr>
              <a:t>24</a:t>
            </a:fld>
            <a:endParaRPr lang="en-CA"/>
          </a:p>
        </p:txBody>
      </p:sp>
      <p:graphicFrame>
        <p:nvGraphicFramePr>
          <p:cNvPr id="12" name="Content Placeholder 11">
            <a:extLst>
              <a:ext uri="{FF2B5EF4-FFF2-40B4-BE49-F238E27FC236}">
                <a16:creationId xmlns:a16="http://schemas.microsoft.com/office/drawing/2014/main" id="{9415A5FB-E6CD-4B12-BC35-C2C843F3344E}"/>
              </a:ext>
            </a:extLst>
          </p:cNvPr>
          <p:cNvGraphicFramePr>
            <a:graphicFrameLocks noGrp="1"/>
          </p:cNvGraphicFramePr>
          <p:nvPr>
            <p:ph sz="half" idx="1"/>
          </p:nvPr>
        </p:nvGraphicFramePr>
        <p:xfrm>
          <a:off x="1028700" y="1485900"/>
          <a:ext cx="6686550" cy="1714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5" name="Diagram 14">
            <a:extLst>
              <a:ext uri="{FF2B5EF4-FFF2-40B4-BE49-F238E27FC236}">
                <a16:creationId xmlns:a16="http://schemas.microsoft.com/office/drawing/2014/main" id="{346C58DE-69D6-419F-BFC8-D93DF0EF31E3}"/>
              </a:ext>
            </a:extLst>
          </p:cNvPr>
          <p:cNvGraphicFramePr/>
          <p:nvPr>
            <p:extLst>
              <p:ext uri="{D42A27DB-BD31-4B8C-83A1-F6EECF244321}">
                <p14:modId xmlns:p14="http://schemas.microsoft.com/office/powerpoint/2010/main" val="876294018"/>
              </p:ext>
            </p:extLst>
          </p:nvPr>
        </p:nvGraphicFramePr>
        <p:xfrm>
          <a:off x="4743450" y="2743200"/>
          <a:ext cx="1885950" cy="28194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6" name="Arrow: Curved Down 5">
            <a:extLst>
              <a:ext uri="{FF2B5EF4-FFF2-40B4-BE49-F238E27FC236}">
                <a16:creationId xmlns:a16="http://schemas.microsoft.com/office/drawing/2014/main" id="{A1776599-F4C8-4F73-8069-4EED8D69478C}"/>
              </a:ext>
            </a:extLst>
          </p:cNvPr>
          <p:cNvSpPr/>
          <p:nvPr/>
        </p:nvSpPr>
        <p:spPr>
          <a:xfrm>
            <a:off x="4511596" y="1649814"/>
            <a:ext cx="742950" cy="3429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9242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Examination Process</a:t>
            </a:r>
          </a:p>
        </p:txBody>
      </p:sp>
      <p:sp>
        <p:nvSpPr>
          <p:cNvPr id="3" name="Content Placeholder 2"/>
          <p:cNvSpPr>
            <a:spLocks noGrp="1"/>
          </p:cNvSpPr>
          <p:nvPr>
            <p:ph idx="1"/>
          </p:nvPr>
        </p:nvSpPr>
        <p:spPr>
          <a:xfrm>
            <a:off x="573155" y="1447800"/>
            <a:ext cx="8229600" cy="4190999"/>
          </a:xfrm>
        </p:spPr>
        <p:txBody>
          <a:bodyPr>
            <a:normAutofit fontScale="70000" lnSpcReduction="20000"/>
          </a:bodyPr>
          <a:lstStyle/>
          <a:p>
            <a:r>
              <a:rPr lang="en-CA" b="1" dirty="0"/>
              <a:t>Publication</a:t>
            </a:r>
          </a:p>
          <a:p>
            <a:pPr lvl="1"/>
            <a:r>
              <a:rPr lang="en-CA" dirty="0"/>
              <a:t>18 months from the priority date</a:t>
            </a:r>
          </a:p>
          <a:p>
            <a:pPr lvl="1"/>
            <a:r>
              <a:rPr lang="en-CA" dirty="0"/>
              <a:t>Can request earlier publication </a:t>
            </a:r>
          </a:p>
          <a:p>
            <a:r>
              <a:rPr lang="en-CA" b="1" dirty="0"/>
              <a:t>Examination</a:t>
            </a:r>
          </a:p>
          <a:p>
            <a:pPr lvl="1"/>
            <a:r>
              <a:rPr lang="en-CA" dirty="0"/>
              <a:t>Need to request examination (s. 35 </a:t>
            </a:r>
            <a:r>
              <a:rPr lang="en-CA" i="1" dirty="0"/>
              <a:t>Patent Act</a:t>
            </a:r>
            <a:r>
              <a:rPr lang="en-CA" dirty="0"/>
              <a:t>)</a:t>
            </a:r>
          </a:p>
          <a:p>
            <a:pPr lvl="1"/>
            <a:r>
              <a:rPr lang="en-CA" dirty="0"/>
              <a:t>Anyone can request examination</a:t>
            </a:r>
          </a:p>
          <a:p>
            <a:pPr lvl="1"/>
            <a:r>
              <a:rPr lang="en-CA" dirty="0"/>
              <a:t>Requests for examination may be deferred up to 4 years from filing in Canada</a:t>
            </a:r>
          </a:p>
          <a:p>
            <a:pPr lvl="1"/>
            <a:r>
              <a:rPr lang="en-CA" dirty="0"/>
              <a:t>Currently a delay of about 1-2 years to start examination once it is requested (depends on art)</a:t>
            </a:r>
          </a:p>
          <a:p>
            <a:pPr lvl="1"/>
            <a:r>
              <a:rPr lang="en-CA" dirty="0"/>
              <a:t>An Examiner is assigned to the file – should be technically competent – will do a prior art search </a:t>
            </a:r>
          </a:p>
          <a:p>
            <a:pPr lvl="1"/>
            <a:r>
              <a:rPr lang="en-CA" dirty="0"/>
              <a:t>Can request expedited examination if you have a reason (like infringer on market) and you pay a fee (or PPH)</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25</a:t>
            </a:fld>
            <a:endParaRPr lang="en-CA" dirty="0"/>
          </a:p>
        </p:txBody>
      </p:sp>
    </p:spTree>
    <p:extLst>
      <p:ext uri="{BB962C8B-B14F-4D97-AF65-F5344CB8AC3E}">
        <p14:creationId xmlns:p14="http://schemas.microsoft.com/office/powerpoint/2010/main" val="21326698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Examination Process</a:t>
            </a:r>
          </a:p>
        </p:txBody>
      </p:sp>
      <p:sp>
        <p:nvSpPr>
          <p:cNvPr id="3" name="Content Placeholder 2"/>
          <p:cNvSpPr>
            <a:spLocks noGrp="1"/>
          </p:cNvSpPr>
          <p:nvPr>
            <p:ph idx="1"/>
          </p:nvPr>
        </p:nvSpPr>
        <p:spPr>
          <a:xfrm>
            <a:off x="573155" y="1447800"/>
            <a:ext cx="8229600" cy="4190999"/>
          </a:xfrm>
        </p:spPr>
        <p:txBody>
          <a:bodyPr>
            <a:normAutofit fontScale="92500"/>
          </a:bodyPr>
          <a:lstStyle/>
          <a:p>
            <a:r>
              <a:rPr lang="en-CA" dirty="0"/>
              <a:t>What does the Examiner do?</a:t>
            </a:r>
          </a:p>
          <a:p>
            <a:pPr lvl="1"/>
            <a:r>
              <a:rPr lang="en-CA" dirty="0"/>
              <a:t>Examiner reviews the application and requisitions compliance with the </a:t>
            </a:r>
            <a:r>
              <a:rPr lang="en-CA" i="1" dirty="0"/>
              <a:t>Patent Act </a:t>
            </a:r>
            <a:r>
              <a:rPr lang="en-CA" dirty="0"/>
              <a:t>and </a:t>
            </a:r>
            <a:r>
              <a:rPr lang="en-CA" i="1" dirty="0"/>
              <a:t>Patent Rules</a:t>
            </a:r>
          </a:p>
          <a:p>
            <a:pPr lvl="1"/>
            <a:r>
              <a:rPr lang="en-CA" dirty="0"/>
              <a:t>Will often issue one or more Office Actions alleging that the application is not allowable (e.g. not new or inventive, claims are unclear, not supported, lack utility, etc.)</a:t>
            </a:r>
          </a:p>
          <a:p>
            <a:pPr lvl="1"/>
            <a:r>
              <a:rPr lang="en-CA" dirty="0"/>
              <a:t>Applicant responds with arguments and/or amendments</a:t>
            </a:r>
          </a:p>
          <a:p>
            <a:pPr lvl="1"/>
            <a:r>
              <a:rPr lang="en-CA" dirty="0"/>
              <a:t>Back and forth between Patent Office and Patent Agent</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26</a:t>
            </a:fld>
            <a:endParaRPr lang="en-CA" dirty="0"/>
          </a:p>
        </p:txBody>
      </p:sp>
    </p:spTree>
    <p:extLst>
      <p:ext uri="{BB962C8B-B14F-4D97-AF65-F5344CB8AC3E}">
        <p14:creationId xmlns:p14="http://schemas.microsoft.com/office/powerpoint/2010/main" val="8507199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B3207-6B1B-42DB-8242-73DDAA93788D}"/>
              </a:ext>
            </a:extLst>
          </p:cNvPr>
          <p:cNvSpPr>
            <a:spLocks noGrp="1"/>
          </p:cNvSpPr>
          <p:nvPr>
            <p:ph type="title"/>
          </p:nvPr>
        </p:nvSpPr>
        <p:spPr/>
        <p:txBody>
          <a:bodyPr/>
          <a:lstStyle/>
          <a:p>
            <a:r>
              <a:rPr lang="en-CA" dirty="0"/>
              <a:t>Examination</a:t>
            </a:r>
            <a:endParaRPr lang="en-US" dirty="0"/>
          </a:p>
        </p:txBody>
      </p:sp>
      <p:sp>
        <p:nvSpPr>
          <p:cNvPr id="3" name="Content Placeholder 2">
            <a:extLst>
              <a:ext uri="{FF2B5EF4-FFF2-40B4-BE49-F238E27FC236}">
                <a16:creationId xmlns:a16="http://schemas.microsoft.com/office/drawing/2014/main" id="{287BF119-A7EC-499E-B679-A74EBF6C6C71}"/>
              </a:ext>
            </a:extLst>
          </p:cNvPr>
          <p:cNvSpPr>
            <a:spLocks noGrp="1"/>
          </p:cNvSpPr>
          <p:nvPr>
            <p:ph idx="1"/>
          </p:nvPr>
        </p:nvSpPr>
        <p:spPr>
          <a:xfrm>
            <a:off x="345812" y="1714500"/>
            <a:ext cx="7959988" cy="3695700"/>
          </a:xfrm>
        </p:spPr>
        <p:txBody>
          <a:bodyPr>
            <a:normAutofit/>
          </a:bodyPr>
          <a:lstStyle/>
          <a:p>
            <a:pPr>
              <a:spcBef>
                <a:spcPts val="1350"/>
              </a:spcBef>
              <a:spcAft>
                <a:spcPts val="0"/>
              </a:spcAft>
            </a:pPr>
            <a:r>
              <a:rPr lang="en-US" sz="1800" dirty="0">
                <a:latin typeface="Helvetica" panose="020B0604020202020204" pitchFamily="34" charset="0"/>
                <a:cs typeface="Helvetica" panose="020B0604020202020204" pitchFamily="34" charset="0"/>
              </a:rPr>
              <a:t>Examiner can reject </a:t>
            </a:r>
            <a:r>
              <a:rPr lang="en-US" sz="1800" u="sng" dirty="0">
                <a:latin typeface="Helvetica" panose="020B0604020202020204" pitchFamily="34" charset="0"/>
                <a:cs typeface="Helvetica" panose="020B0604020202020204" pitchFamily="34" charset="0"/>
              </a:rPr>
              <a:t>claims</a:t>
            </a:r>
            <a:r>
              <a:rPr lang="en-US" sz="1800" dirty="0">
                <a:latin typeface="Helvetica" panose="020B0604020202020204" pitchFamily="34" charset="0"/>
                <a:cs typeface="Helvetica" panose="020B0604020202020204" pitchFamily="34" charset="0"/>
              </a:rPr>
              <a:t> on several grounds, such as:</a:t>
            </a:r>
          </a:p>
          <a:p>
            <a:pPr marL="737235" lvl="2" indent="-257175" fontAlgn="auto">
              <a:lnSpc>
                <a:spcPct val="110000"/>
              </a:lnSpc>
              <a:spcBef>
                <a:spcPts val="450"/>
              </a:spcBef>
              <a:spcAft>
                <a:spcPts val="0"/>
              </a:spcAft>
            </a:pPr>
            <a:r>
              <a:rPr lang="en-US" sz="1600" dirty="0">
                <a:latin typeface="Helvetica" panose="020B0604020202020204" pitchFamily="34" charset="0"/>
                <a:cs typeface="Helvetica" panose="020B0604020202020204" pitchFamily="34" charset="0"/>
              </a:rPr>
              <a:t>Subject Matter (s.2)</a:t>
            </a:r>
          </a:p>
          <a:p>
            <a:pPr marL="737235" lvl="2" indent="-257175" fontAlgn="auto">
              <a:lnSpc>
                <a:spcPct val="110000"/>
              </a:lnSpc>
              <a:spcBef>
                <a:spcPts val="450"/>
              </a:spcBef>
              <a:spcAft>
                <a:spcPts val="0"/>
              </a:spcAft>
            </a:pPr>
            <a:r>
              <a:rPr lang="en-US" sz="1600" dirty="0">
                <a:latin typeface="Helvetica" panose="020B0604020202020204" pitchFamily="34" charset="0"/>
                <a:cs typeface="Helvetica" panose="020B0604020202020204" pitchFamily="34" charset="0"/>
              </a:rPr>
              <a:t>Anticipation (Lack of Novelty) (s.28.2)</a:t>
            </a:r>
          </a:p>
          <a:p>
            <a:pPr marL="737235" lvl="2" indent="-257175" fontAlgn="auto">
              <a:lnSpc>
                <a:spcPct val="110000"/>
              </a:lnSpc>
              <a:spcBef>
                <a:spcPts val="450"/>
              </a:spcBef>
              <a:spcAft>
                <a:spcPts val="0"/>
              </a:spcAft>
            </a:pPr>
            <a:r>
              <a:rPr lang="en-US" sz="1600" dirty="0">
                <a:latin typeface="Helvetica" panose="020B0604020202020204" pitchFamily="34" charset="0"/>
                <a:cs typeface="Helvetica" panose="020B0604020202020204" pitchFamily="34" charset="0"/>
              </a:rPr>
              <a:t>Obviousness (s.28.3)</a:t>
            </a:r>
          </a:p>
          <a:p>
            <a:pPr marL="737235" lvl="2" indent="-257175" fontAlgn="auto">
              <a:lnSpc>
                <a:spcPct val="110000"/>
              </a:lnSpc>
              <a:spcBef>
                <a:spcPts val="450"/>
              </a:spcBef>
              <a:spcAft>
                <a:spcPts val="0"/>
              </a:spcAft>
            </a:pPr>
            <a:r>
              <a:rPr lang="en-US" sz="1600" dirty="0">
                <a:latin typeface="Helvetica" panose="020B0604020202020204" pitchFamily="34" charset="0"/>
                <a:cs typeface="Helvetica" panose="020B0604020202020204" pitchFamily="34" charset="0"/>
              </a:rPr>
              <a:t>Double Patenting</a:t>
            </a:r>
          </a:p>
          <a:p>
            <a:pPr marL="737235" lvl="2" indent="-257175" fontAlgn="auto">
              <a:lnSpc>
                <a:spcPct val="110000"/>
              </a:lnSpc>
              <a:spcBef>
                <a:spcPts val="450"/>
              </a:spcBef>
              <a:spcAft>
                <a:spcPts val="0"/>
              </a:spcAft>
            </a:pPr>
            <a:r>
              <a:rPr lang="en-US" sz="1600" dirty="0">
                <a:latin typeface="Helvetica" panose="020B0604020202020204" pitchFamily="34" charset="0"/>
                <a:cs typeface="Helvetica" panose="020B0604020202020204" pitchFamily="34" charset="0"/>
              </a:rPr>
              <a:t>Unity of Invention/Restriction Requirement</a:t>
            </a:r>
          </a:p>
          <a:p>
            <a:pPr marL="737235" lvl="2" indent="-257175" fontAlgn="auto">
              <a:lnSpc>
                <a:spcPct val="110000"/>
              </a:lnSpc>
              <a:spcBef>
                <a:spcPts val="450"/>
              </a:spcBef>
              <a:spcAft>
                <a:spcPts val="0"/>
              </a:spcAft>
            </a:pPr>
            <a:r>
              <a:rPr lang="en-US" sz="1600" dirty="0">
                <a:latin typeface="Helvetica" panose="020B0604020202020204" pitchFamily="34" charset="0"/>
                <a:cs typeface="Helvetica" panose="020B0604020202020204" pitchFamily="34" charset="0"/>
              </a:rPr>
              <a:t>Lack of Utility</a:t>
            </a:r>
          </a:p>
          <a:p>
            <a:pPr marL="291465" fontAlgn="auto">
              <a:lnSpc>
                <a:spcPct val="110000"/>
              </a:lnSpc>
              <a:spcBef>
                <a:spcPts val="1800"/>
              </a:spcBef>
              <a:spcAft>
                <a:spcPts val="0"/>
              </a:spcAft>
              <a:buClr>
                <a:schemeClr val="tx2"/>
              </a:buClr>
            </a:pPr>
            <a:r>
              <a:rPr lang="en-US" sz="1800" dirty="0">
                <a:latin typeface="Helvetica" panose="020B0604020202020204" pitchFamily="34" charset="0"/>
                <a:cs typeface="Helvetica" panose="020B0604020202020204" pitchFamily="34" charset="0"/>
              </a:rPr>
              <a:t>Examiner can make a variety of formality rejections</a:t>
            </a:r>
          </a:p>
          <a:p>
            <a:pPr marL="737235" lvl="2" indent="-257175" fontAlgn="auto">
              <a:lnSpc>
                <a:spcPct val="110000"/>
              </a:lnSpc>
              <a:spcBef>
                <a:spcPts val="450"/>
              </a:spcBef>
              <a:spcAft>
                <a:spcPts val="0"/>
              </a:spcAft>
            </a:pPr>
            <a:r>
              <a:rPr lang="en-US" sz="1600" dirty="0">
                <a:latin typeface="Helvetica" panose="020B0604020202020204" pitchFamily="34" charset="0"/>
                <a:cs typeface="Helvetica" panose="020B0604020202020204" pitchFamily="34" charset="0"/>
              </a:rPr>
              <a:t>To claims as well as other parts of the application</a:t>
            </a:r>
          </a:p>
          <a:p>
            <a:endParaRPr lang="en-US" sz="3200" dirty="0"/>
          </a:p>
        </p:txBody>
      </p:sp>
    </p:spTree>
    <p:extLst>
      <p:ext uri="{BB962C8B-B14F-4D97-AF65-F5344CB8AC3E}">
        <p14:creationId xmlns:p14="http://schemas.microsoft.com/office/powerpoint/2010/main" val="5402960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The Examination Process</a:t>
            </a:r>
          </a:p>
        </p:txBody>
      </p:sp>
      <p:sp>
        <p:nvSpPr>
          <p:cNvPr id="3" name="Content Placeholder 2"/>
          <p:cNvSpPr>
            <a:spLocks noGrp="1"/>
          </p:cNvSpPr>
          <p:nvPr>
            <p:ph idx="1"/>
          </p:nvPr>
        </p:nvSpPr>
        <p:spPr>
          <a:xfrm>
            <a:off x="573155" y="1447800"/>
            <a:ext cx="8229600" cy="4190999"/>
          </a:xfrm>
        </p:spPr>
        <p:txBody>
          <a:bodyPr>
            <a:normAutofit fontScale="92500"/>
          </a:bodyPr>
          <a:lstStyle/>
          <a:p>
            <a:r>
              <a:rPr lang="en-CA" dirty="0"/>
              <a:t>Amendment is limited</a:t>
            </a:r>
          </a:p>
          <a:p>
            <a:pPr lvl="1"/>
            <a:r>
              <a:rPr lang="en-CA" dirty="0"/>
              <a:t>Cannot introduce new subject matter (s. 38.2 </a:t>
            </a:r>
            <a:r>
              <a:rPr lang="en-CA" i="1" dirty="0"/>
              <a:t>Patent Act</a:t>
            </a:r>
            <a:r>
              <a:rPr lang="en-CA" dirty="0"/>
              <a:t>)</a:t>
            </a:r>
          </a:p>
          <a:p>
            <a:pPr lvl="1"/>
            <a:r>
              <a:rPr lang="en-CA" dirty="0"/>
              <a:t>Some jurisdictions need literal support in description (e.g. Europe)</a:t>
            </a:r>
          </a:p>
          <a:p>
            <a:r>
              <a:rPr lang="en-CA" dirty="0"/>
              <a:t>Amendment may broaden or narrow the scope of the claims</a:t>
            </a:r>
          </a:p>
          <a:p>
            <a:r>
              <a:rPr lang="en-CA" dirty="0"/>
              <a:t>Patent to issue to a single invention</a:t>
            </a:r>
          </a:p>
          <a:p>
            <a:r>
              <a:rPr lang="en-CA" dirty="0"/>
              <a:t>May be required to restrict to a single invention and pursue claims to other inventions in additional applications (called divisional applications)</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28</a:t>
            </a:fld>
            <a:endParaRPr lang="en-CA" dirty="0"/>
          </a:p>
        </p:txBody>
      </p:sp>
    </p:spTree>
    <p:extLst>
      <p:ext uri="{BB962C8B-B14F-4D97-AF65-F5344CB8AC3E}">
        <p14:creationId xmlns:p14="http://schemas.microsoft.com/office/powerpoint/2010/main" val="1362888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CA" dirty="0"/>
              <a:t>Be careful of what you say in responding to Office Actions!</a:t>
            </a:r>
          </a:p>
          <a:p>
            <a:r>
              <a:rPr lang="en-CA" dirty="0"/>
              <a:t>File wrapper estoppel (s.53.1 </a:t>
            </a:r>
            <a:r>
              <a:rPr lang="en-CA" i="1" dirty="0"/>
              <a:t>Patent Act</a:t>
            </a:r>
            <a:r>
              <a:rPr lang="en-CA" dirty="0"/>
              <a:t>)</a:t>
            </a:r>
          </a:p>
          <a:p>
            <a:pPr lvl="1"/>
            <a:r>
              <a:rPr lang="en-CA" dirty="0"/>
              <a:t>a written communication, or any part of such a communication, may be admitted into evidence to rebut any representation made by the patentee in the action or proceeding as to the construction of a claim in the patent if it is prepared in respect of the prosecution of the application for the patent between the applicant and the Commissioner. </a:t>
            </a:r>
            <a:endParaRPr lang="en-US" dirty="0"/>
          </a:p>
        </p:txBody>
      </p:sp>
      <p:sp>
        <p:nvSpPr>
          <p:cNvPr id="4" name="Slide Number Placeholder 3"/>
          <p:cNvSpPr>
            <a:spLocks noGrp="1"/>
          </p:cNvSpPr>
          <p:nvPr>
            <p:ph type="sldNum" sz="quarter" idx="4"/>
          </p:nvPr>
        </p:nvSpPr>
        <p:spPr/>
        <p:txBody>
          <a:bodyPr/>
          <a:lstStyle/>
          <a:p>
            <a:pPr>
              <a:defRPr/>
            </a:pPr>
            <a:fld id="{202A5A07-8775-41F6-A814-A1AF7527A768}" type="slidenum">
              <a:rPr lang="en-CA" smtClean="0"/>
              <a:pPr>
                <a:defRPr/>
              </a:pPr>
              <a:t>29</a:t>
            </a:fld>
            <a:endParaRPr lang="en-CA" dirty="0"/>
          </a:p>
        </p:txBody>
      </p:sp>
      <p:sp>
        <p:nvSpPr>
          <p:cNvPr id="5" name="Title 1"/>
          <p:cNvSpPr>
            <a:spLocks noGrp="1"/>
          </p:cNvSpPr>
          <p:nvPr>
            <p:ph type="title"/>
          </p:nvPr>
        </p:nvSpPr>
        <p:spPr/>
        <p:txBody>
          <a:bodyPr/>
          <a:lstStyle/>
          <a:p>
            <a:r>
              <a:rPr lang="en-CA" dirty="0"/>
              <a:t>The Examination Process</a:t>
            </a:r>
          </a:p>
        </p:txBody>
      </p:sp>
    </p:spTree>
    <p:extLst>
      <p:ext uri="{BB962C8B-B14F-4D97-AF65-F5344CB8AC3E}">
        <p14:creationId xmlns:p14="http://schemas.microsoft.com/office/powerpoint/2010/main" val="11401127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Patent Application Process</a:t>
            </a:r>
          </a:p>
        </p:txBody>
      </p:sp>
      <p:sp>
        <p:nvSpPr>
          <p:cNvPr id="3" name="Content Placeholder 2"/>
          <p:cNvSpPr>
            <a:spLocks noGrp="1"/>
          </p:cNvSpPr>
          <p:nvPr>
            <p:ph idx="1"/>
          </p:nvPr>
        </p:nvSpPr>
        <p:spPr>
          <a:xfrm>
            <a:off x="573155" y="1447800"/>
            <a:ext cx="8229600" cy="4190999"/>
          </a:xfrm>
        </p:spPr>
        <p:txBody>
          <a:bodyPr/>
          <a:lstStyle/>
          <a:p>
            <a:r>
              <a:rPr lang="en-CA" dirty="0"/>
              <a:t>Protests – filing prior art</a:t>
            </a:r>
          </a:p>
          <a:p>
            <a:pPr lvl="1"/>
            <a:r>
              <a:rPr lang="en-CA" dirty="0"/>
              <a:t>Third party may file prior art with a statement</a:t>
            </a:r>
          </a:p>
          <a:p>
            <a:pPr lvl="1"/>
            <a:r>
              <a:rPr lang="en-CA" dirty="0"/>
              <a:t>Third party involvement is limited</a:t>
            </a:r>
          </a:p>
          <a:p>
            <a:pPr lvl="1"/>
            <a:r>
              <a:rPr lang="en-CA" dirty="0"/>
              <a:t>Could actually strengthen a patent</a:t>
            </a:r>
          </a:p>
          <a:p>
            <a:r>
              <a:rPr lang="en-CA" dirty="0"/>
              <a:t>Note: Other jurisdictions (e.g. EPO and the United States) have opposition procedures that allow third parties to be quite involved</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30</a:t>
            </a:fld>
            <a:endParaRPr lang="en-CA" dirty="0"/>
          </a:p>
        </p:txBody>
      </p:sp>
    </p:spTree>
    <p:extLst>
      <p:ext uri="{BB962C8B-B14F-4D97-AF65-F5344CB8AC3E}">
        <p14:creationId xmlns:p14="http://schemas.microsoft.com/office/powerpoint/2010/main" val="3803419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Patent Application Process</a:t>
            </a:r>
          </a:p>
        </p:txBody>
      </p:sp>
      <p:sp>
        <p:nvSpPr>
          <p:cNvPr id="3" name="Content Placeholder 2"/>
          <p:cNvSpPr>
            <a:spLocks noGrp="1"/>
          </p:cNvSpPr>
          <p:nvPr>
            <p:ph idx="1"/>
          </p:nvPr>
        </p:nvSpPr>
        <p:spPr>
          <a:xfrm>
            <a:off x="573155" y="1447800"/>
            <a:ext cx="8229600" cy="4190999"/>
          </a:xfrm>
        </p:spPr>
        <p:txBody>
          <a:bodyPr>
            <a:normAutofit fontScale="92500" lnSpcReduction="10000"/>
          </a:bodyPr>
          <a:lstStyle/>
          <a:p>
            <a:r>
              <a:rPr lang="en-CA" dirty="0"/>
              <a:t>Abandonment and Reinstatement</a:t>
            </a:r>
          </a:p>
          <a:p>
            <a:pPr lvl="1"/>
            <a:r>
              <a:rPr lang="en-CA" dirty="0"/>
              <a:t>The Applicant will receive notice of a due date</a:t>
            </a:r>
          </a:p>
          <a:p>
            <a:pPr lvl="2"/>
            <a:r>
              <a:rPr lang="en-CA" dirty="0"/>
              <a:t>The notice may be built into a requisition (ex. Office Actions and Notices of Allowances)</a:t>
            </a:r>
          </a:p>
          <a:p>
            <a:pPr lvl="3"/>
            <a:r>
              <a:rPr lang="en-CA" dirty="0"/>
              <a:t>Failure to act by the deadline set in the requisition results in abandonment</a:t>
            </a:r>
          </a:p>
          <a:p>
            <a:pPr lvl="2"/>
            <a:r>
              <a:rPr lang="en-CA" dirty="0"/>
              <a:t>If no prior notice was given (ex. Payment of Examination Fee/Maintenance Fee), after missing the original deadline, CIPO will send a notice setting a further deadline</a:t>
            </a:r>
          </a:p>
          <a:p>
            <a:pPr lvl="3"/>
            <a:r>
              <a:rPr lang="en-CA" dirty="0"/>
              <a:t>Failure to act and pay the original fee plus a late fee by the further deadline or 6 months after the original deadline will deem the application abandoned</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31</a:t>
            </a:fld>
            <a:endParaRPr lang="en-CA" dirty="0"/>
          </a:p>
        </p:txBody>
      </p:sp>
    </p:spTree>
    <p:extLst>
      <p:ext uri="{BB962C8B-B14F-4D97-AF65-F5344CB8AC3E}">
        <p14:creationId xmlns:p14="http://schemas.microsoft.com/office/powerpoint/2010/main" val="38218331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Patent Application Process</a:t>
            </a:r>
          </a:p>
        </p:txBody>
      </p:sp>
      <p:sp>
        <p:nvSpPr>
          <p:cNvPr id="3" name="Content Placeholder 2"/>
          <p:cNvSpPr>
            <a:spLocks noGrp="1"/>
          </p:cNvSpPr>
          <p:nvPr>
            <p:ph idx="1"/>
          </p:nvPr>
        </p:nvSpPr>
        <p:spPr>
          <a:xfrm>
            <a:off x="573155" y="1447800"/>
            <a:ext cx="8229600" cy="4190999"/>
          </a:xfrm>
        </p:spPr>
        <p:txBody>
          <a:bodyPr>
            <a:normAutofit fontScale="92500" lnSpcReduction="20000"/>
          </a:bodyPr>
          <a:lstStyle/>
          <a:p>
            <a:r>
              <a:rPr lang="en-CA" dirty="0"/>
              <a:t>Abandonment and Reinstatement</a:t>
            </a:r>
          </a:p>
          <a:p>
            <a:pPr lvl="1"/>
            <a:r>
              <a:rPr lang="en-CA" dirty="0"/>
              <a:t>Late payment of fees or abandonment may give rise to third party rights</a:t>
            </a:r>
          </a:p>
          <a:p>
            <a:pPr lvl="2"/>
            <a:r>
              <a:rPr lang="en-CA" dirty="0"/>
              <a:t>Third party rights provide exceptions to infringement</a:t>
            </a:r>
          </a:p>
          <a:p>
            <a:pPr lvl="1"/>
            <a:r>
              <a:rPr lang="en-CA" dirty="0"/>
              <a:t>The Applicant can reinstate the application within 12 months of deemed abandonment by completing the original requirement</a:t>
            </a:r>
          </a:p>
          <a:p>
            <a:pPr lvl="2"/>
            <a:r>
              <a:rPr lang="en-CA" dirty="0"/>
              <a:t>In some cases, reinstatement can require the Commissioner to determine that the failure occurred in spite of due care required of the circumstances</a:t>
            </a:r>
          </a:p>
          <a:p>
            <a:pPr lvl="1"/>
            <a:r>
              <a:rPr lang="en-CA" dirty="0"/>
              <a:t>Must pay reinstatement fee and request reinstatement for each act of abandonment</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32</a:t>
            </a:fld>
            <a:endParaRPr lang="en-CA" dirty="0"/>
          </a:p>
        </p:txBody>
      </p:sp>
    </p:spTree>
    <p:extLst>
      <p:ext uri="{BB962C8B-B14F-4D97-AF65-F5344CB8AC3E}">
        <p14:creationId xmlns:p14="http://schemas.microsoft.com/office/powerpoint/2010/main" val="13009947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3154" y="228600"/>
            <a:ext cx="8342245" cy="1066800"/>
          </a:xfrm>
        </p:spPr>
        <p:txBody>
          <a:bodyPr>
            <a:normAutofit/>
          </a:bodyPr>
          <a:lstStyle/>
          <a:p>
            <a:r>
              <a:rPr lang="en-CA" dirty="0"/>
              <a:t>Timeline for Canadian Application Examination</a:t>
            </a:r>
          </a:p>
        </p:txBody>
      </p:sp>
      <p:cxnSp>
        <p:nvCxnSpPr>
          <p:cNvPr id="57" name="Straight Connector 56"/>
          <p:cNvCxnSpPr/>
          <p:nvPr/>
        </p:nvCxnSpPr>
        <p:spPr>
          <a:xfrm>
            <a:off x="479034" y="3986094"/>
            <a:ext cx="788860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860034" y="3986094"/>
            <a:ext cx="0" cy="22268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1850634" y="3986094"/>
            <a:ext cx="0" cy="22268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V="1">
            <a:off x="4441434" y="3986094"/>
            <a:ext cx="0" cy="22268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5949133" y="3986094"/>
            <a:ext cx="0" cy="22268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860034" y="3265135"/>
            <a:ext cx="0" cy="58488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rot="18900000">
            <a:off x="702274" y="2468906"/>
            <a:ext cx="1151166" cy="738664"/>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Priority Application (provisional)</a:t>
            </a:r>
          </a:p>
        </p:txBody>
      </p:sp>
      <p:sp>
        <p:nvSpPr>
          <p:cNvPr id="64" name="TextBox 63"/>
          <p:cNvSpPr txBox="1"/>
          <p:nvPr/>
        </p:nvSpPr>
        <p:spPr>
          <a:xfrm rot="18900000">
            <a:off x="1708706" y="2698738"/>
            <a:ext cx="1110467" cy="307777"/>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PCT filing</a:t>
            </a:r>
          </a:p>
        </p:txBody>
      </p:sp>
      <p:sp>
        <p:nvSpPr>
          <p:cNvPr id="65" name="TextBox 64"/>
          <p:cNvSpPr txBox="1"/>
          <p:nvPr/>
        </p:nvSpPr>
        <p:spPr>
          <a:xfrm rot="18900000">
            <a:off x="4249379" y="2310284"/>
            <a:ext cx="1110467" cy="954107"/>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National Phase Entry of PCT filing</a:t>
            </a:r>
          </a:p>
        </p:txBody>
      </p:sp>
      <p:sp>
        <p:nvSpPr>
          <p:cNvPr id="66" name="TextBox 65"/>
          <p:cNvSpPr txBox="1"/>
          <p:nvPr/>
        </p:nvSpPr>
        <p:spPr>
          <a:xfrm rot="18900000">
            <a:off x="5626657" y="2234580"/>
            <a:ext cx="2118621" cy="523220"/>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Deadline to request examination in Canada</a:t>
            </a:r>
          </a:p>
        </p:txBody>
      </p:sp>
      <p:sp>
        <p:nvSpPr>
          <p:cNvPr id="67" name="TextBox 66"/>
          <p:cNvSpPr txBox="1"/>
          <p:nvPr/>
        </p:nvSpPr>
        <p:spPr>
          <a:xfrm>
            <a:off x="1295400" y="4236016"/>
            <a:ext cx="1110467" cy="307777"/>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12 months</a:t>
            </a:r>
          </a:p>
        </p:txBody>
      </p:sp>
      <p:sp>
        <p:nvSpPr>
          <p:cNvPr id="68" name="TextBox 67"/>
          <p:cNvSpPr txBox="1"/>
          <p:nvPr/>
        </p:nvSpPr>
        <p:spPr>
          <a:xfrm>
            <a:off x="304800" y="4236016"/>
            <a:ext cx="1110467" cy="307777"/>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0 months</a:t>
            </a:r>
          </a:p>
        </p:txBody>
      </p:sp>
      <p:sp>
        <p:nvSpPr>
          <p:cNvPr id="69" name="TextBox 68"/>
          <p:cNvSpPr txBox="1"/>
          <p:nvPr/>
        </p:nvSpPr>
        <p:spPr>
          <a:xfrm>
            <a:off x="3886200" y="4236016"/>
            <a:ext cx="1110467" cy="307777"/>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30 months</a:t>
            </a:r>
          </a:p>
        </p:txBody>
      </p:sp>
      <p:sp>
        <p:nvSpPr>
          <p:cNvPr id="70" name="TextBox 69"/>
          <p:cNvSpPr txBox="1"/>
          <p:nvPr/>
        </p:nvSpPr>
        <p:spPr>
          <a:xfrm>
            <a:off x="5393899" y="4236016"/>
            <a:ext cx="1110467" cy="307777"/>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60 months</a:t>
            </a:r>
          </a:p>
        </p:txBody>
      </p:sp>
      <p:cxnSp>
        <p:nvCxnSpPr>
          <p:cNvPr id="71" name="Straight Arrow Connector 70"/>
          <p:cNvCxnSpPr/>
          <p:nvPr/>
        </p:nvCxnSpPr>
        <p:spPr>
          <a:xfrm>
            <a:off x="1843013" y="3265135"/>
            <a:ext cx="0" cy="58488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4441433" y="3265135"/>
            <a:ext cx="0" cy="58488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5949132" y="3265135"/>
            <a:ext cx="0" cy="58488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V="1">
            <a:off x="2950806" y="3969829"/>
            <a:ext cx="0" cy="22268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rot="18900000">
            <a:off x="2684445" y="2274344"/>
            <a:ext cx="1960149" cy="523220"/>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Publication of provisional application</a:t>
            </a:r>
          </a:p>
        </p:txBody>
      </p:sp>
      <p:cxnSp>
        <p:nvCxnSpPr>
          <p:cNvPr id="80" name="Straight Arrow Connector 79"/>
          <p:cNvCxnSpPr/>
          <p:nvPr/>
        </p:nvCxnSpPr>
        <p:spPr>
          <a:xfrm>
            <a:off x="2943185" y="3248870"/>
            <a:ext cx="0" cy="58488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2373204" y="4236016"/>
            <a:ext cx="1110467" cy="307777"/>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18 months</a:t>
            </a:r>
          </a:p>
        </p:txBody>
      </p:sp>
      <p:cxnSp>
        <p:nvCxnSpPr>
          <p:cNvPr id="29" name="Straight Connector 28"/>
          <p:cNvCxnSpPr/>
          <p:nvPr/>
        </p:nvCxnSpPr>
        <p:spPr>
          <a:xfrm flipV="1">
            <a:off x="6978998" y="3986095"/>
            <a:ext cx="0" cy="22268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8900000">
            <a:off x="6649889" y="2218564"/>
            <a:ext cx="2163922" cy="523220"/>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Reinstatement as of right if the deadline is missed</a:t>
            </a:r>
          </a:p>
        </p:txBody>
      </p:sp>
      <p:cxnSp>
        <p:nvCxnSpPr>
          <p:cNvPr id="31" name="Straight Arrow Connector 30"/>
          <p:cNvCxnSpPr/>
          <p:nvPr/>
        </p:nvCxnSpPr>
        <p:spPr>
          <a:xfrm>
            <a:off x="6978997" y="3265136"/>
            <a:ext cx="0" cy="58488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6423763" y="4236016"/>
            <a:ext cx="1110467" cy="307777"/>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66 months</a:t>
            </a:r>
          </a:p>
        </p:txBody>
      </p:sp>
      <p:cxnSp>
        <p:nvCxnSpPr>
          <p:cNvPr id="33" name="Straight Connector 32"/>
          <p:cNvCxnSpPr/>
          <p:nvPr/>
        </p:nvCxnSpPr>
        <p:spPr>
          <a:xfrm>
            <a:off x="6978997" y="3429000"/>
            <a:ext cx="1388638" cy="0"/>
          </a:xfrm>
          <a:prstGeom prst="line">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6888432" y="3439180"/>
            <a:ext cx="1569768" cy="523220"/>
          </a:xfrm>
          <a:prstGeom prst="rect">
            <a:avLst/>
          </a:prstGeom>
          <a:noFill/>
        </p:spPr>
        <p:txBody>
          <a:bodyPr wrap="square" rtlCol="0">
            <a:spAutoFit/>
          </a:bodyPr>
          <a:lstStyle/>
          <a:p>
            <a:pPr algn="ctr"/>
            <a:r>
              <a:rPr lang="en-CA" sz="1400" b="1" dirty="0">
                <a:solidFill>
                  <a:srgbClr val="00B050"/>
                </a:solidFill>
                <a:latin typeface="Arial" panose="020B0604020202020204" pitchFamily="34" charset="0"/>
                <a:cs typeface="Arial" panose="020B0604020202020204" pitchFamily="34" charset="0"/>
              </a:rPr>
              <a:t>Third Party Rights</a:t>
            </a:r>
          </a:p>
        </p:txBody>
      </p:sp>
    </p:spTree>
    <p:extLst>
      <p:ext uri="{BB962C8B-B14F-4D97-AF65-F5344CB8AC3E}">
        <p14:creationId xmlns:p14="http://schemas.microsoft.com/office/powerpoint/2010/main" val="28784860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Timeline for Canadian Application Examination</a:t>
            </a:r>
            <a:br>
              <a:rPr lang="en-CA" dirty="0"/>
            </a:br>
            <a:r>
              <a:rPr lang="en-CA" dirty="0"/>
              <a:t>(Reinstating under due care standard)</a:t>
            </a:r>
          </a:p>
        </p:txBody>
      </p:sp>
      <p:cxnSp>
        <p:nvCxnSpPr>
          <p:cNvPr id="58" name="Straight Connector 57"/>
          <p:cNvCxnSpPr/>
          <p:nvPr/>
        </p:nvCxnSpPr>
        <p:spPr>
          <a:xfrm flipV="1">
            <a:off x="860034" y="3986094"/>
            <a:ext cx="0" cy="22268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860034" y="3265135"/>
            <a:ext cx="0" cy="58488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rot="18900000">
            <a:off x="558270" y="2228974"/>
            <a:ext cx="2134481" cy="523220"/>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Deadline to request examination in Canada</a:t>
            </a:r>
          </a:p>
        </p:txBody>
      </p:sp>
      <p:sp>
        <p:nvSpPr>
          <p:cNvPr id="64" name="TextBox 63"/>
          <p:cNvSpPr txBox="1"/>
          <p:nvPr/>
        </p:nvSpPr>
        <p:spPr>
          <a:xfrm rot="18900000">
            <a:off x="1794019" y="2085207"/>
            <a:ext cx="2541116" cy="523220"/>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CIPO provides notice of failure to request Examination</a:t>
            </a:r>
          </a:p>
        </p:txBody>
      </p:sp>
      <p:sp>
        <p:nvSpPr>
          <p:cNvPr id="66" name="TextBox 65"/>
          <p:cNvSpPr txBox="1"/>
          <p:nvPr/>
        </p:nvSpPr>
        <p:spPr>
          <a:xfrm rot="18900000">
            <a:off x="7113722" y="2234580"/>
            <a:ext cx="2118621" cy="523220"/>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Deadline to reinstate by showing due care</a:t>
            </a:r>
          </a:p>
        </p:txBody>
      </p:sp>
      <p:sp>
        <p:nvSpPr>
          <p:cNvPr id="67" name="TextBox 66"/>
          <p:cNvSpPr txBox="1"/>
          <p:nvPr/>
        </p:nvSpPr>
        <p:spPr>
          <a:xfrm>
            <a:off x="2152894" y="4226828"/>
            <a:ext cx="1110467" cy="523220"/>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2 month period</a:t>
            </a:r>
          </a:p>
        </p:txBody>
      </p:sp>
      <p:sp>
        <p:nvSpPr>
          <p:cNvPr id="68" name="TextBox 67"/>
          <p:cNvSpPr txBox="1"/>
          <p:nvPr/>
        </p:nvSpPr>
        <p:spPr>
          <a:xfrm>
            <a:off x="304800" y="4236016"/>
            <a:ext cx="1110467" cy="307777"/>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60 months</a:t>
            </a:r>
          </a:p>
        </p:txBody>
      </p:sp>
      <p:sp>
        <p:nvSpPr>
          <p:cNvPr id="79" name="TextBox 78"/>
          <p:cNvSpPr txBox="1"/>
          <p:nvPr/>
        </p:nvSpPr>
        <p:spPr>
          <a:xfrm rot="18900000">
            <a:off x="2851194" y="2138320"/>
            <a:ext cx="2692028" cy="307777"/>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Application deemed abandoned</a:t>
            </a:r>
          </a:p>
        </p:txBody>
      </p:sp>
      <p:cxnSp>
        <p:nvCxnSpPr>
          <p:cNvPr id="33" name="Straight Connector 32"/>
          <p:cNvCxnSpPr/>
          <p:nvPr/>
        </p:nvCxnSpPr>
        <p:spPr>
          <a:xfrm flipV="1">
            <a:off x="2133600" y="3986094"/>
            <a:ext cx="0" cy="22268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2140194" y="3265135"/>
            <a:ext cx="0" cy="58488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3276600" y="3983968"/>
            <a:ext cx="0" cy="22268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79034" y="3986094"/>
            <a:ext cx="788860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2133600" y="4210536"/>
            <a:ext cx="1143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3276600" y="3265135"/>
            <a:ext cx="0" cy="58488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7430665" y="3983968"/>
            <a:ext cx="0" cy="22268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7420505" y="3265135"/>
            <a:ext cx="0" cy="58488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4783671" y="4226828"/>
            <a:ext cx="1110467" cy="523220"/>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12 month period</a:t>
            </a:r>
          </a:p>
        </p:txBody>
      </p:sp>
      <p:cxnSp>
        <p:nvCxnSpPr>
          <p:cNvPr id="43" name="Straight Connector 42"/>
          <p:cNvCxnSpPr/>
          <p:nvPr/>
        </p:nvCxnSpPr>
        <p:spPr>
          <a:xfrm>
            <a:off x="3257306" y="4210536"/>
            <a:ext cx="41631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48622" y="4900136"/>
            <a:ext cx="8201733" cy="830997"/>
          </a:xfrm>
          <a:prstGeom prst="rect">
            <a:avLst/>
          </a:prstGeom>
        </p:spPr>
        <p:txBody>
          <a:bodyPr wrap="square">
            <a:spAutoFit/>
          </a:bodyPr>
          <a:lstStyle/>
          <a:p>
            <a:pPr lvl="0" algn="just"/>
            <a:r>
              <a:rPr lang="en-CA" sz="1600" b="1" dirty="0">
                <a:latin typeface="Arial" panose="020B0604020202020204" pitchFamily="34" charset="0"/>
                <a:cs typeface="Arial" panose="020B0604020202020204" pitchFamily="34" charset="0"/>
              </a:rPr>
              <a:t>Under due care standard: </a:t>
            </a:r>
            <a:r>
              <a:rPr lang="en-CA" sz="1600" dirty="0">
                <a:latin typeface="Arial" panose="020B0604020202020204" pitchFamily="34" charset="0"/>
                <a:cs typeface="Arial" panose="020B0604020202020204" pitchFamily="34" charset="0"/>
              </a:rPr>
              <a:t>Applicant must state reasons for failure to request exam and the Commissioner must determine that the failure occurred in spite of due care required by the circumstances</a:t>
            </a:r>
          </a:p>
        </p:txBody>
      </p:sp>
      <p:sp>
        <p:nvSpPr>
          <p:cNvPr id="3" name="Rectangle 2"/>
          <p:cNvSpPr/>
          <p:nvPr/>
        </p:nvSpPr>
        <p:spPr>
          <a:xfrm>
            <a:off x="3295641" y="3439180"/>
            <a:ext cx="4095759" cy="523220"/>
          </a:xfrm>
          <a:prstGeom prst="rect">
            <a:avLst/>
          </a:prstGeom>
        </p:spPr>
        <p:txBody>
          <a:bodyPr wrap="square">
            <a:spAutoFit/>
          </a:bodyPr>
          <a:lstStyle/>
          <a:p>
            <a:pPr lvl="0" algn="ctr"/>
            <a:r>
              <a:rPr lang="en-CA" sz="1400" dirty="0">
                <a:latin typeface="Arial" panose="020B0604020202020204" pitchFamily="34" charset="0"/>
                <a:cs typeface="Arial" panose="020B0604020202020204" pitchFamily="34" charset="0"/>
              </a:rPr>
              <a:t>Window for reinstatement is 12-months from the further deadline set by the notice</a:t>
            </a:r>
          </a:p>
        </p:txBody>
      </p:sp>
    </p:spTree>
    <p:extLst>
      <p:ext uri="{BB962C8B-B14F-4D97-AF65-F5344CB8AC3E}">
        <p14:creationId xmlns:p14="http://schemas.microsoft.com/office/powerpoint/2010/main" val="20170988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Timeline for Canadian Application Examination</a:t>
            </a:r>
            <a:br>
              <a:rPr lang="en-CA" dirty="0"/>
            </a:br>
            <a:r>
              <a:rPr lang="en-CA" dirty="0"/>
              <a:t>(Where the notice is given by 64 months)</a:t>
            </a:r>
          </a:p>
        </p:txBody>
      </p:sp>
      <p:cxnSp>
        <p:nvCxnSpPr>
          <p:cNvPr id="58" name="Straight Connector 57"/>
          <p:cNvCxnSpPr/>
          <p:nvPr/>
        </p:nvCxnSpPr>
        <p:spPr>
          <a:xfrm flipV="1">
            <a:off x="860034" y="3986094"/>
            <a:ext cx="0" cy="22268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860034" y="3265135"/>
            <a:ext cx="0" cy="58488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rot="18900000">
            <a:off x="558270" y="2228974"/>
            <a:ext cx="2134481" cy="523220"/>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Deadline to request examination in Canada</a:t>
            </a:r>
          </a:p>
        </p:txBody>
      </p:sp>
      <p:sp>
        <p:nvSpPr>
          <p:cNvPr id="64" name="TextBox 63"/>
          <p:cNvSpPr txBox="1"/>
          <p:nvPr/>
        </p:nvSpPr>
        <p:spPr>
          <a:xfrm rot="18900000">
            <a:off x="1794019" y="2085207"/>
            <a:ext cx="2541116" cy="523220"/>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CIPO provides notice of failure to request Examination</a:t>
            </a:r>
          </a:p>
        </p:txBody>
      </p:sp>
      <p:sp>
        <p:nvSpPr>
          <p:cNvPr id="66" name="TextBox 65"/>
          <p:cNvSpPr txBox="1"/>
          <p:nvPr/>
        </p:nvSpPr>
        <p:spPr>
          <a:xfrm rot="18900000">
            <a:off x="7113722" y="2234580"/>
            <a:ext cx="2118621" cy="523220"/>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Deadline to reinstate by showing due care</a:t>
            </a:r>
          </a:p>
        </p:txBody>
      </p:sp>
      <p:sp>
        <p:nvSpPr>
          <p:cNvPr id="68" name="TextBox 67"/>
          <p:cNvSpPr txBox="1"/>
          <p:nvPr/>
        </p:nvSpPr>
        <p:spPr>
          <a:xfrm>
            <a:off x="304800" y="4236016"/>
            <a:ext cx="1110467" cy="307777"/>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60 months</a:t>
            </a:r>
          </a:p>
        </p:txBody>
      </p:sp>
      <p:sp>
        <p:nvSpPr>
          <p:cNvPr id="79" name="TextBox 78"/>
          <p:cNvSpPr txBox="1"/>
          <p:nvPr/>
        </p:nvSpPr>
        <p:spPr>
          <a:xfrm rot="18900000">
            <a:off x="2851194" y="2138320"/>
            <a:ext cx="2692028" cy="307777"/>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Application deemed abandoned</a:t>
            </a:r>
          </a:p>
        </p:txBody>
      </p:sp>
      <p:cxnSp>
        <p:nvCxnSpPr>
          <p:cNvPr id="33" name="Straight Connector 32"/>
          <p:cNvCxnSpPr/>
          <p:nvPr/>
        </p:nvCxnSpPr>
        <p:spPr>
          <a:xfrm flipV="1">
            <a:off x="2133600" y="3986094"/>
            <a:ext cx="0" cy="22268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2140194" y="3265135"/>
            <a:ext cx="0" cy="58488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3276600" y="3983968"/>
            <a:ext cx="0" cy="22268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79034" y="3986094"/>
            <a:ext cx="788860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2133600" y="4210536"/>
            <a:ext cx="1143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3276600" y="3265135"/>
            <a:ext cx="0" cy="58488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7430665" y="3983968"/>
            <a:ext cx="0" cy="22268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7420505" y="3265135"/>
            <a:ext cx="0" cy="58488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4783671" y="4191070"/>
            <a:ext cx="1110467" cy="523220"/>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12 month period</a:t>
            </a:r>
          </a:p>
        </p:txBody>
      </p:sp>
      <p:cxnSp>
        <p:nvCxnSpPr>
          <p:cNvPr id="43" name="Straight Connector 42"/>
          <p:cNvCxnSpPr/>
          <p:nvPr/>
        </p:nvCxnSpPr>
        <p:spPr>
          <a:xfrm>
            <a:off x="3257306" y="4210536"/>
            <a:ext cx="41631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48622" y="4900136"/>
            <a:ext cx="8201733" cy="830997"/>
          </a:xfrm>
          <a:prstGeom prst="rect">
            <a:avLst/>
          </a:prstGeom>
        </p:spPr>
        <p:txBody>
          <a:bodyPr wrap="square">
            <a:spAutoFit/>
          </a:bodyPr>
          <a:lstStyle/>
          <a:p>
            <a:pPr lvl="0" algn="just"/>
            <a:r>
              <a:rPr lang="en-CA" sz="1600" b="1" dirty="0">
                <a:latin typeface="Arial" panose="020B0604020202020204" pitchFamily="34" charset="0"/>
                <a:cs typeface="Arial" panose="020B0604020202020204" pitchFamily="34" charset="0"/>
              </a:rPr>
              <a:t>Under due care standard: </a:t>
            </a:r>
            <a:r>
              <a:rPr lang="en-CA" sz="1600" dirty="0">
                <a:latin typeface="Arial" panose="020B0604020202020204" pitchFamily="34" charset="0"/>
                <a:cs typeface="Arial" panose="020B0604020202020204" pitchFamily="34" charset="0"/>
              </a:rPr>
              <a:t>Applicant must state reasons for failure to request exam and the Commissioner must determine that the failure occurred in spite of due care required by the circumstances</a:t>
            </a:r>
          </a:p>
        </p:txBody>
      </p:sp>
      <p:sp>
        <p:nvSpPr>
          <p:cNvPr id="24" name="TextBox 23"/>
          <p:cNvSpPr txBox="1"/>
          <p:nvPr/>
        </p:nvSpPr>
        <p:spPr>
          <a:xfrm>
            <a:off x="3875283" y="4191070"/>
            <a:ext cx="783834" cy="523220"/>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66 months</a:t>
            </a:r>
          </a:p>
        </p:txBody>
      </p:sp>
      <p:cxnSp>
        <p:nvCxnSpPr>
          <p:cNvPr id="30" name="Straight Connector 29"/>
          <p:cNvCxnSpPr/>
          <p:nvPr/>
        </p:nvCxnSpPr>
        <p:spPr>
          <a:xfrm flipV="1">
            <a:off x="4267200" y="3983968"/>
            <a:ext cx="0" cy="22268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2884683" y="4191070"/>
            <a:ext cx="783834" cy="523220"/>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64 months</a:t>
            </a:r>
          </a:p>
        </p:txBody>
      </p:sp>
      <p:sp>
        <p:nvSpPr>
          <p:cNvPr id="36" name="TextBox 35"/>
          <p:cNvSpPr txBox="1"/>
          <p:nvPr/>
        </p:nvSpPr>
        <p:spPr>
          <a:xfrm>
            <a:off x="1749966" y="4191070"/>
            <a:ext cx="783834" cy="523220"/>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62 months</a:t>
            </a:r>
          </a:p>
        </p:txBody>
      </p:sp>
      <p:sp>
        <p:nvSpPr>
          <p:cNvPr id="44" name="TextBox 43"/>
          <p:cNvSpPr txBox="1"/>
          <p:nvPr/>
        </p:nvSpPr>
        <p:spPr>
          <a:xfrm>
            <a:off x="7028588" y="4200019"/>
            <a:ext cx="783834" cy="523220"/>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76 months</a:t>
            </a:r>
          </a:p>
        </p:txBody>
      </p:sp>
      <p:cxnSp>
        <p:nvCxnSpPr>
          <p:cNvPr id="31" name="Straight Connector 30"/>
          <p:cNvCxnSpPr/>
          <p:nvPr/>
        </p:nvCxnSpPr>
        <p:spPr>
          <a:xfrm>
            <a:off x="4267200" y="3657600"/>
            <a:ext cx="2895600" cy="0"/>
          </a:xfrm>
          <a:prstGeom prst="line">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267200" y="3690119"/>
            <a:ext cx="2760114" cy="307777"/>
          </a:xfrm>
          <a:prstGeom prst="rect">
            <a:avLst/>
          </a:prstGeom>
          <a:noFill/>
        </p:spPr>
        <p:txBody>
          <a:bodyPr wrap="square" rtlCol="0">
            <a:spAutoFit/>
          </a:bodyPr>
          <a:lstStyle/>
          <a:p>
            <a:pPr algn="ctr"/>
            <a:r>
              <a:rPr lang="en-CA" sz="1400" b="1" dirty="0">
                <a:solidFill>
                  <a:srgbClr val="00B050"/>
                </a:solidFill>
                <a:latin typeface="Arial" panose="020B0604020202020204" pitchFamily="34" charset="0"/>
                <a:cs typeface="Arial" panose="020B0604020202020204" pitchFamily="34" charset="0"/>
              </a:rPr>
              <a:t>Third Party Rights</a:t>
            </a:r>
          </a:p>
        </p:txBody>
      </p:sp>
      <p:cxnSp>
        <p:nvCxnSpPr>
          <p:cNvPr id="45" name="Straight Connector 44"/>
          <p:cNvCxnSpPr/>
          <p:nvPr/>
        </p:nvCxnSpPr>
        <p:spPr>
          <a:xfrm>
            <a:off x="4267200" y="3276600"/>
            <a:ext cx="2895600" cy="0"/>
          </a:xfrm>
          <a:prstGeom prst="line">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4282940" y="3307298"/>
            <a:ext cx="2727460" cy="307777"/>
          </a:xfrm>
          <a:prstGeom prst="rect">
            <a:avLst/>
          </a:prstGeom>
          <a:noFill/>
        </p:spPr>
        <p:txBody>
          <a:bodyPr wrap="square" rtlCol="0">
            <a:spAutoFit/>
          </a:bodyPr>
          <a:lstStyle/>
          <a:p>
            <a:pPr algn="ctr"/>
            <a:r>
              <a:rPr lang="en-CA" sz="1400" b="1" dirty="0">
                <a:solidFill>
                  <a:srgbClr val="FFC000"/>
                </a:solidFill>
                <a:latin typeface="Arial" panose="020B0604020202020204" pitchFamily="34" charset="0"/>
                <a:cs typeface="Arial" panose="020B0604020202020204" pitchFamily="34" charset="0"/>
              </a:rPr>
              <a:t>Due care required to reinstate</a:t>
            </a:r>
          </a:p>
        </p:txBody>
      </p:sp>
    </p:spTree>
    <p:extLst>
      <p:ext uri="{BB962C8B-B14F-4D97-AF65-F5344CB8AC3E}">
        <p14:creationId xmlns:p14="http://schemas.microsoft.com/office/powerpoint/2010/main" val="42123241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Timeline for Canadian Application Examination</a:t>
            </a:r>
            <a:br>
              <a:rPr lang="en-CA" dirty="0"/>
            </a:br>
            <a:r>
              <a:rPr lang="en-CA" dirty="0"/>
              <a:t>(Where the notice is given after 64 months)</a:t>
            </a:r>
          </a:p>
        </p:txBody>
      </p:sp>
      <p:cxnSp>
        <p:nvCxnSpPr>
          <p:cNvPr id="58" name="Straight Connector 57"/>
          <p:cNvCxnSpPr/>
          <p:nvPr/>
        </p:nvCxnSpPr>
        <p:spPr>
          <a:xfrm flipV="1">
            <a:off x="860034" y="3986094"/>
            <a:ext cx="0" cy="22268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860034" y="3265135"/>
            <a:ext cx="0" cy="58488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rot="18900000">
            <a:off x="558270" y="2228974"/>
            <a:ext cx="2134481" cy="523220"/>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Deadline to request examination in Canada</a:t>
            </a:r>
          </a:p>
        </p:txBody>
      </p:sp>
      <p:sp>
        <p:nvSpPr>
          <p:cNvPr id="64" name="TextBox 63"/>
          <p:cNvSpPr txBox="1"/>
          <p:nvPr/>
        </p:nvSpPr>
        <p:spPr>
          <a:xfrm rot="18900000">
            <a:off x="1794019" y="2085207"/>
            <a:ext cx="2541116" cy="523220"/>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CIPO provides notice of failure to request Examination</a:t>
            </a:r>
          </a:p>
        </p:txBody>
      </p:sp>
      <p:sp>
        <p:nvSpPr>
          <p:cNvPr id="66" name="TextBox 65"/>
          <p:cNvSpPr txBox="1"/>
          <p:nvPr/>
        </p:nvSpPr>
        <p:spPr>
          <a:xfrm rot="18900000">
            <a:off x="7113722" y="2234580"/>
            <a:ext cx="2118621" cy="523220"/>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Deadline to reinstate by showing due care</a:t>
            </a:r>
          </a:p>
        </p:txBody>
      </p:sp>
      <p:sp>
        <p:nvSpPr>
          <p:cNvPr id="68" name="TextBox 67"/>
          <p:cNvSpPr txBox="1"/>
          <p:nvPr/>
        </p:nvSpPr>
        <p:spPr>
          <a:xfrm>
            <a:off x="304800" y="4236016"/>
            <a:ext cx="1110467" cy="307777"/>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60 months</a:t>
            </a:r>
          </a:p>
        </p:txBody>
      </p:sp>
      <p:cxnSp>
        <p:nvCxnSpPr>
          <p:cNvPr id="33" name="Straight Connector 32"/>
          <p:cNvCxnSpPr/>
          <p:nvPr/>
        </p:nvCxnSpPr>
        <p:spPr>
          <a:xfrm flipV="1">
            <a:off x="2133600" y="3986094"/>
            <a:ext cx="0" cy="22268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2140194" y="3265135"/>
            <a:ext cx="0" cy="58488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3276600" y="3983968"/>
            <a:ext cx="0" cy="22268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79034" y="3986094"/>
            <a:ext cx="788860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2133600" y="4210536"/>
            <a:ext cx="1143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3276600" y="3265135"/>
            <a:ext cx="0" cy="58488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7430665" y="3983968"/>
            <a:ext cx="0" cy="22268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7420505" y="3265135"/>
            <a:ext cx="0" cy="58488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4783671" y="4194846"/>
            <a:ext cx="1110467" cy="523220"/>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12 month period</a:t>
            </a:r>
          </a:p>
        </p:txBody>
      </p:sp>
      <p:cxnSp>
        <p:nvCxnSpPr>
          <p:cNvPr id="43" name="Straight Connector 42"/>
          <p:cNvCxnSpPr/>
          <p:nvPr/>
        </p:nvCxnSpPr>
        <p:spPr>
          <a:xfrm>
            <a:off x="3257306" y="4210536"/>
            <a:ext cx="41631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48622" y="4900136"/>
            <a:ext cx="8201733" cy="830997"/>
          </a:xfrm>
          <a:prstGeom prst="rect">
            <a:avLst/>
          </a:prstGeom>
        </p:spPr>
        <p:txBody>
          <a:bodyPr wrap="square">
            <a:spAutoFit/>
          </a:bodyPr>
          <a:lstStyle/>
          <a:p>
            <a:pPr lvl="0" algn="just"/>
            <a:r>
              <a:rPr lang="en-CA" sz="1600" b="1" dirty="0">
                <a:latin typeface="Arial" panose="020B0604020202020204" pitchFamily="34" charset="0"/>
                <a:cs typeface="Arial" panose="020B0604020202020204" pitchFamily="34" charset="0"/>
              </a:rPr>
              <a:t>Under due care standard: </a:t>
            </a:r>
            <a:r>
              <a:rPr lang="en-CA" sz="1600" dirty="0">
                <a:latin typeface="Arial" panose="020B0604020202020204" pitchFamily="34" charset="0"/>
                <a:cs typeface="Arial" panose="020B0604020202020204" pitchFamily="34" charset="0"/>
              </a:rPr>
              <a:t>Applicant must state reasons for failure to request exam and the Commissioner must determine that the failure occurred in spite of due care required by the circumstances</a:t>
            </a:r>
          </a:p>
        </p:txBody>
      </p:sp>
      <p:sp>
        <p:nvSpPr>
          <p:cNvPr id="24" name="TextBox 23"/>
          <p:cNvSpPr txBox="1"/>
          <p:nvPr/>
        </p:nvSpPr>
        <p:spPr>
          <a:xfrm>
            <a:off x="2340366" y="4194846"/>
            <a:ext cx="783834" cy="523220"/>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66 months</a:t>
            </a:r>
          </a:p>
        </p:txBody>
      </p:sp>
      <p:cxnSp>
        <p:nvCxnSpPr>
          <p:cNvPr id="30" name="Straight Connector 29"/>
          <p:cNvCxnSpPr/>
          <p:nvPr/>
        </p:nvCxnSpPr>
        <p:spPr>
          <a:xfrm flipV="1">
            <a:off x="2732283" y="3983968"/>
            <a:ext cx="0" cy="22268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2732283" y="3657600"/>
            <a:ext cx="4430517" cy="0"/>
          </a:xfrm>
          <a:prstGeom prst="line">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3276600" y="3690119"/>
            <a:ext cx="2760114" cy="307777"/>
          </a:xfrm>
          <a:prstGeom prst="rect">
            <a:avLst/>
          </a:prstGeom>
          <a:noFill/>
        </p:spPr>
        <p:txBody>
          <a:bodyPr wrap="square" rtlCol="0">
            <a:spAutoFit/>
          </a:bodyPr>
          <a:lstStyle/>
          <a:p>
            <a:pPr algn="ctr"/>
            <a:r>
              <a:rPr lang="en-CA" sz="1400" b="1" dirty="0">
                <a:solidFill>
                  <a:srgbClr val="00B050"/>
                </a:solidFill>
                <a:latin typeface="Arial" panose="020B0604020202020204" pitchFamily="34" charset="0"/>
                <a:cs typeface="Arial" panose="020B0604020202020204" pitchFamily="34" charset="0"/>
              </a:rPr>
              <a:t>Third Party Rights</a:t>
            </a:r>
          </a:p>
        </p:txBody>
      </p:sp>
      <p:cxnSp>
        <p:nvCxnSpPr>
          <p:cNvPr id="35" name="Straight Connector 34"/>
          <p:cNvCxnSpPr/>
          <p:nvPr/>
        </p:nvCxnSpPr>
        <p:spPr>
          <a:xfrm>
            <a:off x="3257306" y="3276600"/>
            <a:ext cx="3905494" cy="0"/>
          </a:xfrm>
          <a:prstGeom prst="line">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731251" y="3307298"/>
            <a:ext cx="3355349" cy="307777"/>
          </a:xfrm>
          <a:prstGeom prst="rect">
            <a:avLst/>
          </a:prstGeom>
          <a:noFill/>
        </p:spPr>
        <p:txBody>
          <a:bodyPr wrap="square" rtlCol="0">
            <a:spAutoFit/>
          </a:bodyPr>
          <a:lstStyle/>
          <a:p>
            <a:pPr algn="ctr"/>
            <a:r>
              <a:rPr lang="en-CA" sz="1400" b="1" dirty="0">
                <a:solidFill>
                  <a:srgbClr val="FFC000"/>
                </a:solidFill>
                <a:latin typeface="Arial" panose="020B0604020202020204" pitchFamily="34" charset="0"/>
                <a:cs typeface="Arial" panose="020B0604020202020204" pitchFamily="34" charset="0"/>
              </a:rPr>
              <a:t>Due care required to reinstate</a:t>
            </a:r>
          </a:p>
        </p:txBody>
      </p:sp>
      <p:sp>
        <p:nvSpPr>
          <p:cNvPr id="44" name="TextBox 43"/>
          <p:cNvSpPr txBox="1"/>
          <p:nvPr/>
        </p:nvSpPr>
        <p:spPr>
          <a:xfrm>
            <a:off x="1748277" y="4194846"/>
            <a:ext cx="783834" cy="307777"/>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65</a:t>
            </a:r>
          </a:p>
        </p:txBody>
      </p:sp>
      <p:sp>
        <p:nvSpPr>
          <p:cNvPr id="45" name="TextBox 44"/>
          <p:cNvSpPr txBox="1"/>
          <p:nvPr/>
        </p:nvSpPr>
        <p:spPr>
          <a:xfrm>
            <a:off x="2885438" y="4194846"/>
            <a:ext cx="783834" cy="307777"/>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67</a:t>
            </a:r>
          </a:p>
        </p:txBody>
      </p:sp>
      <p:sp>
        <p:nvSpPr>
          <p:cNvPr id="46" name="TextBox 45"/>
          <p:cNvSpPr txBox="1"/>
          <p:nvPr/>
        </p:nvSpPr>
        <p:spPr>
          <a:xfrm>
            <a:off x="7033939" y="4194846"/>
            <a:ext cx="783834" cy="523220"/>
          </a:xfrm>
          <a:prstGeom prst="rect">
            <a:avLst/>
          </a:prstGeom>
          <a:noFill/>
        </p:spPr>
        <p:txBody>
          <a:bodyPr wrap="square" rtlCol="0">
            <a:spAutoFit/>
          </a:bodyPr>
          <a:lstStyle/>
          <a:p>
            <a:pPr algn="ctr"/>
            <a:r>
              <a:rPr lang="en-CA" sz="1400" dirty="0">
                <a:latin typeface="Arial" panose="020B0604020202020204" pitchFamily="34" charset="0"/>
                <a:cs typeface="Arial" panose="020B0604020202020204" pitchFamily="34" charset="0"/>
              </a:rPr>
              <a:t>79 months</a:t>
            </a:r>
          </a:p>
        </p:txBody>
      </p:sp>
      <p:sp>
        <p:nvSpPr>
          <p:cNvPr id="79" name="TextBox 78"/>
          <p:cNvSpPr txBox="1"/>
          <p:nvPr/>
        </p:nvSpPr>
        <p:spPr>
          <a:xfrm rot="18900000">
            <a:off x="2773187" y="1949997"/>
            <a:ext cx="3224685" cy="307777"/>
          </a:xfrm>
          <a:prstGeom prst="rect">
            <a:avLst/>
          </a:prstGeom>
          <a:noFill/>
        </p:spPr>
        <p:txBody>
          <a:bodyPr wrap="square" rtlCol="0" anchor="ctr">
            <a:spAutoFit/>
          </a:bodyPr>
          <a:lstStyle/>
          <a:p>
            <a:r>
              <a:rPr lang="en-CA" sz="1400" dirty="0">
                <a:latin typeface="Arial" panose="020B0604020202020204" pitchFamily="34" charset="0"/>
                <a:cs typeface="Arial" panose="020B0604020202020204" pitchFamily="34" charset="0"/>
              </a:rPr>
              <a:t>Application deemed abandoned</a:t>
            </a:r>
          </a:p>
        </p:txBody>
      </p:sp>
    </p:spTree>
    <p:extLst>
      <p:ext uri="{BB962C8B-B14F-4D97-AF65-F5344CB8AC3E}">
        <p14:creationId xmlns:p14="http://schemas.microsoft.com/office/powerpoint/2010/main" val="31128296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2C393-000D-4AD6-A488-7A097CD852CD}"/>
              </a:ext>
            </a:extLst>
          </p:cNvPr>
          <p:cNvSpPr>
            <a:spLocks noGrp="1"/>
          </p:cNvSpPr>
          <p:nvPr>
            <p:ph type="title"/>
          </p:nvPr>
        </p:nvSpPr>
        <p:spPr>
          <a:xfrm>
            <a:off x="285751" y="1021164"/>
            <a:ext cx="8517005" cy="800100"/>
          </a:xfrm>
        </p:spPr>
        <p:txBody>
          <a:bodyPr wrap="square" anchor="ctr">
            <a:normAutofit/>
          </a:bodyPr>
          <a:lstStyle/>
          <a:p>
            <a:r>
              <a:rPr lang="en-CA" dirty="0"/>
              <a:t>Overview of the Patent Process</a:t>
            </a:r>
            <a:endParaRPr lang="en-US" dirty="0"/>
          </a:p>
        </p:txBody>
      </p:sp>
      <p:sp>
        <p:nvSpPr>
          <p:cNvPr id="4" name="Slide Number Placeholder 3" hidden="1">
            <a:extLst>
              <a:ext uri="{FF2B5EF4-FFF2-40B4-BE49-F238E27FC236}">
                <a16:creationId xmlns:a16="http://schemas.microsoft.com/office/drawing/2014/main" id="{E3AC13DD-8AFF-4319-BECE-F61C66114B0F}"/>
              </a:ext>
            </a:extLst>
          </p:cNvPr>
          <p:cNvSpPr>
            <a:spLocks noGrp="1"/>
          </p:cNvSpPr>
          <p:nvPr>
            <p:ph type="sldNum" sz="quarter" idx="4"/>
          </p:nvPr>
        </p:nvSpPr>
        <p:spPr/>
        <p:txBody>
          <a:bodyPr/>
          <a:lstStyle/>
          <a:p>
            <a:pPr>
              <a:spcAft>
                <a:spcPts val="450"/>
              </a:spcAft>
              <a:defRPr/>
            </a:pPr>
            <a:fld id="{202A5A07-8775-41F6-A814-A1AF7527A768}" type="slidenum">
              <a:rPr lang="en-CA" smtClean="0"/>
              <a:pPr>
                <a:spcAft>
                  <a:spcPts val="450"/>
                </a:spcAft>
                <a:defRPr/>
              </a:pPr>
              <a:t>37</a:t>
            </a:fld>
            <a:endParaRPr lang="en-CA"/>
          </a:p>
        </p:txBody>
      </p:sp>
      <p:graphicFrame>
        <p:nvGraphicFramePr>
          <p:cNvPr id="12" name="Content Placeholder 11">
            <a:extLst>
              <a:ext uri="{FF2B5EF4-FFF2-40B4-BE49-F238E27FC236}">
                <a16:creationId xmlns:a16="http://schemas.microsoft.com/office/drawing/2014/main" id="{9415A5FB-E6CD-4B12-BC35-C2C843F3344E}"/>
              </a:ext>
            </a:extLst>
          </p:cNvPr>
          <p:cNvGraphicFramePr>
            <a:graphicFrameLocks noGrp="1"/>
          </p:cNvGraphicFramePr>
          <p:nvPr>
            <p:ph sz="half" idx="1"/>
          </p:nvPr>
        </p:nvGraphicFramePr>
        <p:xfrm>
          <a:off x="1028700" y="1485900"/>
          <a:ext cx="6686550" cy="1714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5" name="Diagram 14">
            <a:extLst>
              <a:ext uri="{FF2B5EF4-FFF2-40B4-BE49-F238E27FC236}">
                <a16:creationId xmlns:a16="http://schemas.microsoft.com/office/drawing/2014/main" id="{346C58DE-69D6-419F-BFC8-D93DF0EF31E3}"/>
              </a:ext>
            </a:extLst>
          </p:cNvPr>
          <p:cNvGraphicFramePr/>
          <p:nvPr>
            <p:extLst>
              <p:ext uri="{D42A27DB-BD31-4B8C-83A1-F6EECF244321}">
                <p14:modId xmlns:p14="http://schemas.microsoft.com/office/powerpoint/2010/main" val="514251157"/>
              </p:ext>
            </p:extLst>
          </p:nvPr>
        </p:nvGraphicFramePr>
        <p:xfrm>
          <a:off x="5886450" y="2743200"/>
          <a:ext cx="2343150" cy="26289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Arrow: Curved Down 5">
            <a:extLst>
              <a:ext uri="{FF2B5EF4-FFF2-40B4-BE49-F238E27FC236}">
                <a16:creationId xmlns:a16="http://schemas.microsoft.com/office/drawing/2014/main" id="{FD126145-A1F9-487C-B47B-4059EFB40A29}"/>
              </a:ext>
            </a:extLst>
          </p:cNvPr>
          <p:cNvSpPr/>
          <p:nvPr/>
        </p:nvSpPr>
        <p:spPr>
          <a:xfrm>
            <a:off x="5791200" y="1649814"/>
            <a:ext cx="742950" cy="3429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61233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Patent Application Process</a:t>
            </a:r>
          </a:p>
        </p:txBody>
      </p:sp>
      <p:sp>
        <p:nvSpPr>
          <p:cNvPr id="3" name="Content Placeholder 2"/>
          <p:cNvSpPr>
            <a:spLocks noGrp="1"/>
          </p:cNvSpPr>
          <p:nvPr>
            <p:ph idx="1"/>
          </p:nvPr>
        </p:nvSpPr>
        <p:spPr>
          <a:xfrm>
            <a:off x="573155" y="1447800"/>
            <a:ext cx="8229600" cy="4190999"/>
          </a:xfrm>
        </p:spPr>
        <p:txBody>
          <a:bodyPr>
            <a:normAutofit lnSpcReduction="10000"/>
          </a:bodyPr>
          <a:lstStyle/>
          <a:p>
            <a:r>
              <a:rPr lang="en-CA" dirty="0"/>
              <a:t>Allowance and Issuance</a:t>
            </a:r>
          </a:p>
          <a:p>
            <a:pPr lvl="1"/>
            <a:r>
              <a:rPr lang="en-CA" dirty="0"/>
              <a:t>Get Notice of Allowance once approved by Examiner</a:t>
            </a:r>
          </a:p>
          <a:p>
            <a:pPr lvl="1"/>
            <a:r>
              <a:rPr lang="en-CA" dirty="0"/>
              <a:t>Must pay a final fee</a:t>
            </a:r>
          </a:p>
          <a:p>
            <a:pPr lvl="1"/>
            <a:r>
              <a:rPr lang="en-CA" dirty="0"/>
              <a:t>The Patent Office will issue the patent within about 3 months </a:t>
            </a:r>
          </a:p>
          <a:p>
            <a:pPr lvl="1"/>
            <a:r>
              <a:rPr lang="en-CA" dirty="0"/>
              <a:t>Any divisional applications must be filed prior to issuance</a:t>
            </a:r>
          </a:p>
          <a:p>
            <a:pPr lvl="1"/>
            <a:r>
              <a:rPr lang="en-CA" dirty="0"/>
              <a:t>In Canada, need to pay yearly maintenance fees to keep patent in force (timing of maintenance fees may differ by jurisdiction)</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38</a:t>
            </a:fld>
            <a:endParaRPr lang="en-CA" dirty="0"/>
          </a:p>
        </p:txBody>
      </p:sp>
    </p:spTree>
    <p:extLst>
      <p:ext uri="{BB962C8B-B14F-4D97-AF65-F5344CB8AC3E}">
        <p14:creationId xmlns:p14="http://schemas.microsoft.com/office/powerpoint/2010/main" val="13793973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Patent Application Process</a:t>
            </a:r>
          </a:p>
        </p:txBody>
      </p:sp>
      <p:sp>
        <p:nvSpPr>
          <p:cNvPr id="3" name="Content Placeholder 2"/>
          <p:cNvSpPr>
            <a:spLocks noGrp="1"/>
          </p:cNvSpPr>
          <p:nvPr>
            <p:ph idx="1"/>
          </p:nvPr>
        </p:nvSpPr>
        <p:spPr>
          <a:xfrm>
            <a:off x="573155" y="1447800"/>
            <a:ext cx="8229600" cy="4190999"/>
          </a:xfrm>
        </p:spPr>
        <p:txBody>
          <a:bodyPr>
            <a:normAutofit fontScale="92500"/>
          </a:bodyPr>
          <a:lstStyle/>
          <a:p>
            <a:r>
              <a:rPr lang="en-CA" dirty="0"/>
              <a:t>What happens if application is refused by the Patent Office?</a:t>
            </a:r>
          </a:p>
          <a:p>
            <a:pPr lvl="1"/>
            <a:r>
              <a:rPr lang="en-CA" dirty="0"/>
              <a:t>When Examiner considers applicant has not traversed a rejection, may make next rejection on the same grounds final (historically difficult to get in Canada)</a:t>
            </a:r>
          </a:p>
          <a:p>
            <a:pPr lvl="1"/>
            <a:r>
              <a:rPr lang="en-CA" dirty="0"/>
              <a:t>Applicant must amend as required by the Examiner or argue over on next response or the application will go to the Patent Appeal Board, where Applicant can be heard</a:t>
            </a:r>
          </a:p>
          <a:p>
            <a:pPr lvl="1"/>
            <a:r>
              <a:rPr lang="en-CA" dirty="0"/>
              <a:t>Commissioner receives Patent Appeal Board’s findings</a:t>
            </a:r>
          </a:p>
          <a:p>
            <a:pPr lvl="1"/>
            <a:r>
              <a:rPr lang="en-CA" dirty="0"/>
              <a:t>Decision can be appealed to the Federal Court</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39</a:t>
            </a:fld>
            <a:endParaRPr lang="en-CA" dirty="0"/>
          </a:p>
        </p:txBody>
      </p:sp>
    </p:spTree>
    <p:extLst>
      <p:ext uri="{BB962C8B-B14F-4D97-AF65-F5344CB8AC3E}">
        <p14:creationId xmlns:p14="http://schemas.microsoft.com/office/powerpoint/2010/main" val="1318556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Post-Issuance Amendments</a:t>
            </a:r>
          </a:p>
        </p:txBody>
      </p:sp>
      <p:sp>
        <p:nvSpPr>
          <p:cNvPr id="3" name="Content Placeholder 2"/>
          <p:cNvSpPr>
            <a:spLocks noGrp="1"/>
          </p:cNvSpPr>
          <p:nvPr>
            <p:ph idx="1"/>
          </p:nvPr>
        </p:nvSpPr>
        <p:spPr>
          <a:xfrm>
            <a:off x="179512" y="1219200"/>
            <a:ext cx="8856983" cy="4752528"/>
          </a:xfrm>
        </p:spPr>
        <p:txBody>
          <a:bodyPr>
            <a:noAutofit/>
          </a:bodyPr>
          <a:lstStyle/>
          <a:p>
            <a:pPr marL="0" indent="0">
              <a:buNone/>
            </a:pPr>
            <a:r>
              <a:rPr lang="en-CA" sz="1400" dirty="0"/>
              <a:t>Three major provisions available to clean up patent if necessary:</a:t>
            </a:r>
          </a:p>
          <a:p>
            <a:pPr marL="971550" lvl="1" indent="-514350">
              <a:buFont typeface="+mj-lt"/>
              <a:buAutoNum type="arabicPeriod"/>
            </a:pPr>
            <a:r>
              <a:rPr lang="en-CA" sz="1600" b="1" dirty="0"/>
              <a:t>Disclaimer</a:t>
            </a:r>
          </a:p>
          <a:p>
            <a:pPr marL="1371600" lvl="2" indent="-514350"/>
            <a:r>
              <a:rPr lang="en-CA" sz="1400" dirty="0"/>
              <a:t>To disclaim (narrow) a part of a patent</a:t>
            </a:r>
          </a:p>
          <a:p>
            <a:pPr marL="971550" lvl="1" indent="-514350">
              <a:buFont typeface="+mj-lt"/>
              <a:buAutoNum type="arabicPeriod"/>
            </a:pPr>
            <a:r>
              <a:rPr lang="en-CA" sz="1600" b="1" dirty="0"/>
              <a:t>Re-examination (can be requested by 3</a:t>
            </a:r>
            <a:r>
              <a:rPr lang="en-CA" sz="1600" b="1" baseline="30000" dirty="0"/>
              <a:t>rd</a:t>
            </a:r>
            <a:r>
              <a:rPr lang="en-CA" sz="1600" b="1" dirty="0"/>
              <a:t> parties)</a:t>
            </a:r>
          </a:p>
          <a:p>
            <a:pPr marL="1371600" lvl="2" indent="-514350"/>
            <a:r>
              <a:rPr lang="en-CA" sz="1400" dirty="0"/>
              <a:t>Re-opens examination</a:t>
            </a:r>
          </a:p>
          <a:p>
            <a:pPr marL="1371600" lvl="2" indent="-514350"/>
            <a:r>
              <a:rPr lang="en-CA" sz="1400" dirty="0"/>
              <a:t>Cannot broaden scope of claims</a:t>
            </a:r>
          </a:p>
          <a:p>
            <a:pPr marL="1371600" lvl="2" indent="-514350"/>
            <a:r>
              <a:rPr lang="en-CA" sz="1400" dirty="0"/>
              <a:t>Based on prior art</a:t>
            </a:r>
          </a:p>
          <a:p>
            <a:pPr marL="1371600" lvl="2" indent="-514350"/>
            <a:r>
              <a:rPr lang="en-CA" sz="1400" dirty="0"/>
              <a:t>Can lead to cancelled, confirmed or amended claims</a:t>
            </a:r>
          </a:p>
          <a:p>
            <a:pPr marL="971550" lvl="1" indent="-514350">
              <a:buFont typeface="+mj-lt"/>
              <a:buAutoNum type="arabicPeriod"/>
            </a:pPr>
            <a:r>
              <a:rPr lang="en-CA" sz="1600" b="1" dirty="0"/>
              <a:t>Reissue</a:t>
            </a:r>
          </a:p>
          <a:p>
            <a:pPr marL="1371600" lvl="2" indent="-514350"/>
            <a:r>
              <a:rPr lang="en-CA" sz="1400" dirty="0"/>
              <a:t>Also re-opens examination</a:t>
            </a:r>
          </a:p>
          <a:p>
            <a:pPr marL="1371600" lvl="2" indent="-514350"/>
            <a:r>
              <a:rPr lang="en-CA" sz="1400" dirty="0"/>
              <a:t>Can broaden</a:t>
            </a:r>
          </a:p>
          <a:p>
            <a:pPr marL="1371600" lvl="2" indent="-514350"/>
            <a:r>
              <a:rPr lang="en-CA" sz="1400" dirty="0"/>
              <a:t>Test is inadvertence, accident or mistake – need to show meant to protect initially</a:t>
            </a:r>
          </a:p>
          <a:p>
            <a:pPr marL="1371600" lvl="2" indent="-514350"/>
            <a:r>
              <a:rPr lang="en-CA" sz="1400" dirty="0"/>
              <a:t>4-year time limit from date of issuance</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40</a:t>
            </a:fld>
            <a:endParaRPr lang="en-CA" dirty="0"/>
          </a:p>
        </p:txBody>
      </p:sp>
    </p:spTree>
    <p:extLst>
      <p:ext uri="{BB962C8B-B14F-4D97-AF65-F5344CB8AC3E}">
        <p14:creationId xmlns:p14="http://schemas.microsoft.com/office/powerpoint/2010/main" val="3721613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3AFB5-338D-43EE-8844-A92FF6191194}"/>
              </a:ext>
            </a:extLst>
          </p:cNvPr>
          <p:cNvSpPr>
            <a:spLocks noGrp="1"/>
          </p:cNvSpPr>
          <p:nvPr>
            <p:ph type="title"/>
          </p:nvPr>
        </p:nvSpPr>
        <p:spPr/>
        <p:txBody>
          <a:bodyPr/>
          <a:lstStyle/>
          <a:p>
            <a:r>
              <a:rPr lang="en-US" dirty="0"/>
              <a:t>Budget </a:t>
            </a:r>
          </a:p>
        </p:txBody>
      </p:sp>
      <p:graphicFrame>
        <p:nvGraphicFramePr>
          <p:cNvPr id="5" name="Content Placeholder 11">
            <a:extLst>
              <a:ext uri="{FF2B5EF4-FFF2-40B4-BE49-F238E27FC236}">
                <a16:creationId xmlns:a16="http://schemas.microsoft.com/office/drawing/2014/main" id="{6EBD39E3-1EA4-4830-817E-3B4DF44C2009}"/>
              </a:ext>
            </a:extLst>
          </p:cNvPr>
          <p:cNvGraphicFramePr>
            <a:graphicFrameLocks/>
          </p:cNvGraphicFramePr>
          <p:nvPr/>
        </p:nvGraphicFramePr>
        <p:xfrm>
          <a:off x="493645" y="1324235"/>
          <a:ext cx="7621655" cy="17593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Group 5">
            <a:extLst>
              <a:ext uri="{FF2B5EF4-FFF2-40B4-BE49-F238E27FC236}">
                <a16:creationId xmlns:a16="http://schemas.microsoft.com/office/drawing/2014/main" id="{2D6F0036-CA2D-4D3B-B8FA-97E934A891CA}"/>
              </a:ext>
            </a:extLst>
          </p:cNvPr>
          <p:cNvGrpSpPr/>
          <p:nvPr/>
        </p:nvGrpSpPr>
        <p:grpSpPr>
          <a:xfrm>
            <a:off x="1714500" y="2512081"/>
            <a:ext cx="1314450" cy="994857"/>
            <a:chOff x="0" y="0"/>
            <a:chExt cx="2915872" cy="692140"/>
          </a:xfrm>
        </p:grpSpPr>
        <p:sp>
          <p:nvSpPr>
            <p:cNvPr id="7" name="Rectangle: Rounded Corners 6">
              <a:extLst>
                <a:ext uri="{FF2B5EF4-FFF2-40B4-BE49-F238E27FC236}">
                  <a16:creationId xmlns:a16="http://schemas.microsoft.com/office/drawing/2014/main" id="{ACAC563C-DD47-4A01-B894-40F7E64DBE5B}"/>
                </a:ext>
              </a:extLst>
            </p:cNvPr>
            <p:cNvSpPr/>
            <p:nvPr/>
          </p:nvSpPr>
          <p:spPr>
            <a:xfrm>
              <a:off x="0" y="0"/>
              <a:ext cx="2895600" cy="692140"/>
            </a:xfrm>
            <a:prstGeom prst="roundRect">
              <a:avLst>
                <a:gd name="adj" fmla="val 10000"/>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8" name="Rectangle: Rounded Corners 4">
              <a:extLst>
                <a:ext uri="{FF2B5EF4-FFF2-40B4-BE49-F238E27FC236}">
                  <a16:creationId xmlns:a16="http://schemas.microsoft.com/office/drawing/2014/main" id="{805C1D42-93D6-4D3F-9B95-39B8A69BAFD2}"/>
                </a:ext>
              </a:extLst>
            </p:cNvPr>
            <p:cNvSpPr txBox="1"/>
            <p:nvPr/>
          </p:nvSpPr>
          <p:spPr>
            <a:xfrm>
              <a:off x="20272" y="20272"/>
              <a:ext cx="2895600" cy="6515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005" tIns="40005" rIns="40005" bIns="40005" numCol="1" spcCol="1270" anchor="ctr" anchorCtr="0">
              <a:noAutofit/>
            </a:bodyPr>
            <a:lstStyle/>
            <a:p>
              <a:pPr marL="0" lvl="1"/>
              <a:r>
                <a:rPr lang="en-US" sz="900" b="1" u="sng" dirty="0">
                  <a:cs typeface="Helvetica" panose="020B0604020202020204" pitchFamily="34" charset="0"/>
                </a:rPr>
                <a:t>Cost</a:t>
              </a:r>
              <a:r>
                <a:rPr lang="en-US" sz="900" dirty="0">
                  <a:cs typeface="Helvetica" panose="020B0604020202020204" pitchFamily="34" charset="0"/>
                </a:rPr>
                <a:t>: Depends on complexity of invention and number of features to be searched etc.</a:t>
              </a:r>
            </a:p>
          </p:txBody>
        </p:sp>
      </p:grpSp>
      <p:grpSp>
        <p:nvGrpSpPr>
          <p:cNvPr id="9" name="Group 8">
            <a:extLst>
              <a:ext uri="{FF2B5EF4-FFF2-40B4-BE49-F238E27FC236}">
                <a16:creationId xmlns:a16="http://schemas.microsoft.com/office/drawing/2014/main" id="{14D219DD-1649-412E-9430-2F7463382031}"/>
              </a:ext>
            </a:extLst>
          </p:cNvPr>
          <p:cNvGrpSpPr/>
          <p:nvPr/>
        </p:nvGrpSpPr>
        <p:grpSpPr>
          <a:xfrm>
            <a:off x="3046744" y="2497301"/>
            <a:ext cx="1239506" cy="1250301"/>
            <a:chOff x="0" y="0"/>
            <a:chExt cx="2915872" cy="692140"/>
          </a:xfrm>
        </p:grpSpPr>
        <p:sp>
          <p:nvSpPr>
            <p:cNvPr id="10" name="Rectangle: Rounded Corners 9">
              <a:extLst>
                <a:ext uri="{FF2B5EF4-FFF2-40B4-BE49-F238E27FC236}">
                  <a16:creationId xmlns:a16="http://schemas.microsoft.com/office/drawing/2014/main" id="{F2A18E57-6CA7-479D-81D1-C8006990D63A}"/>
                </a:ext>
              </a:extLst>
            </p:cNvPr>
            <p:cNvSpPr/>
            <p:nvPr/>
          </p:nvSpPr>
          <p:spPr>
            <a:xfrm>
              <a:off x="0" y="0"/>
              <a:ext cx="2895600" cy="692140"/>
            </a:xfrm>
            <a:prstGeom prst="roundRect">
              <a:avLst>
                <a:gd name="adj" fmla="val 10000"/>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1" name="Rectangle: Rounded Corners 4">
              <a:extLst>
                <a:ext uri="{FF2B5EF4-FFF2-40B4-BE49-F238E27FC236}">
                  <a16:creationId xmlns:a16="http://schemas.microsoft.com/office/drawing/2014/main" id="{F356228E-21A1-4018-B4C7-9951E2AC22A6}"/>
                </a:ext>
              </a:extLst>
            </p:cNvPr>
            <p:cNvSpPr txBox="1"/>
            <p:nvPr/>
          </p:nvSpPr>
          <p:spPr>
            <a:xfrm>
              <a:off x="20272" y="20272"/>
              <a:ext cx="2895600" cy="6515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005" tIns="40005" rIns="40005" bIns="40005" numCol="1" spcCol="1270" anchor="ctr" anchorCtr="0">
              <a:noAutofit/>
            </a:bodyPr>
            <a:lstStyle/>
            <a:p>
              <a:pPr marL="0" lvl="1"/>
              <a:r>
                <a:rPr lang="en-US" sz="900" b="1" u="sng" dirty="0">
                  <a:cs typeface="Helvetica" panose="020B0604020202020204" pitchFamily="34" charset="0"/>
                </a:rPr>
                <a:t>Cost (DRAFTING)</a:t>
              </a:r>
              <a:r>
                <a:rPr lang="en-US" sz="900" dirty="0">
                  <a:cs typeface="Helvetica" panose="020B0604020202020204" pitchFamily="34" charset="0"/>
                </a:rPr>
                <a:t>: Depends on complexity of invention, number of inventive concepts etc.</a:t>
              </a:r>
            </a:p>
            <a:p>
              <a:pPr marL="0" lvl="1"/>
              <a:endParaRPr lang="en-US" sz="900" dirty="0">
                <a:cs typeface="Helvetica" panose="020B0604020202020204" pitchFamily="34" charset="0"/>
              </a:endParaRPr>
            </a:p>
            <a:p>
              <a:pPr marL="0" lvl="1"/>
              <a:r>
                <a:rPr lang="en-US" sz="900" b="1" u="sng" dirty="0">
                  <a:cs typeface="Helvetica" panose="020B0604020202020204" pitchFamily="34" charset="0"/>
                </a:rPr>
                <a:t>Cost (FILING)</a:t>
              </a:r>
              <a:endParaRPr lang="en-US" sz="900" b="1" dirty="0">
                <a:cs typeface="Helvetica" panose="020B0604020202020204" pitchFamily="34" charset="0"/>
              </a:endParaRPr>
            </a:p>
          </p:txBody>
        </p:sp>
      </p:grpSp>
      <p:graphicFrame>
        <p:nvGraphicFramePr>
          <p:cNvPr id="28" name="Diagram 27">
            <a:extLst>
              <a:ext uri="{FF2B5EF4-FFF2-40B4-BE49-F238E27FC236}">
                <a16:creationId xmlns:a16="http://schemas.microsoft.com/office/drawing/2014/main" id="{C5E2D4D4-7D13-4556-A535-764828182D8A}"/>
              </a:ext>
            </a:extLst>
          </p:cNvPr>
          <p:cNvGraphicFramePr/>
          <p:nvPr/>
        </p:nvGraphicFramePr>
        <p:xfrm>
          <a:off x="516715" y="3729005"/>
          <a:ext cx="3826685" cy="7833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9" name="Diagram 28">
            <a:extLst>
              <a:ext uri="{FF2B5EF4-FFF2-40B4-BE49-F238E27FC236}">
                <a16:creationId xmlns:a16="http://schemas.microsoft.com/office/drawing/2014/main" id="{BD71678C-57E3-4CD7-B593-AD7AA2255B0D}"/>
              </a:ext>
            </a:extLst>
          </p:cNvPr>
          <p:cNvGraphicFramePr/>
          <p:nvPr/>
        </p:nvGraphicFramePr>
        <p:xfrm>
          <a:off x="5412391" y="4573376"/>
          <a:ext cx="1287161" cy="627962"/>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30" name="Diagram 29">
            <a:extLst>
              <a:ext uri="{FF2B5EF4-FFF2-40B4-BE49-F238E27FC236}">
                <a16:creationId xmlns:a16="http://schemas.microsoft.com/office/drawing/2014/main" id="{38A439FE-E8C4-4867-85A6-146CB5D185C9}"/>
              </a:ext>
            </a:extLst>
          </p:cNvPr>
          <p:cNvGraphicFramePr/>
          <p:nvPr/>
        </p:nvGraphicFramePr>
        <p:xfrm>
          <a:off x="6694159" y="4858438"/>
          <a:ext cx="1287161" cy="627962"/>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pSp>
        <p:nvGrpSpPr>
          <p:cNvPr id="32" name="Group 31">
            <a:extLst>
              <a:ext uri="{FF2B5EF4-FFF2-40B4-BE49-F238E27FC236}">
                <a16:creationId xmlns:a16="http://schemas.microsoft.com/office/drawing/2014/main" id="{8B920043-5869-471C-92C8-17EE23B46AC0}"/>
              </a:ext>
            </a:extLst>
          </p:cNvPr>
          <p:cNvGrpSpPr/>
          <p:nvPr/>
        </p:nvGrpSpPr>
        <p:grpSpPr>
          <a:xfrm>
            <a:off x="5458305" y="2539022"/>
            <a:ext cx="1332600" cy="1250301"/>
            <a:chOff x="-40261" y="0"/>
            <a:chExt cx="2956135" cy="692140"/>
          </a:xfrm>
        </p:grpSpPr>
        <p:sp>
          <p:nvSpPr>
            <p:cNvPr id="33" name="Rectangle: Rounded Corners 32">
              <a:extLst>
                <a:ext uri="{FF2B5EF4-FFF2-40B4-BE49-F238E27FC236}">
                  <a16:creationId xmlns:a16="http://schemas.microsoft.com/office/drawing/2014/main" id="{75940864-5AC4-4B8A-A749-2A9ABDDEC21E}"/>
                </a:ext>
              </a:extLst>
            </p:cNvPr>
            <p:cNvSpPr/>
            <p:nvPr/>
          </p:nvSpPr>
          <p:spPr>
            <a:xfrm>
              <a:off x="0" y="0"/>
              <a:ext cx="2895600" cy="692140"/>
            </a:xfrm>
            <a:prstGeom prst="roundRect">
              <a:avLst>
                <a:gd name="adj" fmla="val 10000"/>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34" name="Rectangle: Rounded Corners 4">
              <a:extLst>
                <a:ext uri="{FF2B5EF4-FFF2-40B4-BE49-F238E27FC236}">
                  <a16:creationId xmlns:a16="http://schemas.microsoft.com/office/drawing/2014/main" id="{9E335B15-7A43-4B85-A0E6-E10BEB2A0D4A}"/>
                </a:ext>
              </a:extLst>
            </p:cNvPr>
            <p:cNvSpPr txBox="1"/>
            <p:nvPr/>
          </p:nvSpPr>
          <p:spPr>
            <a:xfrm>
              <a:off x="-40261" y="20272"/>
              <a:ext cx="2956135" cy="6515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005" tIns="40005" rIns="40005" bIns="40005" numCol="1" spcCol="1270" anchor="t" anchorCtr="0">
              <a:noAutofit/>
            </a:bodyPr>
            <a:lstStyle/>
            <a:p>
              <a:pPr marL="0" lvl="1"/>
              <a:r>
                <a:rPr lang="en-US" sz="900" b="1" u="sng" dirty="0">
                  <a:cs typeface="Helvetica" panose="020B0604020202020204" pitchFamily="34" charset="0"/>
                </a:rPr>
                <a:t>Cost</a:t>
              </a:r>
              <a:r>
                <a:rPr lang="en-US" sz="900" dirty="0">
                  <a:cs typeface="Helvetica" panose="020B0604020202020204" pitchFamily="34" charset="0"/>
                </a:rPr>
                <a:t>: Depends on jurisdiction, complexity of invention , number of objections, nature of objections, business goals etc. </a:t>
              </a:r>
            </a:p>
          </p:txBody>
        </p:sp>
      </p:grpSp>
      <p:graphicFrame>
        <p:nvGraphicFramePr>
          <p:cNvPr id="19" name="Diagram 18">
            <a:extLst>
              <a:ext uri="{FF2B5EF4-FFF2-40B4-BE49-F238E27FC236}">
                <a16:creationId xmlns:a16="http://schemas.microsoft.com/office/drawing/2014/main" id="{7C295FB4-6716-48FA-BB27-8EA81CFBDBB8}"/>
              </a:ext>
            </a:extLst>
          </p:cNvPr>
          <p:cNvGraphicFramePr/>
          <p:nvPr/>
        </p:nvGraphicFramePr>
        <p:xfrm>
          <a:off x="4286250" y="4144327"/>
          <a:ext cx="1126140" cy="627962"/>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grpSp>
        <p:nvGrpSpPr>
          <p:cNvPr id="20" name="Group 19">
            <a:extLst>
              <a:ext uri="{FF2B5EF4-FFF2-40B4-BE49-F238E27FC236}">
                <a16:creationId xmlns:a16="http://schemas.microsoft.com/office/drawing/2014/main" id="{70C2941C-84EE-46EA-B126-83EDE5AC1BD1}"/>
              </a:ext>
            </a:extLst>
          </p:cNvPr>
          <p:cNvGrpSpPr/>
          <p:nvPr/>
        </p:nvGrpSpPr>
        <p:grpSpPr>
          <a:xfrm>
            <a:off x="4309760" y="2511393"/>
            <a:ext cx="1110350" cy="1420489"/>
            <a:chOff x="0" y="0"/>
            <a:chExt cx="2915872" cy="692140"/>
          </a:xfrm>
        </p:grpSpPr>
        <p:sp>
          <p:nvSpPr>
            <p:cNvPr id="21" name="Rectangle: Rounded Corners 20">
              <a:extLst>
                <a:ext uri="{FF2B5EF4-FFF2-40B4-BE49-F238E27FC236}">
                  <a16:creationId xmlns:a16="http://schemas.microsoft.com/office/drawing/2014/main" id="{47AF4761-D2F9-4AA1-BBF1-0E9EC2007642}"/>
                </a:ext>
              </a:extLst>
            </p:cNvPr>
            <p:cNvSpPr/>
            <p:nvPr/>
          </p:nvSpPr>
          <p:spPr>
            <a:xfrm>
              <a:off x="0" y="0"/>
              <a:ext cx="2895600" cy="692140"/>
            </a:xfrm>
            <a:prstGeom prst="roundRect">
              <a:avLst>
                <a:gd name="adj" fmla="val 10000"/>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22" name="Rectangle: Rounded Corners 4">
              <a:extLst>
                <a:ext uri="{FF2B5EF4-FFF2-40B4-BE49-F238E27FC236}">
                  <a16:creationId xmlns:a16="http://schemas.microsoft.com/office/drawing/2014/main" id="{35A4E82E-B5E9-44F7-B5C8-EDD948A6B14A}"/>
                </a:ext>
              </a:extLst>
            </p:cNvPr>
            <p:cNvSpPr txBox="1"/>
            <p:nvPr/>
          </p:nvSpPr>
          <p:spPr>
            <a:xfrm>
              <a:off x="20272" y="20272"/>
              <a:ext cx="2895600" cy="6515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005" tIns="40005" rIns="40005" bIns="40005" numCol="1" spcCol="1270" anchor="ctr" anchorCtr="0">
              <a:noAutofit/>
            </a:bodyPr>
            <a:lstStyle/>
            <a:p>
              <a:pPr marL="0" lvl="1"/>
              <a:r>
                <a:rPr lang="en-US" sz="900" b="1" u="sng" dirty="0">
                  <a:cs typeface="Helvetica" panose="020B0604020202020204" pitchFamily="34" charset="0"/>
                </a:rPr>
                <a:t>Cost (DRAFTING)</a:t>
              </a:r>
              <a:r>
                <a:rPr lang="en-US" sz="900" dirty="0">
                  <a:cs typeface="Helvetica" panose="020B0604020202020204" pitchFamily="34" charset="0"/>
                </a:rPr>
                <a:t>: </a:t>
              </a:r>
            </a:p>
            <a:p>
              <a:pPr marL="0" lvl="1"/>
              <a:r>
                <a:rPr lang="en-US" sz="900" dirty="0">
                  <a:cs typeface="Helvetica" panose="020B0604020202020204" pitchFamily="34" charset="0"/>
                </a:rPr>
                <a:t>If application revised to add or remove subject matter</a:t>
              </a:r>
            </a:p>
            <a:p>
              <a:pPr marL="0" lvl="1"/>
              <a:endParaRPr lang="en-US" sz="900" dirty="0">
                <a:cs typeface="Helvetica" panose="020B0604020202020204" pitchFamily="34" charset="0"/>
              </a:endParaRPr>
            </a:p>
            <a:p>
              <a:pPr marL="0" lvl="1"/>
              <a:r>
                <a:rPr lang="en-US" sz="900" b="1" u="sng" dirty="0">
                  <a:cs typeface="Helvetica" panose="020B0604020202020204" pitchFamily="34" charset="0"/>
                </a:rPr>
                <a:t>Cost (FILING)</a:t>
              </a:r>
              <a:r>
                <a:rPr lang="en-US" sz="900" dirty="0">
                  <a:cs typeface="Helvetica" panose="020B0604020202020204" pitchFamily="34" charset="0"/>
                </a:rPr>
                <a:t>: Depends on the jurisdictions/filing strategy etc.</a:t>
              </a:r>
              <a:endParaRPr lang="en-US" sz="900" b="1" dirty="0">
                <a:cs typeface="Helvetica" panose="020B0604020202020204" pitchFamily="34" charset="0"/>
              </a:endParaRPr>
            </a:p>
          </p:txBody>
        </p:sp>
      </p:grpSp>
      <p:grpSp>
        <p:nvGrpSpPr>
          <p:cNvPr id="27" name="Group 26">
            <a:extLst>
              <a:ext uri="{FF2B5EF4-FFF2-40B4-BE49-F238E27FC236}">
                <a16:creationId xmlns:a16="http://schemas.microsoft.com/office/drawing/2014/main" id="{ED8AE451-6A20-4D57-999E-360C40363A9D}"/>
              </a:ext>
            </a:extLst>
          </p:cNvPr>
          <p:cNvGrpSpPr/>
          <p:nvPr/>
        </p:nvGrpSpPr>
        <p:grpSpPr>
          <a:xfrm>
            <a:off x="6812889" y="2528884"/>
            <a:ext cx="1102631" cy="785816"/>
            <a:chOff x="-13302" y="-10854"/>
            <a:chExt cx="2908902" cy="702994"/>
          </a:xfrm>
        </p:grpSpPr>
        <p:sp>
          <p:nvSpPr>
            <p:cNvPr id="31" name="Rectangle: Rounded Corners 30">
              <a:extLst>
                <a:ext uri="{FF2B5EF4-FFF2-40B4-BE49-F238E27FC236}">
                  <a16:creationId xmlns:a16="http://schemas.microsoft.com/office/drawing/2014/main" id="{F2253031-07EA-4454-A42B-5F6E130E51BE}"/>
                </a:ext>
              </a:extLst>
            </p:cNvPr>
            <p:cNvSpPr/>
            <p:nvPr/>
          </p:nvSpPr>
          <p:spPr>
            <a:xfrm>
              <a:off x="0" y="0"/>
              <a:ext cx="2895600" cy="692140"/>
            </a:xfrm>
            <a:prstGeom prst="roundRect">
              <a:avLst>
                <a:gd name="adj" fmla="val 10000"/>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38" name="Rectangle: Rounded Corners 4">
              <a:extLst>
                <a:ext uri="{FF2B5EF4-FFF2-40B4-BE49-F238E27FC236}">
                  <a16:creationId xmlns:a16="http://schemas.microsoft.com/office/drawing/2014/main" id="{2F117054-485E-4C60-AC42-1D3BAC4FE411}"/>
                </a:ext>
              </a:extLst>
            </p:cNvPr>
            <p:cNvSpPr txBox="1"/>
            <p:nvPr/>
          </p:nvSpPr>
          <p:spPr>
            <a:xfrm>
              <a:off x="-13302" y="-10854"/>
              <a:ext cx="2895599" cy="6515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005" tIns="40005" rIns="40005" bIns="40005" numCol="1" spcCol="1270" anchor="ctr" anchorCtr="0">
              <a:noAutofit/>
            </a:bodyPr>
            <a:lstStyle/>
            <a:p>
              <a:pPr marL="0" lvl="1"/>
              <a:r>
                <a:rPr lang="en-US" sz="900" b="1" u="sng" dirty="0">
                  <a:cs typeface="Helvetica" panose="020B0604020202020204" pitchFamily="34" charset="0"/>
                </a:rPr>
                <a:t>Cost</a:t>
              </a:r>
              <a:r>
                <a:rPr lang="en-US" sz="900" dirty="0">
                  <a:cs typeface="Helvetica" panose="020B0604020202020204" pitchFamily="34" charset="0"/>
                </a:rPr>
                <a:t>: Depends on jurisdiction</a:t>
              </a:r>
            </a:p>
          </p:txBody>
        </p:sp>
      </p:grpSp>
    </p:spTree>
    <p:extLst>
      <p:ext uri="{BB962C8B-B14F-4D97-AF65-F5344CB8AC3E}">
        <p14:creationId xmlns:p14="http://schemas.microsoft.com/office/powerpoint/2010/main" val="16546931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B3207-6B1B-42DB-8242-73DDAA93788D}"/>
              </a:ext>
            </a:extLst>
          </p:cNvPr>
          <p:cNvSpPr>
            <a:spLocks noGrp="1"/>
          </p:cNvSpPr>
          <p:nvPr>
            <p:ph type="title"/>
          </p:nvPr>
        </p:nvSpPr>
        <p:spPr/>
        <p:txBody>
          <a:bodyPr/>
          <a:lstStyle/>
          <a:p>
            <a:r>
              <a:rPr lang="en-CA" dirty="0"/>
              <a:t>Claim Drafting</a:t>
            </a:r>
            <a:endParaRPr lang="en-US" dirty="0"/>
          </a:p>
        </p:txBody>
      </p:sp>
      <p:sp>
        <p:nvSpPr>
          <p:cNvPr id="3" name="Content Placeholder 2">
            <a:extLst>
              <a:ext uri="{FF2B5EF4-FFF2-40B4-BE49-F238E27FC236}">
                <a16:creationId xmlns:a16="http://schemas.microsoft.com/office/drawing/2014/main" id="{287BF119-A7EC-499E-B679-A74EBF6C6C71}"/>
              </a:ext>
            </a:extLst>
          </p:cNvPr>
          <p:cNvSpPr>
            <a:spLocks noGrp="1"/>
          </p:cNvSpPr>
          <p:nvPr>
            <p:ph idx="1"/>
          </p:nvPr>
        </p:nvSpPr>
        <p:spPr>
          <a:xfrm>
            <a:off x="345811" y="1295400"/>
            <a:ext cx="8225034" cy="4133850"/>
          </a:xfrm>
        </p:spPr>
        <p:txBody>
          <a:bodyPr>
            <a:normAutofit/>
          </a:bodyPr>
          <a:lstStyle/>
          <a:p>
            <a:r>
              <a:rPr lang="en-CA" sz="1650" dirty="0">
                <a:latin typeface="Helvetica" panose="020B0604020202020204" pitchFamily="34" charset="0"/>
                <a:cs typeface="Helvetica" panose="020B0604020202020204" pitchFamily="34" charset="0"/>
              </a:rPr>
              <a:t>Written as a single sentence, ending with a period</a:t>
            </a:r>
          </a:p>
          <a:p>
            <a:r>
              <a:rPr lang="en-CA" sz="1650" dirty="0">
                <a:latin typeface="Helvetica" panose="020B0604020202020204" pitchFamily="34" charset="0"/>
                <a:cs typeface="Helvetica" panose="020B0604020202020204" pitchFamily="34" charset="0"/>
              </a:rPr>
              <a:t>Appear towards the end of the issued patent or patent application</a:t>
            </a:r>
          </a:p>
          <a:p>
            <a:r>
              <a:rPr lang="en-CA" sz="1650" dirty="0">
                <a:latin typeface="Helvetica" panose="020B0604020202020204" pitchFamily="34" charset="0"/>
                <a:cs typeface="Helvetica" panose="020B0604020202020204" pitchFamily="34" charset="0"/>
              </a:rPr>
              <a:t>Claim identifier preceding the sentence, e.g. “Claim 1”, “Claim 2”, etc.</a:t>
            </a:r>
          </a:p>
          <a:p>
            <a:r>
              <a:rPr lang="en-CA" sz="1650" dirty="0">
                <a:latin typeface="Helvetica" panose="020B0604020202020204" pitchFamily="34" charset="0"/>
                <a:cs typeface="Helvetica" panose="020B0604020202020204" pitchFamily="34" charset="0"/>
              </a:rPr>
              <a:t>Parts of a Claim (3-part format in North America):</a:t>
            </a:r>
          </a:p>
          <a:p>
            <a:pPr lvl="1"/>
            <a:r>
              <a:rPr lang="en-CA" sz="1500" b="1" dirty="0">
                <a:latin typeface="Helvetica" panose="020B0604020202020204" pitchFamily="34" charset="0"/>
                <a:cs typeface="Helvetica" panose="020B0604020202020204" pitchFamily="34" charset="0"/>
              </a:rPr>
              <a:t>Preamble</a:t>
            </a:r>
            <a:r>
              <a:rPr lang="en-CA" sz="1500" dirty="0">
                <a:latin typeface="Helvetica" panose="020B0604020202020204" pitchFamily="34" charset="0"/>
                <a:cs typeface="Helvetica" panose="020B0604020202020204" pitchFamily="34" charset="0"/>
              </a:rPr>
              <a:t> or introductory phrase – describes the field of the claimed invention (</a:t>
            </a:r>
            <a:r>
              <a:rPr lang="en-CA" sz="1500" i="1" dirty="0">
                <a:latin typeface="Helvetica" panose="020B0604020202020204" pitchFamily="34" charset="0"/>
                <a:cs typeface="Helvetica" panose="020B0604020202020204" pitchFamily="34" charset="0"/>
              </a:rPr>
              <a:t>e.g. </a:t>
            </a:r>
            <a:r>
              <a:rPr lang="en-CA" sz="1500" dirty="0">
                <a:latin typeface="Helvetica" panose="020B0604020202020204" pitchFamily="34" charset="0"/>
                <a:cs typeface="Helvetica" panose="020B0604020202020204" pitchFamily="34" charset="0"/>
              </a:rPr>
              <a:t>a method of treatment, a pharmaceutical formulation, a nanoparticle, a radio transmitter, etc.)</a:t>
            </a:r>
          </a:p>
          <a:p>
            <a:pPr lvl="1"/>
            <a:r>
              <a:rPr lang="en-CA" sz="1500" b="1" dirty="0">
                <a:latin typeface="Helvetica" panose="020B0604020202020204" pitchFamily="34" charset="0"/>
                <a:cs typeface="Helvetica" panose="020B0604020202020204" pitchFamily="34" charset="0"/>
              </a:rPr>
              <a:t>Transitional phrase </a:t>
            </a:r>
            <a:r>
              <a:rPr lang="en-CA" sz="1500" dirty="0">
                <a:latin typeface="Helvetica" panose="020B0604020202020204" pitchFamily="34" charset="0"/>
                <a:cs typeface="Helvetica" panose="020B0604020202020204" pitchFamily="34" charset="0"/>
              </a:rPr>
              <a:t>(e.g. comprising – means including as well as others as opposed to consisting of)</a:t>
            </a:r>
          </a:p>
          <a:p>
            <a:pPr lvl="1"/>
            <a:r>
              <a:rPr lang="en-CA" sz="1500" b="1" dirty="0">
                <a:latin typeface="Helvetica" panose="020B0604020202020204" pitchFamily="34" charset="0"/>
                <a:cs typeface="Helvetica" panose="020B0604020202020204" pitchFamily="34" charset="0"/>
              </a:rPr>
              <a:t>Body</a:t>
            </a:r>
            <a:r>
              <a:rPr lang="en-CA" sz="1500" dirty="0">
                <a:latin typeface="Helvetica" panose="020B0604020202020204" pitchFamily="34" charset="0"/>
                <a:cs typeface="Helvetica" panose="020B0604020202020204" pitchFamily="34" charset="0"/>
              </a:rPr>
              <a:t> – each element that is required – main and sufficient elements should be described; and also describes the relationships between elements and their functions</a:t>
            </a:r>
          </a:p>
          <a:p>
            <a:endParaRPr lang="en-CA" sz="1500" dirty="0">
              <a:latin typeface="Helvetica" panose="020B0604020202020204" pitchFamily="34" charset="0"/>
              <a:cs typeface="Helvetica" panose="020B0604020202020204" pitchFamily="34" charset="0"/>
            </a:endParaRPr>
          </a:p>
          <a:p>
            <a:endParaRPr lang="en-US" dirty="0"/>
          </a:p>
        </p:txBody>
      </p:sp>
    </p:spTree>
    <p:extLst>
      <p:ext uri="{BB962C8B-B14F-4D97-AF65-F5344CB8AC3E}">
        <p14:creationId xmlns:p14="http://schemas.microsoft.com/office/powerpoint/2010/main" val="35831835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Types of Claims</a:t>
            </a:r>
          </a:p>
        </p:txBody>
      </p:sp>
      <p:sp>
        <p:nvSpPr>
          <p:cNvPr id="3" name="Content Placeholder 2"/>
          <p:cNvSpPr>
            <a:spLocks noGrp="1"/>
          </p:cNvSpPr>
          <p:nvPr>
            <p:ph idx="1"/>
          </p:nvPr>
        </p:nvSpPr>
        <p:spPr>
          <a:xfrm>
            <a:off x="573155" y="1447800"/>
            <a:ext cx="8229600" cy="4190999"/>
          </a:xfrm>
        </p:spPr>
        <p:txBody>
          <a:bodyPr/>
          <a:lstStyle/>
          <a:p>
            <a:pPr lvl="1"/>
            <a:r>
              <a:rPr lang="en-CA" dirty="0"/>
              <a:t>Product or apparatus</a:t>
            </a:r>
          </a:p>
          <a:p>
            <a:pPr lvl="1"/>
            <a:r>
              <a:rPr lang="en-CA" dirty="0"/>
              <a:t>System</a:t>
            </a:r>
          </a:p>
          <a:p>
            <a:pPr lvl="1"/>
            <a:r>
              <a:rPr lang="en-CA" dirty="0"/>
              <a:t>Process or method</a:t>
            </a:r>
          </a:p>
          <a:p>
            <a:pPr lvl="1"/>
            <a:r>
              <a:rPr lang="en-CA" dirty="0"/>
              <a:t>Method of use and use</a:t>
            </a:r>
          </a:p>
          <a:p>
            <a:pPr lvl="1"/>
            <a:r>
              <a:rPr lang="en-CA" dirty="0" err="1"/>
              <a:t>Markush</a:t>
            </a:r>
            <a:r>
              <a:rPr lang="en-CA" dirty="0"/>
              <a:t> (“selected from the group consisting of…”)</a:t>
            </a:r>
          </a:p>
          <a:p>
            <a:pPr lvl="1"/>
            <a:r>
              <a:rPr lang="en-CA" dirty="0"/>
              <a:t>Jepson (“the improvement comprising…”)</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43</a:t>
            </a:fld>
            <a:endParaRPr lang="en-CA" dirty="0"/>
          </a:p>
        </p:txBody>
      </p:sp>
    </p:spTree>
    <p:extLst>
      <p:ext uri="{BB962C8B-B14F-4D97-AF65-F5344CB8AC3E}">
        <p14:creationId xmlns:p14="http://schemas.microsoft.com/office/powerpoint/2010/main" val="7823589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Claim Drafting Approach</a:t>
            </a:r>
          </a:p>
        </p:txBody>
      </p:sp>
      <p:sp>
        <p:nvSpPr>
          <p:cNvPr id="3" name="Content Placeholder 2"/>
          <p:cNvSpPr>
            <a:spLocks noGrp="1"/>
          </p:cNvSpPr>
          <p:nvPr>
            <p:ph idx="1"/>
          </p:nvPr>
        </p:nvSpPr>
        <p:spPr>
          <a:xfrm>
            <a:off x="573155" y="1447800"/>
            <a:ext cx="8229600" cy="4190999"/>
          </a:xfrm>
        </p:spPr>
        <p:txBody>
          <a:bodyPr/>
          <a:lstStyle/>
          <a:p>
            <a:pPr marL="0" indent="0">
              <a:buNone/>
            </a:pPr>
            <a:r>
              <a:rPr lang="en-US" dirty="0"/>
              <a:t>What does the invention do?</a:t>
            </a:r>
          </a:p>
          <a:p>
            <a:pPr marL="457200" indent="-457200">
              <a:buFont typeface="+mj-lt"/>
              <a:buAutoNum type="arabicPeriod"/>
            </a:pPr>
            <a:r>
              <a:rPr lang="en-US" dirty="0"/>
              <a:t>What essential elements are needed?</a:t>
            </a:r>
          </a:p>
          <a:p>
            <a:pPr marL="457200" indent="-457200">
              <a:buFont typeface="+mj-lt"/>
              <a:buAutoNum type="arabicPeriod"/>
            </a:pPr>
            <a:r>
              <a:rPr lang="en-US" dirty="0"/>
              <a:t>What are the functions of the essential elements?</a:t>
            </a:r>
          </a:p>
          <a:p>
            <a:pPr marL="457200" indent="-457200">
              <a:buFont typeface="+mj-lt"/>
              <a:buAutoNum type="arabicPeriod"/>
            </a:pPr>
            <a:r>
              <a:rPr lang="en-US" dirty="0"/>
              <a:t>Test your draft claims and revise if needed</a:t>
            </a:r>
          </a:p>
          <a:p>
            <a:endParaRPr lang="en-CA" dirty="0"/>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44</a:t>
            </a:fld>
            <a:endParaRPr lang="en-CA" dirty="0"/>
          </a:p>
        </p:txBody>
      </p:sp>
    </p:spTree>
    <p:extLst>
      <p:ext uri="{BB962C8B-B14F-4D97-AF65-F5344CB8AC3E}">
        <p14:creationId xmlns:p14="http://schemas.microsoft.com/office/powerpoint/2010/main" val="32092125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B3207-6B1B-42DB-8242-73DDAA93788D}"/>
              </a:ext>
            </a:extLst>
          </p:cNvPr>
          <p:cNvSpPr>
            <a:spLocks noGrp="1"/>
          </p:cNvSpPr>
          <p:nvPr>
            <p:ph type="title"/>
          </p:nvPr>
        </p:nvSpPr>
        <p:spPr/>
        <p:txBody>
          <a:bodyPr/>
          <a:lstStyle/>
          <a:p>
            <a:r>
              <a:rPr lang="en-CA" dirty="0"/>
              <a:t>Claim Drafting</a:t>
            </a:r>
            <a:endParaRPr lang="en-US" dirty="0"/>
          </a:p>
        </p:txBody>
      </p:sp>
      <p:sp>
        <p:nvSpPr>
          <p:cNvPr id="3" name="Content Placeholder 2">
            <a:extLst>
              <a:ext uri="{FF2B5EF4-FFF2-40B4-BE49-F238E27FC236}">
                <a16:creationId xmlns:a16="http://schemas.microsoft.com/office/drawing/2014/main" id="{287BF119-A7EC-499E-B679-A74EBF6C6C71}"/>
              </a:ext>
            </a:extLst>
          </p:cNvPr>
          <p:cNvSpPr>
            <a:spLocks noGrp="1"/>
          </p:cNvSpPr>
          <p:nvPr>
            <p:ph idx="1"/>
          </p:nvPr>
        </p:nvSpPr>
        <p:spPr>
          <a:xfrm>
            <a:off x="345811" y="1714500"/>
            <a:ext cx="7540889" cy="3714750"/>
          </a:xfrm>
        </p:spPr>
        <p:txBody>
          <a:bodyPr>
            <a:normAutofit/>
          </a:bodyPr>
          <a:lstStyle/>
          <a:p>
            <a:r>
              <a:rPr lang="en-CA" sz="1800" dirty="0">
                <a:latin typeface="Helvetica" panose="020B0604020202020204" pitchFamily="34" charset="0"/>
                <a:cs typeface="Helvetica" panose="020B0604020202020204" pitchFamily="34" charset="0"/>
              </a:rPr>
              <a:t>What is the function?</a:t>
            </a:r>
          </a:p>
          <a:p>
            <a:pPr lvl="1"/>
            <a:r>
              <a:rPr lang="en-CA" sz="1650" dirty="0">
                <a:latin typeface="Helvetica" panose="020B0604020202020204" pitchFamily="34" charset="0"/>
                <a:cs typeface="Helvetica" panose="020B0604020202020204" pitchFamily="34" charset="0"/>
              </a:rPr>
              <a:t>Essential</a:t>
            </a:r>
          </a:p>
          <a:p>
            <a:pPr lvl="2"/>
            <a:r>
              <a:rPr lang="en-CA" sz="1500" dirty="0">
                <a:latin typeface="Helvetica" panose="020B0604020202020204" pitchFamily="34" charset="0"/>
                <a:cs typeface="Helvetica" panose="020B0604020202020204" pitchFamily="34" charset="0"/>
              </a:rPr>
              <a:t>Chamber for holding beverage</a:t>
            </a:r>
          </a:p>
          <a:p>
            <a:pPr lvl="2"/>
            <a:r>
              <a:rPr lang="en-CA" sz="1500" dirty="0">
                <a:latin typeface="Helvetica" panose="020B0604020202020204" pitchFamily="34" charset="0"/>
                <a:cs typeface="Helvetica" panose="020B0604020202020204" pitchFamily="34" charset="0"/>
              </a:rPr>
              <a:t>Handle?</a:t>
            </a:r>
          </a:p>
          <a:p>
            <a:pPr lvl="1"/>
            <a:r>
              <a:rPr lang="en-CA" sz="1650" dirty="0">
                <a:latin typeface="Helvetica" panose="020B0604020202020204" pitchFamily="34" charset="0"/>
                <a:cs typeface="Helvetica" panose="020B0604020202020204" pitchFamily="34" charset="0"/>
              </a:rPr>
              <a:t>Optional</a:t>
            </a:r>
          </a:p>
          <a:p>
            <a:pPr lvl="2"/>
            <a:r>
              <a:rPr lang="en-CA" sz="1500" dirty="0">
                <a:latin typeface="Helvetica" panose="020B0604020202020204" pitchFamily="34" charset="0"/>
                <a:cs typeface="Helvetica" panose="020B0604020202020204" pitchFamily="34" charset="0"/>
              </a:rPr>
              <a:t>Handle?</a:t>
            </a:r>
          </a:p>
          <a:p>
            <a:pPr lvl="2"/>
            <a:r>
              <a:rPr lang="en-CA" sz="1500" dirty="0">
                <a:latin typeface="Helvetica" panose="020B0604020202020204" pitchFamily="34" charset="0"/>
                <a:cs typeface="Helvetica" panose="020B0604020202020204" pitchFamily="34" charset="0"/>
              </a:rPr>
              <a:t>Removable handle?</a:t>
            </a:r>
          </a:p>
          <a:p>
            <a:pPr lvl="2"/>
            <a:r>
              <a:rPr lang="en-CA" sz="1500" dirty="0">
                <a:latin typeface="Helvetica" panose="020B0604020202020204" pitchFamily="34" charset="0"/>
                <a:cs typeface="Helvetica" panose="020B0604020202020204" pitchFamily="34" charset="0"/>
              </a:rPr>
              <a:t>Sidewall being made of glass?</a:t>
            </a:r>
          </a:p>
          <a:p>
            <a:pPr lvl="2"/>
            <a:r>
              <a:rPr lang="en-CA" sz="1500" dirty="0">
                <a:latin typeface="Helvetica" panose="020B0604020202020204" pitchFamily="34" charset="0"/>
                <a:cs typeface="Helvetica" panose="020B0604020202020204" pitchFamily="34" charset="0"/>
              </a:rPr>
              <a:t>Transparent glass sidewall?</a:t>
            </a:r>
          </a:p>
          <a:p>
            <a:pPr lvl="2"/>
            <a:endParaRPr lang="en-CA" sz="1800" dirty="0">
              <a:latin typeface="Helvetica" panose="020B0604020202020204" pitchFamily="34" charset="0"/>
              <a:cs typeface="Helvetica" panose="020B0604020202020204" pitchFamily="34" charset="0"/>
            </a:endParaRPr>
          </a:p>
          <a:p>
            <a:pPr marL="685800" lvl="2" indent="0">
              <a:buNone/>
            </a:pPr>
            <a:endParaRPr lang="en-CA" dirty="0"/>
          </a:p>
        </p:txBody>
      </p:sp>
      <p:pic>
        <p:nvPicPr>
          <p:cNvPr id="4" name="Picture 3">
            <a:extLst>
              <a:ext uri="{FF2B5EF4-FFF2-40B4-BE49-F238E27FC236}">
                <a16:creationId xmlns:a16="http://schemas.microsoft.com/office/drawing/2014/main" id="{D9D145AF-0160-4900-B892-0FE5DEEF592F}"/>
              </a:ext>
            </a:extLst>
          </p:cNvPr>
          <p:cNvPicPr>
            <a:picLocks noChangeAspect="1"/>
          </p:cNvPicPr>
          <p:nvPr/>
        </p:nvPicPr>
        <p:blipFill>
          <a:blip r:embed="rId3"/>
          <a:stretch>
            <a:fillRect/>
          </a:stretch>
        </p:blipFill>
        <p:spPr>
          <a:xfrm>
            <a:off x="7234315" y="3829050"/>
            <a:ext cx="1398896" cy="1171575"/>
          </a:xfrm>
          <a:prstGeom prst="rect">
            <a:avLst/>
          </a:prstGeom>
          <a:noFill/>
        </p:spPr>
      </p:pic>
    </p:spTree>
    <p:extLst>
      <p:ext uri="{BB962C8B-B14F-4D97-AF65-F5344CB8AC3E}">
        <p14:creationId xmlns:p14="http://schemas.microsoft.com/office/powerpoint/2010/main" val="6143959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B3207-6B1B-42DB-8242-73DDAA93788D}"/>
              </a:ext>
            </a:extLst>
          </p:cNvPr>
          <p:cNvSpPr>
            <a:spLocks noGrp="1"/>
          </p:cNvSpPr>
          <p:nvPr>
            <p:ph type="title"/>
          </p:nvPr>
        </p:nvSpPr>
        <p:spPr/>
        <p:txBody>
          <a:bodyPr/>
          <a:lstStyle/>
          <a:p>
            <a:r>
              <a:rPr lang="en-CA" dirty="0"/>
              <a:t>Claim Drafting</a:t>
            </a:r>
            <a:endParaRPr lang="en-US" dirty="0"/>
          </a:p>
        </p:txBody>
      </p:sp>
      <p:sp>
        <p:nvSpPr>
          <p:cNvPr id="3" name="Content Placeholder 2">
            <a:extLst>
              <a:ext uri="{FF2B5EF4-FFF2-40B4-BE49-F238E27FC236}">
                <a16:creationId xmlns:a16="http://schemas.microsoft.com/office/drawing/2014/main" id="{287BF119-A7EC-499E-B679-A74EBF6C6C71}"/>
              </a:ext>
            </a:extLst>
          </p:cNvPr>
          <p:cNvSpPr>
            <a:spLocks noGrp="1"/>
          </p:cNvSpPr>
          <p:nvPr>
            <p:ph idx="1"/>
          </p:nvPr>
        </p:nvSpPr>
        <p:spPr>
          <a:xfrm>
            <a:off x="345812" y="1885950"/>
            <a:ext cx="5461584" cy="3114675"/>
          </a:xfrm>
        </p:spPr>
        <p:txBody>
          <a:bodyPr>
            <a:normAutofit/>
          </a:bodyPr>
          <a:lstStyle/>
          <a:p>
            <a:pPr>
              <a:spcBef>
                <a:spcPts val="0"/>
              </a:spcBef>
              <a:spcAft>
                <a:spcPts val="338"/>
              </a:spcAft>
              <a:buAutoNum type="arabicPeriod"/>
            </a:pPr>
            <a:r>
              <a:rPr lang="en-CA" sz="1650" u="sng" dirty="0">
                <a:latin typeface="Helvetica" panose="020B0604020202020204" pitchFamily="34" charset="0"/>
                <a:cs typeface="Helvetica" panose="020B0604020202020204" pitchFamily="34" charset="0"/>
              </a:rPr>
              <a:t>A drinking cup</a:t>
            </a:r>
            <a:r>
              <a:rPr lang="en-CA" sz="1650" dirty="0">
                <a:latin typeface="Helvetica" panose="020B0604020202020204" pitchFamily="34" charset="0"/>
                <a:cs typeface="Helvetica" panose="020B0604020202020204" pitchFamily="34" charset="0"/>
              </a:rPr>
              <a:t> </a:t>
            </a:r>
            <a:r>
              <a:rPr lang="en-CA" sz="1650" u="sng" dirty="0">
                <a:latin typeface="Helvetica" panose="020B0604020202020204" pitchFamily="34" charset="0"/>
                <a:cs typeface="Helvetica" panose="020B0604020202020204" pitchFamily="34" charset="0"/>
              </a:rPr>
              <a:t>comprising</a:t>
            </a:r>
            <a:r>
              <a:rPr lang="en-CA" sz="1650" dirty="0">
                <a:latin typeface="Helvetica" panose="020B0604020202020204" pitchFamily="34" charset="0"/>
                <a:cs typeface="Helvetica" panose="020B0604020202020204" pitchFamily="34" charset="0"/>
              </a:rPr>
              <a:t>:</a:t>
            </a:r>
          </a:p>
          <a:p>
            <a:pPr marL="300038" lvl="1" indent="0">
              <a:spcBef>
                <a:spcPts val="0"/>
              </a:spcBef>
              <a:spcAft>
                <a:spcPts val="338"/>
              </a:spcAft>
              <a:buNone/>
            </a:pPr>
            <a:r>
              <a:rPr lang="en-CA" sz="1650" dirty="0">
                <a:latin typeface="Helvetica" panose="020B0604020202020204" pitchFamily="34" charset="0"/>
                <a:cs typeface="Helvetica" panose="020B0604020202020204" pitchFamily="34" charset="0"/>
              </a:rPr>
              <a:t>- a horizontal base for supporting the cup on a surface;</a:t>
            </a:r>
          </a:p>
          <a:p>
            <a:pPr marL="300038" lvl="1" indent="0">
              <a:spcBef>
                <a:spcPts val="0"/>
              </a:spcBef>
              <a:spcAft>
                <a:spcPts val="338"/>
              </a:spcAft>
              <a:buNone/>
            </a:pPr>
            <a:r>
              <a:rPr lang="en-CA" sz="1650" dirty="0">
                <a:latin typeface="Helvetica" panose="020B0604020202020204" pitchFamily="34" charset="0"/>
                <a:cs typeface="Helvetica" panose="020B0604020202020204" pitchFamily="34" charset="0"/>
              </a:rPr>
              <a:t>- a sidewall extending upwardly from the base, wherein the base and the sidewall define a chamber for holding liquid; and</a:t>
            </a:r>
          </a:p>
          <a:p>
            <a:pPr marL="300038" lvl="1" indent="0">
              <a:spcBef>
                <a:spcPts val="0"/>
              </a:spcBef>
              <a:spcAft>
                <a:spcPts val="338"/>
              </a:spcAft>
              <a:buNone/>
            </a:pPr>
            <a:r>
              <a:rPr lang="en-CA" sz="1650" dirty="0">
                <a:latin typeface="Helvetica" panose="020B0604020202020204" pitchFamily="34" charset="0"/>
                <a:cs typeface="Helvetica" panose="020B0604020202020204" pitchFamily="34" charset="0"/>
              </a:rPr>
              <a:t>- a handle connected to the sidewall.</a:t>
            </a:r>
            <a:endParaRPr lang="en-US" altLang="en-US" sz="1650" dirty="0">
              <a:latin typeface="Helvetica" panose="020B0604020202020204" pitchFamily="34" charset="0"/>
              <a:cs typeface="Helvetica" panose="020B0604020202020204" pitchFamily="34" charset="0"/>
            </a:endParaRPr>
          </a:p>
          <a:p>
            <a:endParaRPr lang="en-US" dirty="0"/>
          </a:p>
        </p:txBody>
      </p:sp>
      <p:pic>
        <p:nvPicPr>
          <p:cNvPr id="4" name="Picture 3">
            <a:extLst>
              <a:ext uri="{FF2B5EF4-FFF2-40B4-BE49-F238E27FC236}">
                <a16:creationId xmlns:a16="http://schemas.microsoft.com/office/drawing/2014/main" id="{6C595B07-D55E-4168-B3E0-E59ACE51FC69}"/>
              </a:ext>
            </a:extLst>
          </p:cNvPr>
          <p:cNvPicPr>
            <a:picLocks noChangeAspect="1"/>
          </p:cNvPicPr>
          <p:nvPr/>
        </p:nvPicPr>
        <p:blipFill>
          <a:blip r:embed="rId3"/>
          <a:stretch>
            <a:fillRect/>
          </a:stretch>
        </p:blipFill>
        <p:spPr>
          <a:xfrm>
            <a:off x="7234315" y="3829050"/>
            <a:ext cx="1398896" cy="1171575"/>
          </a:xfrm>
          <a:prstGeom prst="rect">
            <a:avLst/>
          </a:prstGeom>
          <a:noFill/>
        </p:spPr>
      </p:pic>
      <p:cxnSp>
        <p:nvCxnSpPr>
          <p:cNvPr id="6" name="Straight Connector 5">
            <a:extLst>
              <a:ext uri="{FF2B5EF4-FFF2-40B4-BE49-F238E27FC236}">
                <a16:creationId xmlns:a16="http://schemas.microsoft.com/office/drawing/2014/main" id="{7F8BE179-4188-43A9-8650-4499306B4DF5}"/>
              </a:ext>
            </a:extLst>
          </p:cNvPr>
          <p:cNvCxnSpPr>
            <a:cxnSpLocks/>
          </p:cNvCxnSpPr>
          <p:nvPr/>
        </p:nvCxnSpPr>
        <p:spPr>
          <a:xfrm flipV="1">
            <a:off x="1714500" y="1624400"/>
            <a:ext cx="2286000" cy="375852"/>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3BFC7C7-F950-4033-BFE3-D86CC656304B}"/>
              </a:ext>
            </a:extLst>
          </p:cNvPr>
          <p:cNvCxnSpPr>
            <a:cxnSpLocks/>
          </p:cNvCxnSpPr>
          <p:nvPr/>
        </p:nvCxnSpPr>
        <p:spPr>
          <a:xfrm flipV="1">
            <a:off x="3122886" y="2043112"/>
            <a:ext cx="2489464" cy="28349"/>
          </a:xfrm>
          <a:prstGeom prst="line">
            <a:avLst/>
          </a:prstGeom>
        </p:spPr>
        <p:style>
          <a:lnRef idx="1">
            <a:schemeClr val="accent1"/>
          </a:lnRef>
          <a:fillRef idx="0">
            <a:schemeClr val="accent1"/>
          </a:fillRef>
          <a:effectRef idx="0">
            <a:schemeClr val="accent1"/>
          </a:effectRef>
          <a:fontRef idx="minor">
            <a:schemeClr val="tx1"/>
          </a:fontRef>
        </p:style>
      </p:cxnSp>
      <p:sp>
        <p:nvSpPr>
          <p:cNvPr id="9" name="Right Brace 8">
            <a:extLst>
              <a:ext uri="{FF2B5EF4-FFF2-40B4-BE49-F238E27FC236}">
                <a16:creationId xmlns:a16="http://schemas.microsoft.com/office/drawing/2014/main" id="{20214F98-4CBB-4A57-921B-11BE9E9B3BE6}"/>
              </a:ext>
            </a:extLst>
          </p:cNvPr>
          <p:cNvSpPr/>
          <p:nvPr/>
        </p:nvSpPr>
        <p:spPr>
          <a:xfrm>
            <a:off x="5772150" y="2343151"/>
            <a:ext cx="182156" cy="129378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TextBox 10">
            <a:extLst>
              <a:ext uri="{FF2B5EF4-FFF2-40B4-BE49-F238E27FC236}">
                <a16:creationId xmlns:a16="http://schemas.microsoft.com/office/drawing/2014/main" id="{C8C619B4-9106-41BD-BBC1-D7A5053199FC}"/>
              </a:ext>
            </a:extLst>
          </p:cNvPr>
          <p:cNvSpPr txBox="1"/>
          <p:nvPr/>
        </p:nvSpPr>
        <p:spPr>
          <a:xfrm>
            <a:off x="4092595" y="1478176"/>
            <a:ext cx="958811" cy="253916"/>
          </a:xfrm>
          <a:prstGeom prst="rect">
            <a:avLst/>
          </a:prstGeom>
          <a:noFill/>
        </p:spPr>
        <p:txBody>
          <a:bodyPr wrap="square" rtlCol="0">
            <a:spAutoFit/>
          </a:bodyPr>
          <a:lstStyle/>
          <a:p>
            <a:r>
              <a:rPr lang="en-CA" sz="1050" b="1" dirty="0">
                <a:solidFill>
                  <a:srgbClr val="FF0000"/>
                </a:solidFill>
                <a:latin typeface="Helvetica" panose="020B0604020202020204" pitchFamily="34" charset="0"/>
                <a:cs typeface="Helvetica" panose="020B0604020202020204" pitchFamily="34" charset="0"/>
              </a:rPr>
              <a:t>PREAMBLE</a:t>
            </a:r>
            <a:endParaRPr lang="en-US" sz="1050" b="1" dirty="0">
              <a:solidFill>
                <a:srgbClr val="FF0000"/>
              </a:solidFill>
              <a:latin typeface="Helvetica" panose="020B0604020202020204" pitchFamily="34" charset="0"/>
              <a:cs typeface="Helvetica" panose="020B0604020202020204" pitchFamily="34" charset="0"/>
            </a:endParaRPr>
          </a:p>
        </p:txBody>
      </p:sp>
      <p:sp>
        <p:nvSpPr>
          <p:cNvPr id="12" name="TextBox 11">
            <a:extLst>
              <a:ext uri="{FF2B5EF4-FFF2-40B4-BE49-F238E27FC236}">
                <a16:creationId xmlns:a16="http://schemas.microsoft.com/office/drawing/2014/main" id="{2ACB615B-798E-46F0-B574-4244098B3275}"/>
              </a:ext>
            </a:extLst>
          </p:cNvPr>
          <p:cNvSpPr txBox="1"/>
          <p:nvPr/>
        </p:nvSpPr>
        <p:spPr>
          <a:xfrm>
            <a:off x="5600701" y="1885950"/>
            <a:ext cx="2214626" cy="253916"/>
          </a:xfrm>
          <a:prstGeom prst="rect">
            <a:avLst/>
          </a:prstGeom>
          <a:noFill/>
        </p:spPr>
        <p:txBody>
          <a:bodyPr wrap="square" rtlCol="0">
            <a:spAutoFit/>
          </a:bodyPr>
          <a:lstStyle/>
          <a:p>
            <a:r>
              <a:rPr lang="en-CA" sz="1050" b="1" dirty="0">
                <a:solidFill>
                  <a:srgbClr val="FF0000"/>
                </a:solidFill>
                <a:latin typeface="Helvetica" panose="020B0604020202020204" pitchFamily="34" charset="0"/>
                <a:cs typeface="Helvetica" panose="020B0604020202020204" pitchFamily="34" charset="0"/>
              </a:rPr>
              <a:t>TRANSITIONAL</a:t>
            </a:r>
            <a:r>
              <a:rPr lang="en-CA" sz="1050" dirty="0">
                <a:latin typeface="Helvetica" panose="020B0604020202020204" pitchFamily="34" charset="0"/>
                <a:cs typeface="Helvetica" panose="020B0604020202020204" pitchFamily="34" charset="0"/>
              </a:rPr>
              <a:t> </a:t>
            </a:r>
            <a:r>
              <a:rPr lang="en-CA" sz="1050" b="1" dirty="0">
                <a:solidFill>
                  <a:srgbClr val="FF0000"/>
                </a:solidFill>
                <a:latin typeface="Helvetica" panose="020B0604020202020204" pitchFamily="34" charset="0"/>
                <a:cs typeface="Helvetica" panose="020B0604020202020204" pitchFamily="34" charset="0"/>
              </a:rPr>
              <a:t>EXPRESSION</a:t>
            </a:r>
            <a:endParaRPr lang="en-US" sz="1050" b="1" dirty="0">
              <a:solidFill>
                <a:srgbClr val="FF0000"/>
              </a:solidFill>
              <a:latin typeface="Helvetica" panose="020B0604020202020204" pitchFamily="34" charset="0"/>
              <a:cs typeface="Helvetica" panose="020B0604020202020204" pitchFamily="34" charset="0"/>
            </a:endParaRPr>
          </a:p>
        </p:txBody>
      </p:sp>
      <p:sp>
        <p:nvSpPr>
          <p:cNvPr id="13" name="TextBox 12">
            <a:extLst>
              <a:ext uri="{FF2B5EF4-FFF2-40B4-BE49-F238E27FC236}">
                <a16:creationId xmlns:a16="http://schemas.microsoft.com/office/drawing/2014/main" id="{60536301-2EAB-4950-90E2-029029CC4940}"/>
              </a:ext>
            </a:extLst>
          </p:cNvPr>
          <p:cNvSpPr txBox="1"/>
          <p:nvPr/>
        </p:nvSpPr>
        <p:spPr>
          <a:xfrm>
            <a:off x="6004555" y="2976176"/>
            <a:ext cx="701045" cy="253916"/>
          </a:xfrm>
          <a:prstGeom prst="rect">
            <a:avLst/>
          </a:prstGeom>
          <a:noFill/>
        </p:spPr>
        <p:txBody>
          <a:bodyPr wrap="square" rtlCol="0">
            <a:spAutoFit/>
          </a:bodyPr>
          <a:lstStyle/>
          <a:p>
            <a:r>
              <a:rPr lang="en-CA" sz="1050" b="1" dirty="0">
                <a:solidFill>
                  <a:srgbClr val="FF0000"/>
                </a:solidFill>
                <a:latin typeface="Helvetica" panose="020B0604020202020204" pitchFamily="34" charset="0"/>
                <a:cs typeface="Helvetica" panose="020B0604020202020204" pitchFamily="34" charset="0"/>
              </a:rPr>
              <a:t>BODY</a:t>
            </a:r>
            <a:endParaRPr lang="en-US" sz="1050" b="1" dirty="0">
              <a:solidFill>
                <a:srgbClr val="FF0000"/>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9930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animBg="1"/>
      <p:bldP spid="11" grpId="0"/>
      <p:bldP spid="12" grpId="0"/>
      <p:bldP spid="1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B3207-6B1B-42DB-8242-73DDAA93788D}"/>
              </a:ext>
            </a:extLst>
          </p:cNvPr>
          <p:cNvSpPr>
            <a:spLocks noGrp="1"/>
          </p:cNvSpPr>
          <p:nvPr>
            <p:ph type="title"/>
          </p:nvPr>
        </p:nvSpPr>
        <p:spPr/>
        <p:txBody>
          <a:bodyPr/>
          <a:lstStyle/>
          <a:p>
            <a:r>
              <a:rPr lang="en-CA" dirty="0"/>
              <a:t>Claim Drafting</a:t>
            </a:r>
            <a:endParaRPr lang="en-US" dirty="0"/>
          </a:p>
        </p:txBody>
      </p:sp>
      <p:sp>
        <p:nvSpPr>
          <p:cNvPr id="3" name="Content Placeholder 2">
            <a:extLst>
              <a:ext uri="{FF2B5EF4-FFF2-40B4-BE49-F238E27FC236}">
                <a16:creationId xmlns:a16="http://schemas.microsoft.com/office/drawing/2014/main" id="{287BF119-A7EC-499E-B679-A74EBF6C6C71}"/>
              </a:ext>
            </a:extLst>
          </p:cNvPr>
          <p:cNvSpPr>
            <a:spLocks noGrp="1"/>
          </p:cNvSpPr>
          <p:nvPr>
            <p:ph idx="1"/>
          </p:nvPr>
        </p:nvSpPr>
        <p:spPr>
          <a:xfrm>
            <a:off x="389697" y="1143000"/>
            <a:ext cx="8601903" cy="3886200"/>
          </a:xfrm>
        </p:spPr>
        <p:txBody>
          <a:bodyPr>
            <a:noAutofit/>
          </a:bodyPr>
          <a:lstStyle/>
          <a:p>
            <a:r>
              <a:rPr lang="en-CA" sz="1800" dirty="0">
                <a:latin typeface="Helvetica" panose="020B0604020202020204" pitchFamily="34" charset="0"/>
                <a:cs typeface="Helvetica" panose="020B0604020202020204" pitchFamily="34" charset="0"/>
              </a:rPr>
              <a:t>Clarity of Language</a:t>
            </a:r>
          </a:p>
          <a:p>
            <a:pPr lvl="1"/>
            <a:r>
              <a:rPr lang="en-CA" sz="1600" dirty="0">
                <a:latin typeface="Helvetica" panose="020B0604020202020204" pitchFamily="34" charset="0"/>
                <a:cs typeface="Helvetica" panose="020B0604020202020204" pitchFamily="34" charset="0"/>
              </a:rPr>
              <a:t>Antecedents</a:t>
            </a:r>
          </a:p>
          <a:p>
            <a:pPr lvl="2"/>
            <a:r>
              <a:rPr lang="en-US" altLang="en-US" sz="1400" dirty="0">
                <a:latin typeface="Helvetica" panose="020B0604020202020204" pitchFamily="34" charset="0"/>
                <a:cs typeface="Helvetica" panose="020B0604020202020204" pitchFamily="34" charset="0"/>
              </a:rPr>
              <a:t>The first time an element is introduced, it must be identified using an</a:t>
            </a:r>
            <a:r>
              <a:rPr lang="en-US" altLang="en-US" sz="1400" b="1" dirty="0">
                <a:latin typeface="Helvetica" panose="020B0604020202020204" pitchFamily="34" charset="0"/>
                <a:cs typeface="Helvetica" panose="020B0604020202020204" pitchFamily="34" charset="0"/>
              </a:rPr>
              <a:t> indefinite </a:t>
            </a:r>
            <a:r>
              <a:rPr lang="en-US" altLang="en-US" sz="1400" dirty="0">
                <a:latin typeface="Helvetica" panose="020B0604020202020204" pitchFamily="34" charset="0"/>
                <a:cs typeface="Helvetica" panose="020B0604020202020204" pitchFamily="34" charset="0"/>
              </a:rPr>
              <a:t>article (e.g. “a” or “an”)</a:t>
            </a:r>
          </a:p>
          <a:p>
            <a:pPr lvl="2"/>
            <a:r>
              <a:rPr lang="en-US" altLang="en-US" sz="1400" dirty="0">
                <a:latin typeface="Helvetica" panose="020B0604020202020204" pitchFamily="34" charset="0"/>
                <a:cs typeface="Helvetica" panose="020B0604020202020204" pitchFamily="34" charset="0"/>
              </a:rPr>
              <a:t>Subsequent references to the same element should use a </a:t>
            </a:r>
            <a:r>
              <a:rPr lang="en-US" altLang="en-US" sz="1400" b="1" dirty="0">
                <a:latin typeface="Helvetica" panose="020B0604020202020204" pitchFamily="34" charset="0"/>
                <a:cs typeface="Helvetica" panose="020B0604020202020204" pitchFamily="34" charset="0"/>
              </a:rPr>
              <a:t>definite </a:t>
            </a:r>
            <a:r>
              <a:rPr lang="en-US" altLang="en-US" sz="1400" dirty="0">
                <a:latin typeface="Helvetica" panose="020B0604020202020204" pitchFamily="34" charset="0"/>
                <a:cs typeface="Helvetica" panose="020B0604020202020204" pitchFamily="34" charset="0"/>
              </a:rPr>
              <a:t>article</a:t>
            </a:r>
            <a:r>
              <a:rPr lang="en-US" altLang="en-US" sz="1400" b="1" dirty="0">
                <a:latin typeface="Helvetica" panose="020B0604020202020204" pitchFamily="34" charset="0"/>
                <a:cs typeface="Helvetica" panose="020B0604020202020204" pitchFamily="34" charset="0"/>
              </a:rPr>
              <a:t> </a:t>
            </a:r>
            <a:r>
              <a:rPr lang="en-US" altLang="en-US" sz="1400" dirty="0">
                <a:latin typeface="Helvetica" panose="020B0604020202020204" pitchFamily="34" charset="0"/>
                <a:cs typeface="Helvetica" panose="020B0604020202020204" pitchFamily="34" charset="0"/>
              </a:rPr>
              <a:t>(e.g. “the” or “said”)</a:t>
            </a:r>
          </a:p>
          <a:p>
            <a:pPr lvl="3">
              <a:spcBef>
                <a:spcPts val="0"/>
              </a:spcBef>
            </a:pPr>
            <a:r>
              <a:rPr lang="en-US" sz="1400" dirty="0">
                <a:solidFill>
                  <a:srgbClr val="FF0000"/>
                </a:solidFill>
                <a:latin typeface="Helvetica" panose="020B0604020202020204" pitchFamily="34" charset="0"/>
                <a:cs typeface="Helvetica" panose="020B0604020202020204" pitchFamily="34" charset="0"/>
              </a:rPr>
              <a:t>A drinking cup comprising:</a:t>
            </a:r>
          </a:p>
          <a:p>
            <a:pPr marL="1371600" lvl="4" indent="0">
              <a:spcBef>
                <a:spcPts val="0"/>
              </a:spcBef>
              <a:buNone/>
            </a:pPr>
            <a:r>
              <a:rPr lang="en-CA" altLang="en-US" sz="1400" u="sng" dirty="0">
                <a:solidFill>
                  <a:srgbClr val="FF0000"/>
                </a:solidFill>
                <a:latin typeface="Helvetica" panose="020B0604020202020204" pitchFamily="34" charset="0"/>
                <a:cs typeface="Helvetica" panose="020B0604020202020204" pitchFamily="34" charset="0"/>
              </a:rPr>
              <a:t>a</a:t>
            </a:r>
            <a:r>
              <a:rPr lang="en-CA" altLang="en-US" sz="1400" dirty="0">
                <a:solidFill>
                  <a:srgbClr val="FF0000"/>
                </a:solidFill>
                <a:latin typeface="Helvetica" panose="020B0604020202020204" pitchFamily="34" charset="0"/>
                <a:cs typeface="Helvetica" panose="020B0604020202020204" pitchFamily="34" charset="0"/>
              </a:rPr>
              <a:t> horizontal base…</a:t>
            </a:r>
            <a:r>
              <a:rPr lang="en-US" altLang="en-US" sz="1400" dirty="0">
                <a:solidFill>
                  <a:srgbClr val="FF0000"/>
                </a:solidFill>
                <a:latin typeface="Helvetica" panose="020B0604020202020204" pitchFamily="34" charset="0"/>
                <a:cs typeface="Helvetica" panose="020B0604020202020204" pitchFamily="34" charset="0"/>
              </a:rPr>
              <a:t>;</a:t>
            </a:r>
          </a:p>
          <a:p>
            <a:pPr marL="1371600" lvl="4" indent="0">
              <a:spcBef>
                <a:spcPts val="0"/>
              </a:spcBef>
              <a:buNone/>
            </a:pPr>
            <a:r>
              <a:rPr lang="en-CA" altLang="en-US" sz="1400" dirty="0">
                <a:solidFill>
                  <a:srgbClr val="FF0000"/>
                </a:solidFill>
                <a:latin typeface="Helvetica" panose="020B0604020202020204" pitchFamily="34" charset="0"/>
                <a:cs typeface="Helvetica" panose="020B0604020202020204" pitchFamily="34" charset="0"/>
              </a:rPr>
              <a:t>a transparent glass sidewall extending upwardly from </a:t>
            </a:r>
            <a:r>
              <a:rPr lang="en-CA" altLang="en-US" sz="1400" u="sng" dirty="0">
                <a:solidFill>
                  <a:srgbClr val="FF0000"/>
                </a:solidFill>
                <a:latin typeface="Helvetica" panose="020B0604020202020204" pitchFamily="34" charset="0"/>
                <a:cs typeface="Helvetica" panose="020B0604020202020204" pitchFamily="34" charset="0"/>
              </a:rPr>
              <a:t>the</a:t>
            </a:r>
            <a:r>
              <a:rPr lang="en-CA" altLang="en-US" sz="1400" dirty="0">
                <a:solidFill>
                  <a:srgbClr val="FF0000"/>
                </a:solidFill>
                <a:latin typeface="Helvetica" panose="020B0604020202020204" pitchFamily="34" charset="0"/>
                <a:cs typeface="Helvetica" panose="020B0604020202020204" pitchFamily="34" charset="0"/>
              </a:rPr>
              <a:t> base</a:t>
            </a:r>
            <a:r>
              <a:rPr lang="en-US" altLang="en-US" sz="1400" dirty="0">
                <a:solidFill>
                  <a:srgbClr val="FF0000"/>
                </a:solidFill>
                <a:latin typeface="Helvetica" panose="020B0604020202020204" pitchFamily="34" charset="0"/>
                <a:cs typeface="Helvetica" panose="020B0604020202020204" pitchFamily="34" charset="0"/>
              </a:rPr>
              <a:t>…</a:t>
            </a:r>
          </a:p>
          <a:p>
            <a:pPr lvl="1"/>
            <a:r>
              <a:rPr lang="en-CA" sz="1600" dirty="0">
                <a:latin typeface="Helvetica" panose="020B0604020202020204" pitchFamily="34" charset="0"/>
                <a:cs typeface="Helvetica" panose="020B0604020202020204" pitchFamily="34" charset="0"/>
              </a:rPr>
              <a:t>Ambiguous terms should be avoided unless explicitly defined in the description– e.g. “about”, “substantially”, etc.</a:t>
            </a:r>
          </a:p>
          <a:p>
            <a:pPr lvl="1"/>
            <a:r>
              <a:rPr lang="en-CA" sz="1600" dirty="0">
                <a:latin typeface="Helvetica" panose="020B0604020202020204" pitchFamily="34" charset="0"/>
                <a:cs typeface="Helvetica" panose="020B0604020202020204" pitchFamily="34" charset="0"/>
              </a:rPr>
              <a:t>Negative limitations should be avoided</a:t>
            </a:r>
          </a:p>
          <a:p>
            <a:pPr lvl="1"/>
            <a:r>
              <a:rPr lang="en-CA" sz="1600" dirty="0">
                <a:latin typeface="Helvetica" panose="020B0604020202020204" pitchFamily="34" charset="0"/>
                <a:cs typeface="Helvetica" panose="020B0604020202020204" pitchFamily="34" charset="0"/>
              </a:rPr>
              <a:t>Language must be consistent</a:t>
            </a:r>
          </a:p>
          <a:p>
            <a:pPr lvl="1"/>
            <a:r>
              <a:rPr lang="en-CA" sz="1600" dirty="0">
                <a:latin typeface="Helvetica" panose="020B0604020202020204" pitchFamily="34" charset="0"/>
                <a:cs typeface="Helvetica" panose="020B0604020202020204" pitchFamily="34" charset="0"/>
              </a:rPr>
              <a:t>Be careful about what you are claiming: </a:t>
            </a:r>
            <a:r>
              <a:rPr lang="en-US" sz="1400" dirty="0">
                <a:solidFill>
                  <a:srgbClr val="FF0000"/>
                </a:solidFill>
                <a:latin typeface="Helvetica" panose="020B0604020202020204" pitchFamily="34" charset="0"/>
                <a:cs typeface="Helvetica" panose="020B0604020202020204" pitchFamily="34" charset="0"/>
              </a:rPr>
              <a:t>heat blood sample to 100C vs heat blood sample at 100C   </a:t>
            </a:r>
            <a:endParaRPr lang="en-CA" sz="1400" dirty="0">
              <a:solidFill>
                <a:srgbClr val="FF0000"/>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8511638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B3207-6B1B-42DB-8242-73DDAA93788D}"/>
              </a:ext>
            </a:extLst>
          </p:cNvPr>
          <p:cNvSpPr>
            <a:spLocks noGrp="1"/>
          </p:cNvSpPr>
          <p:nvPr>
            <p:ph type="title"/>
          </p:nvPr>
        </p:nvSpPr>
        <p:spPr/>
        <p:txBody>
          <a:bodyPr/>
          <a:lstStyle/>
          <a:p>
            <a:r>
              <a:rPr lang="en-CA" dirty="0"/>
              <a:t>Claim Drafting</a:t>
            </a:r>
            <a:endParaRPr lang="en-US" dirty="0"/>
          </a:p>
        </p:txBody>
      </p:sp>
      <p:sp>
        <p:nvSpPr>
          <p:cNvPr id="3" name="Content Placeholder 2">
            <a:extLst>
              <a:ext uri="{FF2B5EF4-FFF2-40B4-BE49-F238E27FC236}">
                <a16:creationId xmlns:a16="http://schemas.microsoft.com/office/drawing/2014/main" id="{287BF119-A7EC-499E-B679-A74EBF6C6C71}"/>
              </a:ext>
            </a:extLst>
          </p:cNvPr>
          <p:cNvSpPr>
            <a:spLocks noGrp="1"/>
          </p:cNvSpPr>
          <p:nvPr>
            <p:ph idx="1"/>
          </p:nvPr>
        </p:nvSpPr>
        <p:spPr>
          <a:xfrm>
            <a:off x="345811" y="1714500"/>
            <a:ext cx="3654689" cy="3714750"/>
          </a:xfrm>
        </p:spPr>
        <p:txBody>
          <a:bodyPr>
            <a:normAutofit/>
          </a:bodyPr>
          <a:lstStyle/>
          <a:p>
            <a:r>
              <a:rPr lang="en-CA" sz="1650" dirty="0">
                <a:latin typeface="Helvetica" panose="020B0604020202020204" pitchFamily="34" charset="0"/>
                <a:cs typeface="Helvetica" panose="020B0604020202020204" pitchFamily="34" charset="0"/>
              </a:rPr>
              <a:t>Independent (broadest) vs. Dependent</a:t>
            </a:r>
          </a:p>
          <a:p>
            <a:r>
              <a:rPr lang="en-CA" sz="1650" dirty="0">
                <a:latin typeface="Helvetica" panose="020B0604020202020204" pitchFamily="34" charset="0"/>
                <a:cs typeface="Helvetica" panose="020B0604020202020204" pitchFamily="34" charset="0"/>
              </a:rPr>
              <a:t>Dependent Claims:</a:t>
            </a:r>
          </a:p>
          <a:p>
            <a:pPr lvl="1"/>
            <a:r>
              <a:rPr lang="en-CA" sz="1500" dirty="0">
                <a:latin typeface="Helvetica" panose="020B0604020202020204" pitchFamily="34" charset="0"/>
                <a:cs typeface="Helvetica" panose="020B0604020202020204" pitchFamily="34" charset="0"/>
              </a:rPr>
              <a:t>Depend from a parent claim (independent or dependent)</a:t>
            </a:r>
          </a:p>
          <a:p>
            <a:pPr lvl="1"/>
            <a:r>
              <a:rPr lang="en-CA" sz="1500" dirty="0">
                <a:latin typeface="Helvetica" panose="020B0604020202020204" pitchFamily="34" charset="0"/>
                <a:cs typeface="Helvetica" panose="020B0604020202020204" pitchFamily="34" charset="0"/>
              </a:rPr>
              <a:t>Incorporate all elements from parent claim(s)</a:t>
            </a:r>
          </a:p>
          <a:p>
            <a:pPr lvl="1"/>
            <a:r>
              <a:rPr lang="en-CA" sz="1500" dirty="0">
                <a:latin typeface="Helvetica" panose="020B0604020202020204" pitchFamily="34" charset="0"/>
                <a:cs typeface="Helvetica" panose="020B0604020202020204" pitchFamily="34" charset="0"/>
              </a:rPr>
              <a:t>Add an element or further define an element</a:t>
            </a:r>
          </a:p>
          <a:p>
            <a:pPr lvl="1"/>
            <a:r>
              <a:rPr lang="en-CA" sz="1500" dirty="0">
                <a:latin typeface="Helvetica" panose="020B0604020202020204" pitchFamily="34" charset="0"/>
                <a:cs typeface="Helvetica" panose="020B0604020202020204" pitchFamily="34" charset="0"/>
              </a:rPr>
              <a:t>Has narrower scope than parent claim, but may provide stronger protection</a:t>
            </a:r>
          </a:p>
          <a:p>
            <a:pPr lvl="1"/>
            <a:endParaRPr lang="en-CA" sz="1350" dirty="0">
              <a:latin typeface="Helvetica" panose="020B0604020202020204" pitchFamily="34" charset="0"/>
              <a:cs typeface="Helvetica" panose="020B0604020202020204" pitchFamily="34" charset="0"/>
            </a:endParaRPr>
          </a:p>
        </p:txBody>
      </p:sp>
      <p:sp>
        <p:nvSpPr>
          <p:cNvPr id="4" name="Content Placeholder 2">
            <a:extLst>
              <a:ext uri="{FF2B5EF4-FFF2-40B4-BE49-F238E27FC236}">
                <a16:creationId xmlns:a16="http://schemas.microsoft.com/office/drawing/2014/main" id="{34D6CB14-94EC-4404-8A31-EC3D955E09EC}"/>
              </a:ext>
            </a:extLst>
          </p:cNvPr>
          <p:cNvSpPr txBox="1">
            <a:spLocks/>
          </p:cNvSpPr>
          <p:nvPr/>
        </p:nvSpPr>
        <p:spPr bwMode="auto">
          <a:xfrm>
            <a:off x="4800600" y="1786222"/>
            <a:ext cx="4171950" cy="1717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Autofit/>
          </a:bodyPr>
          <a:lstStyle>
            <a:lvl1pPr marL="342900" indent="-342900" algn="l" rtl="0" eaLnBrk="1" fontAlgn="base" hangingPunct="1">
              <a:spcBef>
                <a:spcPts val="1000"/>
              </a:spcBef>
              <a:spcAft>
                <a:spcPct val="0"/>
              </a:spcAft>
              <a:buFont typeface="Wingdings" panose="05000000000000000000"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742950" indent="-285750" algn="l" rtl="0" eaLnBrk="1" fontAlgn="base" hangingPunct="1">
              <a:spcBef>
                <a:spcPts val="1000"/>
              </a:spcBef>
              <a:spcAft>
                <a:spcPct val="0"/>
              </a:spcAft>
              <a:buFont typeface="Wingdings" panose="05000000000000000000"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rtl="0" eaLnBrk="1" fontAlgn="base" hangingPunct="1">
              <a:spcBef>
                <a:spcPts val="1000"/>
              </a:spcBef>
              <a:spcAft>
                <a:spcPct val="0"/>
              </a:spcAft>
              <a:buFont typeface="Wingdings" panose="05000000000000000000" pitchFamily="2" charset="2"/>
              <a:buChar char="§"/>
              <a:defRPr sz="22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rtl="0" eaLnBrk="1" fontAlgn="base" hangingPunct="1">
              <a:spcBef>
                <a:spcPts val="1000"/>
              </a:spcBef>
              <a:spcAft>
                <a:spcPct val="0"/>
              </a:spcAft>
              <a:buFont typeface="Wingdings" panose="05000000000000000000"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rtl="0" eaLnBrk="1" fontAlgn="base" hangingPunct="1">
              <a:spcBef>
                <a:spcPts val="1000"/>
              </a:spcBef>
              <a:spcAft>
                <a:spcPct val="0"/>
              </a:spcAft>
              <a:buFont typeface="Wingdings" panose="05000000000000000000"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92881" lvl="1" indent="-192881">
              <a:lnSpc>
                <a:spcPct val="120000"/>
              </a:lnSpc>
              <a:spcBef>
                <a:spcPts val="0"/>
              </a:spcBef>
              <a:buFont typeface="Wingdings" panose="05000000000000000000" pitchFamily="2" charset="2"/>
              <a:buAutoNum type="arabicPeriod"/>
              <a:tabLst>
                <a:tab pos="2314575" algn="l"/>
              </a:tabLst>
            </a:pPr>
            <a:r>
              <a:rPr lang="en-CA" sz="1500" dirty="0">
                <a:solidFill>
                  <a:srgbClr val="FF0000"/>
                </a:solidFill>
                <a:latin typeface="Helvetica" panose="020B0604020202020204" pitchFamily="34" charset="0"/>
                <a:cs typeface="Helvetica" panose="020B0604020202020204" pitchFamily="34" charset="0"/>
              </a:rPr>
              <a:t>A system comprising: A and B.</a:t>
            </a:r>
          </a:p>
          <a:p>
            <a:pPr marL="192881" lvl="1" indent="-192881">
              <a:lnSpc>
                <a:spcPct val="120000"/>
              </a:lnSpc>
              <a:spcBef>
                <a:spcPts val="0"/>
              </a:spcBef>
              <a:buFont typeface="Wingdings" panose="05000000000000000000" pitchFamily="2" charset="2"/>
              <a:buAutoNum type="arabicPeriod"/>
              <a:tabLst>
                <a:tab pos="2314575" algn="l"/>
              </a:tabLst>
            </a:pPr>
            <a:endParaRPr lang="en-CA" sz="1500" dirty="0">
              <a:solidFill>
                <a:srgbClr val="FF0000"/>
              </a:solidFill>
              <a:latin typeface="Helvetica" panose="020B0604020202020204" pitchFamily="34" charset="0"/>
              <a:cs typeface="Helvetica" panose="020B0604020202020204" pitchFamily="34" charset="0"/>
            </a:endParaRPr>
          </a:p>
          <a:p>
            <a:pPr marL="192881" lvl="1" indent="-192881">
              <a:lnSpc>
                <a:spcPct val="120000"/>
              </a:lnSpc>
              <a:spcBef>
                <a:spcPts val="0"/>
              </a:spcBef>
              <a:buFont typeface="Wingdings" panose="05000000000000000000" pitchFamily="2" charset="2"/>
              <a:buAutoNum type="arabicPeriod"/>
              <a:tabLst>
                <a:tab pos="2314575" algn="l"/>
              </a:tabLst>
            </a:pPr>
            <a:r>
              <a:rPr lang="en-CA" sz="1500" dirty="0">
                <a:solidFill>
                  <a:srgbClr val="FF0000"/>
                </a:solidFill>
                <a:latin typeface="Helvetica" panose="020B0604020202020204" pitchFamily="34" charset="0"/>
                <a:cs typeface="Helvetica" panose="020B0604020202020204" pitchFamily="34" charset="0"/>
              </a:rPr>
              <a:t>The system of claim 1, further comprising C.</a:t>
            </a:r>
          </a:p>
          <a:p>
            <a:pPr marL="192881" lvl="1" indent="-192881">
              <a:lnSpc>
                <a:spcPct val="120000"/>
              </a:lnSpc>
              <a:spcBef>
                <a:spcPts val="0"/>
              </a:spcBef>
              <a:buFont typeface="Wingdings" panose="05000000000000000000" pitchFamily="2" charset="2"/>
              <a:buAutoNum type="arabicPeriod"/>
              <a:tabLst>
                <a:tab pos="2314575" algn="l"/>
              </a:tabLst>
            </a:pPr>
            <a:endParaRPr lang="en-CA" sz="1500" dirty="0">
              <a:solidFill>
                <a:srgbClr val="FF0000"/>
              </a:solidFill>
              <a:latin typeface="Helvetica" panose="020B0604020202020204" pitchFamily="34" charset="0"/>
              <a:cs typeface="Helvetica" panose="020B0604020202020204" pitchFamily="34" charset="0"/>
            </a:endParaRPr>
          </a:p>
          <a:p>
            <a:pPr marL="192881" lvl="1" indent="-192881">
              <a:lnSpc>
                <a:spcPct val="120000"/>
              </a:lnSpc>
              <a:spcBef>
                <a:spcPts val="0"/>
              </a:spcBef>
              <a:buFont typeface="Wingdings" panose="05000000000000000000" pitchFamily="2" charset="2"/>
              <a:buAutoNum type="arabicPeriod"/>
              <a:tabLst>
                <a:tab pos="2314575" algn="l"/>
              </a:tabLst>
            </a:pPr>
            <a:r>
              <a:rPr lang="en-CA" sz="1500" dirty="0">
                <a:solidFill>
                  <a:srgbClr val="FF0000"/>
                </a:solidFill>
                <a:latin typeface="Helvetica" panose="020B0604020202020204" pitchFamily="34" charset="0"/>
                <a:cs typeface="Helvetica" panose="020B0604020202020204" pitchFamily="34" charset="0"/>
              </a:rPr>
              <a:t>The system of claim 2, wherein C includes C1 and C2.</a:t>
            </a:r>
          </a:p>
        </p:txBody>
      </p:sp>
      <p:grpSp>
        <p:nvGrpSpPr>
          <p:cNvPr id="5" name="Group 4">
            <a:extLst>
              <a:ext uri="{FF2B5EF4-FFF2-40B4-BE49-F238E27FC236}">
                <a16:creationId xmlns:a16="http://schemas.microsoft.com/office/drawing/2014/main" id="{A5624B67-5C6F-45E2-9059-D1203653ED30}"/>
              </a:ext>
            </a:extLst>
          </p:cNvPr>
          <p:cNvGrpSpPr/>
          <p:nvPr/>
        </p:nvGrpSpPr>
        <p:grpSpPr>
          <a:xfrm>
            <a:off x="6400800" y="3943350"/>
            <a:ext cx="1523999" cy="1485899"/>
            <a:chOff x="3276600" y="3916362"/>
            <a:chExt cx="2590800" cy="2590800"/>
          </a:xfrm>
        </p:grpSpPr>
        <p:sp>
          <p:nvSpPr>
            <p:cNvPr id="6" name="Oval 5">
              <a:extLst>
                <a:ext uri="{FF2B5EF4-FFF2-40B4-BE49-F238E27FC236}">
                  <a16:creationId xmlns:a16="http://schemas.microsoft.com/office/drawing/2014/main" id="{7A7DE17E-1020-468F-A4CB-2DFD0E5545C3}"/>
                </a:ext>
              </a:extLst>
            </p:cNvPr>
            <p:cNvSpPr/>
            <p:nvPr/>
          </p:nvSpPr>
          <p:spPr>
            <a:xfrm>
              <a:off x="3276600" y="3916362"/>
              <a:ext cx="2590800" cy="25908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
          <p:nvSpPr>
            <p:cNvPr id="7" name="Oval 6">
              <a:extLst>
                <a:ext uri="{FF2B5EF4-FFF2-40B4-BE49-F238E27FC236}">
                  <a16:creationId xmlns:a16="http://schemas.microsoft.com/office/drawing/2014/main" id="{0531233D-B127-4933-AE6C-267BC2268528}"/>
                </a:ext>
              </a:extLst>
            </p:cNvPr>
            <p:cNvSpPr/>
            <p:nvPr/>
          </p:nvSpPr>
          <p:spPr>
            <a:xfrm>
              <a:off x="4419600" y="4114800"/>
              <a:ext cx="1173162" cy="11731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
          <p:nvSpPr>
            <p:cNvPr id="8" name="Oval 7">
              <a:extLst>
                <a:ext uri="{FF2B5EF4-FFF2-40B4-BE49-F238E27FC236}">
                  <a16:creationId xmlns:a16="http://schemas.microsoft.com/office/drawing/2014/main" id="{58D9E588-EC30-46D2-A999-2C0EB919B440}"/>
                </a:ext>
              </a:extLst>
            </p:cNvPr>
            <p:cNvSpPr/>
            <p:nvPr/>
          </p:nvSpPr>
          <p:spPr>
            <a:xfrm>
              <a:off x="4572001" y="4746747"/>
              <a:ext cx="411162" cy="41116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9" name="TextBox 8">
              <a:extLst>
                <a:ext uri="{FF2B5EF4-FFF2-40B4-BE49-F238E27FC236}">
                  <a16:creationId xmlns:a16="http://schemas.microsoft.com/office/drawing/2014/main" id="{264F0D79-2C61-4D22-BE08-48861C14B757}"/>
                </a:ext>
              </a:extLst>
            </p:cNvPr>
            <p:cNvSpPr txBox="1"/>
            <p:nvPr/>
          </p:nvSpPr>
          <p:spPr>
            <a:xfrm>
              <a:off x="3895009" y="5287963"/>
              <a:ext cx="639091" cy="782392"/>
            </a:xfrm>
            <a:prstGeom prst="rect">
              <a:avLst/>
            </a:prstGeom>
            <a:noFill/>
          </p:spPr>
          <p:txBody>
            <a:bodyPr wrap="none" rtlCol="0">
              <a:spAutoFit/>
            </a:bodyPr>
            <a:lstStyle/>
            <a:p>
              <a:r>
                <a:rPr lang="en-CA" dirty="0">
                  <a:solidFill>
                    <a:srgbClr val="FF0000"/>
                  </a:solidFill>
                </a:rPr>
                <a:t>1</a:t>
              </a:r>
            </a:p>
          </p:txBody>
        </p:sp>
        <p:sp>
          <p:nvSpPr>
            <p:cNvPr id="10" name="TextBox 9">
              <a:extLst>
                <a:ext uri="{FF2B5EF4-FFF2-40B4-BE49-F238E27FC236}">
                  <a16:creationId xmlns:a16="http://schemas.microsoft.com/office/drawing/2014/main" id="{96A4572B-20C1-466C-91A9-4BF82E096EAA}"/>
                </a:ext>
              </a:extLst>
            </p:cNvPr>
            <p:cNvSpPr txBox="1"/>
            <p:nvPr/>
          </p:nvSpPr>
          <p:spPr>
            <a:xfrm>
              <a:off x="5025742" y="4380467"/>
              <a:ext cx="639091" cy="782392"/>
            </a:xfrm>
            <a:prstGeom prst="rect">
              <a:avLst/>
            </a:prstGeom>
            <a:noFill/>
          </p:spPr>
          <p:txBody>
            <a:bodyPr wrap="none" rtlCol="0">
              <a:spAutoFit/>
            </a:bodyPr>
            <a:lstStyle/>
            <a:p>
              <a:r>
                <a:rPr lang="en-CA" dirty="0">
                  <a:solidFill>
                    <a:srgbClr val="FF0000"/>
                  </a:solidFill>
                </a:rPr>
                <a:t>2</a:t>
              </a:r>
            </a:p>
          </p:txBody>
        </p:sp>
        <p:sp>
          <p:nvSpPr>
            <p:cNvPr id="11" name="TextBox 10">
              <a:extLst>
                <a:ext uri="{FF2B5EF4-FFF2-40B4-BE49-F238E27FC236}">
                  <a16:creationId xmlns:a16="http://schemas.microsoft.com/office/drawing/2014/main" id="{3110F271-F3BF-49DF-8E48-A614BA1D1910}"/>
                </a:ext>
              </a:extLst>
            </p:cNvPr>
            <p:cNvSpPr txBox="1"/>
            <p:nvPr/>
          </p:nvSpPr>
          <p:spPr>
            <a:xfrm>
              <a:off x="4564651" y="4677178"/>
              <a:ext cx="301687" cy="782392"/>
            </a:xfrm>
            <a:prstGeom prst="rect">
              <a:avLst/>
            </a:prstGeom>
            <a:noFill/>
          </p:spPr>
          <p:txBody>
            <a:bodyPr wrap="square" rtlCol="0">
              <a:spAutoFit/>
            </a:bodyPr>
            <a:lstStyle/>
            <a:p>
              <a:r>
                <a:rPr lang="en-CA" dirty="0">
                  <a:solidFill>
                    <a:srgbClr val="FF0000"/>
                  </a:solidFill>
                </a:rPr>
                <a:t>3</a:t>
              </a:r>
            </a:p>
          </p:txBody>
        </p:sp>
      </p:grpSp>
    </p:spTree>
    <p:extLst>
      <p:ext uri="{BB962C8B-B14F-4D97-AF65-F5344CB8AC3E}">
        <p14:creationId xmlns:p14="http://schemas.microsoft.com/office/powerpoint/2010/main" val="5475604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B3207-6B1B-42DB-8242-73DDAA93788D}"/>
              </a:ext>
            </a:extLst>
          </p:cNvPr>
          <p:cNvSpPr>
            <a:spLocks noGrp="1"/>
          </p:cNvSpPr>
          <p:nvPr>
            <p:ph type="title"/>
          </p:nvPr>
        </p:nvSpPr>
        <p:spPr/>
        <p:txBody>
          <a:bodyPr/>
          <a:lstStyle/>
          <a:p>
            <a:r>
              <a:rPr lang="en-CA" dirty="0"/>
              <a:t>Claim Drafting</a:t>
            </a:r>
            <a:endParaRPr lang="en-US" dirty="0"/>
          </a:p>
        </p:txBody>
      </p:sp>
      <p:sp>
        <p:nvSpPr>
          <p:cNvPr id="3" name="Content Placeholder 2">
            <a:extLst>
              <a:ext uri="{FF2B5EF4-FFF2-40B4-BE49-F238E27FC236}">
                <a16:creationId xmlns:a16="http://schemas.microsoft.com/office/drawing/2014/main" id="{287BF119-A7EC-499E-B679-A74EBF6C6C71}"/>
              </a:ext>
            </a:extLst>
          </p:cNvPr>
          <p:cNvSpPr>
            <a:spLocks noGrp="1"/>
          </p:cNvSpPr>
          <p:nvPr>
            <p:ph idx="1"/>
          </p:nvPr>
        </p:nvSpPr>
        <p:spPr>
          <a:xfrm>
            <a:off x="345811" y="1447800"/>
            <a:ext cx="6888504" cy="3552825"/>
          </a:xfrm>
        </p:spPr>
        <p:txBody>
          <a:bodyPr>
            <a:normAutofit/>
          </a:bodyPr>
          <a:lstStyle/>
          <a:p>
            <a:pPr>
              <a:spcBef>
                <a:spcPts val="0"/>
              </a:spcBef>
              <a:spcAft>
                <a:spcPts val="338"/>
              </a:spcAft>
              <a:buAutoNum type="arabicPeriod"/>
            </a:pPr>
            <a:r>
              <a:rPr lang="en-CA" sz="1650" dirty="0">
                <a:latin typeface="Helvetica" panose="020B0604020202020204" pitchFamily="34" charset="0"/>
                <a:cs typeface="Helvetica" panose="020B0604020202020204" pitchFamily="34" charset="0"/>
              </a:rPr>
              <a:t>A drinking cup comprising:</a:t>
            </a:r>
          </a:p>
          <a:p>
            <a:pPr marL="300038" lvl="1" indent="0">
              <a:spcBef>
                <a:spcPts val="0"/>
              </a:spcBef>
              <a:spcAft>
                <a:spcPts val="338"/>
              </a:spcAft>
              <a:buNone/>
            </a:pPr>
            <a:r>
              <a:rPr lang="en-CA" sz="1650" dirty="0">
                <a:latin typeface="Helvetica" panose="020B0604020202020204" pitchFamily="34" charset="0"/>
                <a:cs typeface="Helvetica" panose="020B0604020202020204" pitchFamily="34" charset="0"/>
              </a:rPr>
              <a:t>- a horizontal base for supporting the cup on a surface;</a:t>
            </a:r>
          </a:p>
          <a:p>
            <a:pPr marL="300038" lvl="1" indent="0">
              <a:spcBef>
                <a:spcPts val="0"/>
              </a:spcBef>
              <a:spcAft>
                <a:spcPts val="338"/>
              </a:spcAft>
              <a:buNone/>
            </a:pPr>
            <a:r>
              <a:rPr lang="en-CA" sz="1650" dirty="0">
                <a:latin typeface="Helvetica" panose="020B0604020202020204" pitchFamily="34" charset="0"/>
                <a:cs typeface="Helvetica" panose="020B0604020202020204" pitchFamily="34" charset="0"/>
              </a:rPr>
              <a:t>- a sidewall extending upwardly from the base, wherein the base and the sidewall define a chamber for holding liquid; and</a:t>
            </a:r>
          </a:p>
          <a:p>
            <a:pPr marL="300038" lvl="1" indent="0">
              <a:spcBef>
                <a:spcPts val="0"/>
              </a:spcBef>
              <a:spcAft>
                <a:spcPts val="338"/>
              </a:spcAft>
              <a:buNone/>
            </a:pPr>
            <a:r>
              <a:rPr lang="en-CA" sz="1650" dirty="0">
                <a:latin typeface="Helvetica" panose="020B0604020202020204" pitchFamily="34" charset="0"/>
                <a:cs typeface="Helvetica" panose="020B0604020202020204" pitchFamily="34" charset="0"/>
              </a:rPr>
              <a:t>- a handle connected to the sidewall.</a:t>
            </a:r>
            <a:endParaRPr lang="en-US" altLang="en-US" sz="1650" dirty="0">
              <a:latin typeface="Helvetica" panose="020B0604020202020204" pitchFamily="34" charset="0"/>
              <a:cs typeface="Helvetica" panose="020B0604020202020204" pitchFamily="34" charset="0"/>
            </a:endParaRPr>
          </a:p>
          <a:p>
            <a:pPr marL="0" indent="0">
              <a:spcBef>
                <a:spcPts val="0"/>
              </a:spcBef>
              <a:spcAft>
                <a:spcPts val="338"/>
              </a:spcAft>
              <a:buNone/>
            </a:pPr>
            <a:endParaRPr lang="en-CA" sz="1650" dirty="0">
              <a:latin typeface="Helvetica" panose="020B0604020202020204" pitchFamily="34" charset="0"/>
              <a:cs typeface="Helvetica" panose="020B0604020202020204" pitchFamily="34" charset="0"/>
            </a:endParaRPr>
          </a:p>
          <a:p>
            <a:pPr marL="0" indent="0">
              <a:spcBef>
                <a:spcPts val="0"/>
              </a:spcBef>
              <a:spcAft>
                <a:spcPts val="338"/>
              </a:spcAft>
              <a:buNone/>
            </a:pPr>
            <a:r>
              <a:rPr lang="en-CA" sz="1650" dirty="0">
                <a:latin typeface="Helvetica" panose="020B0604020202020204" pitchFamily="34" charset="0"/>
                <a:cs typeface="Helvetica" panose="020B0604020202020204" pitchFamily="34" charset="0"/>
              </a:rPr>
              <a:t>2. The drinking cup of claim 1, wherein the handle is </a:t>
            </a:r>
            <a:r>
              <a:rPr lang="en-CA" sz="1650" u="sng" dirty="0">
                <a:latin typeface="Helvetica" panose="020B0604020202020204" pitchFamily="34" charset="0"/>
                <a:cs typeface="Helvetica" panose="020B0604020202020204" pitchFamily="34" charset="0"/>
              </a:rPr>
              <a:t>removably</a:t>
            </a:r>
          </a:p>
          <a:p>
            <a:pPr marL="0" indent="0">
              <a:spcBef>
                <a:spcPts val="0"/>
              </a:spcBef>
              <a:spcAft>
                <a:spcPts val="338"/>
              </a:spcAft>
              <a:buNone/>
            </a:pPr>
            <a:r>
              <a:rPr lang="en-CA" sz="1650" u="sng" dirty="0">
                <a:latin typeface="Helvetica" panose="020B0604020202020204" pitchFamily="34" charset="0"/>
                <a:cs typeface="Helvetica" panose="020B0604020202020204" pitchFamily="34" charset="0"/>
              </a:rPr>
              <a:t>connected </a:t>
            </a:r>
            <a:r>
              <a:rPr lang="en-CA" sz="1650" dirty="0">
                <a:latin typeface="Helvetica" panose="020B0604020202020204" pitchFamily="34" charset="0"/>
                <a:cs typeface="Helvetica" panose="020B0604020202020204" pitchFamily="34" charset="0"/>
              </a:rPr>
              <a:t>to the sidewall.</a:t>
            </a:r>
          </a:p>
          <a:p>
            <a:pPr marL="0" indent="0">
              <a:spcBef>
                <a:spcPts val="0"/>
              </a:spcBef>
              <a:spcAft>
                <a:spcPts val="338"/>
              </a:spcAft>
              <a:buNone/>
            </a:pPr>
            <a:endParaRPr lang="en-CA" altLang="en-US" sz="1650" dirty="0">
              <a:latin typeface="Helvetica" panose="020B0604020202020204" pitchFamily="34" charset="0"/>
              <a:cs typeface="Helvetica" panose="020B0604020202020204" pitchFamily="34" charset="0"/>
            </a:endParaRPr>
          </a:p>
          <a:p>
            <a:pPr marL="0" indent="0">
              <a:spcBef>
                <a:spcPts val="0"/>
              </a:spcBef>
              <a:spcAft>
                <a:spcPts val="338"/>
              </a:spcAft>
              <a:buNone/>
            </a:pPr>
            <a:r>
              <a:rPr lang="en-CA" altLang="en-US" sz="1650" dirty="0">
                <a:latin typeface="Helvetica" panose="020B0604020202020204" pitchFamily="34" charset="0"/>
                <a:cs typeface="Helvetica" panose="020B0604020202020204" pitchFamily="34" charset="0"/>
              </a:rPr>
              <a:t>3. The drinking  cup of claim 1, wherein the sidewall is a </a:t>
            </a:r>
            <a:r>
              <a:rPr lang="en-CA" altLang="en-US" sz="1650" u="sng" dirty="0">
                <a:latin typeface="Helvetica" panose="020B0604020202020204" pitchFamily="34" charset="0"/>
                <a:cs typeface="Helvetica" panose="020B0604020202020204" pitchFamily="34" charset="0"/>
              </a:rPr>
              <a:t>transparent glass </a:t>
            </a:r>
            <a:r>
              <a:rPr lang="en-CA" altLang="en-US" sz="1650" dirty="0">
                <a:latin typeface="Helvetica" panose="020B0604020202020204" pitchFamily="34" charset="0"/>
                <a:cs typeface="Helvetica" panose="020B0604020202020204" pitchFamily="34" charset="0"/>
              </a:rPr>
              <a:t>sidewall.</a:t>
            </a:r>
            <a:endParaRPr lang="en-US" altLang="en-US" sz="1650" dirty="0">
              <a:latin typeface="Helvetica" panose="020B0604020202020204" pitchFamily="34" charset="0"/>
              <a:cs typeface="Helvetica" panose="020B0604020202020204" pitchFamily="34" charset="0"/>
            </a:endParaRPr>
          </a:p>
          <a:p>
            <a:endParaRPr lang="en-US" dirty="0"/>
          </a:p>
        </p:txBody>
      </p:sp>
      <p:pic>
        <p:nvPicPr>
          <p:cNvPr id="4" name="Picture 3">
            <a:extLst>
              <a:ext uri="{FF2B5EF4-FFF2-40B4-BE49-F238E27FC236}">
                <a16:creationId xmlns:a16="http://schemas.microsoft.com/office/drawing/2014/main" id="{6C595B07-D55E-4168-B3E0-E59ACE51FC69}"/>
              </a:ext>
            </a:extLst>
          </p:cNvPr>
          <p:cNvPicPr>
            <a:picLocks noChangeAspect="1"/>
          </p:cNvPicPr>
          <p:nvPr/>
        </p:nvPicPr>
        <p:blipFill>
          <a:blip r:embed="rId3"/>
          <a:stretch>
            <a:fillRect/>
          </a:stretch>
        </p:blipFill>
        <p:spPr>
          <a:xfrm>
            <a:off x="7234315" y="3829050"/>
            <a:ext cx="1398896" cy="1171575"/>
          </a:xfrm>
          <a:prstGeom prst="rect">
            <a:avLst/>
          </a:prstGeom>
          <a:noFill/>
        </p:spPr>
      </p:pic>
    </p:spTree>
    <p:extLst>
      <p:ext uri="{BB962C8B-B14F-4D97-AF65-F5344CB8AC3E}">
        <p14:creationId xmlns:p14="http://schemas.microsoft.com/office/powerpoint/2010/main" val="30258767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Tips on Claim Drafting</a:t>
            </a:r>
          </a:p>
        </p:txBody>
      </p:sp>
      <p:sp>
        <p:nvSpPr>
          <p:cNvPr id="3" name="Content Placeholder 2"/>
          <p:cNvSpPr>
            <a:spLocks noGrp="1"/>
          </p:cNvSpPr>
          <p:nvPr>
            <p:ph idx="1"/>
          </p:nvPr>
        </p:nvSpPr>
        <p:spPr>
          <a:xfrm>
            <a:off x="573155" y="1447800"/>
            <a:ext cx="8229600" cy="4190999"/>
          </a:xfrm>
        </p:spPr>
        <p:txBody>
          <a:bodyPr/>
          <a:lstStyle/>
          <a:p>
            <a:pPr marL="457200" indent="-457200">
              <a:buFont typeface="+mj-lt"/>
              <a:buAutoNum type="arabicPeriod"/>
            </a:pPr>
            <a:r>
              <a:rPr lang="en-US" dirty="0"/>
              <a:t>What you write in the description affects the claims</a:t>
            </a:r>
          </a:p>
          <a:p>
            <a:pPr marL="457200" indent="-457200">
              <a:buFont typeface="+mj-lt"/>
              <a:buAutoNum type="arabicPeriod"/>
            </a:pPr>
            <a:r>
              <a:rPr lang="en-US" dirty="0"/>
              <a:t>Use consistent terms in the description and claims</a:t>
            </a:r>
          </a:p>
          <a:p>
            <a:pPr marL="457200" indent="-457200">
              <a:buFont typeface="+mj-lt"/>
              <a:buAutoNum type="arabicPeriod"/>
            </a:pPr>
            <a:r>
              <a:rPr lang="en-US" dirty="0"/>
              <a:t>Handle numerical ranges correctly</a:t>
            </a:r>
          </a:p>
          <a:p>
            <a:pPr marL="457200" indent="-457200">
              <a:buFont typeface="+mj-lt"/>
              <a:buAutoNum type="arabicPeriod"/>
            </a:pPr>
            <a:r>
              <a:rPr lang="en-US" dirty="0"/>
              <a:t>Recognize your ultimate audience</a:t>
            </a:r>
          </a:p>
          <a:p>
            <a:endParaRPr lang="en-CA" dirty="0"/>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50</a:t>
            </a:fld>
            <a:endParaRPr lang="en-CA" dirty="0"/>
          </a:p>
        </p:txBody>
      </p:sp>
    </p:spTree>
    <p:extLst>
      <p:ext uri="{BB962C8B-B14F-4D97-AF65-F5344CB8AC3E}">
        <p14:creationId xmlns:p14="http://schemas.microsoft.com/office/powerpoint/2010/main" val="36768999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B3207-6B1B-42DB-8242-73DDAA93788D}"/>
              </a:ext>
            </a:extLst>
          </p:cNvPr>
          <p:cNvSpPr>
            <a:spLocks noGrp="1"/>
          </p:cNvSpPr>
          <p:nvPr>
            <p:ph type="title"/>
          </p:nvPr>
        </p:nvSpPr>
        <p:spPr/>
        <p:txBody>
          <a:bodyPr/>
          <a:lstStyle/>
          <a:p>
            <a:r>
              <a:rPr lang="en-CA" dirty="0"/>
              <a:t>Claim Drafting - Workshop</a:t>
            </a:r>
            <a:endParaRPr lang="en-US" dirty="0"/>
          </a:p>
        </p:txBody>
      </p:sp>
      <p:sp>
        <p:nvSpPr>
          <p:cNvPr id="3" name="Content Placeholder 2">
            <a:extLst>
              <a:ext uri="{FF2B5EF4-FFF2-40B4-BE49-F238E27FC236}">
                <a16:creationId xmlns:a16="http://schemas.microsoft.com/office/drawing/2014/main" id="{287BF119-A7EC-499E-B679-A74EBF6C6C71}"/>
              </a:ext>
            </a:extLst>
          </p:cNvPr>
          <p:cNvSpPr>
            <a:spLocks noGrp="1"/>
          </p:cNvSpPr>
          <p:nvPr>
            <p:ph idx="1"/>
          </p:nvPr>
        </p:nvSpPr>
        <p:spPr>
          <a:xfrm>
            <a:off x="1515277" y="1714500"/>
            <a:ext cx="3654689" cy="3714750"/>
          </a:xfrm>
        </p:spPr>
        <p:txBody>
          <a:bodyPr>
            <a:normAutofit/>
          </a:bodyPr>
          <a:lstStyle/>
          <a:p>
            <a:pPr marL="0" indent="0">
              <a:buNone/>
            </a:pPr>
            <a:r>
              <a:rPr lang="en-CA" sz="1800" u="sng" dirty="0">
                <a:latin typeface="Helvetica" panose="020B0604020202020204" pitchFamily="34" charset="0"/>
                <a:cs typeface="Helvetica" panose="020B0604020202020204" pitchFamily="34" charset="0"/>
              </a:rPr>
              <a:t>Invention</a:t>
            </a:r>
          </a:p>
          <a:p>
            <a:pPr marL="685800" lvl="2" indent="0">
              <a:buNone/>
            </a:pPr>
            <a:endParaRPr lang="en-CA" dirty="0"/>
          </a:p>
        </p:txBody>
      </p:sp>
      <p:pic>
        <p:nvPicPr>
          <p:cNvPr id="4" name="Picture 4" descr="sample_metal_chair">
            <a:extLst>
              <a:ext uri="{FF2B5EF4-FFF2-40B4-BE49-F238E27FC236}">
                <a16:creationId xmlns:a16="http://schemas.microsoft.com/office/drawing/2014/main" id="{E1B4010E-494D-4DEE-AE9E-F3DC8B99F7ED}"/>
              </a:ext>
            </a:extLst>
          </p:cNvPr>
          <p:cNvPicPr>
            <a:picLocks noChangeAspect="1" noChangeArrowheads="1"/>
          </p:cNvPicPr>
          <p:nvPr/>
        </p:nvPicPr>
        <p:blipFill>
          <a:blip r:embed="rId3"/>
          <a:srcRect/>
          <a:stretch>
            <a:fillRect/>
          </a:stretch>
        </p:blipFill>
        <p:spPr bwMode="auto">
          <a:xfrm>
            <a:off x="1515278" y="2549759"/>
            <a:ext cx="1085850" cy="1662113"/>
          </a:xfrm>
          <a:prstGeom prst="rect">
            <a:avLst/>
          </a:prstGeom>
          <a:noFill/>
          <a:ln w="9525">
            <a:noFill/>
            <a:miter lim="800000"/>
            <a:headEnd/>
            <a:tailEnd/>
          </a:ln>
        </p:spPr>
      </p:pic>
      <p:pic>
        <p:nvPicPr>
          <p:cNvPr id="5" name="Picture 4" descr="https://nwaber.files.wordpress.com/2012/07/boulder02.jpg">
            <a:extLst>
              <a:ext uri="{FF2B5EF4-FFF2-40B4-BE49-F238E27FC236}">
                <a16:creationId xmlns:a16="http://schemas.microsoft.com/office/drawing/2014/main" id="{D30D2599-2517-4ABE-B405-DA3D15CE4592}"/>
              </a:ext>
            </a:extLst>
          </p:cNvPr>
          <p:cNvPicPr>
            <a:picLocks noChangeAspect="1" noChangeArrowheads="1"/>
          </p:cNvPicPr>
          <p:nvPr/>
        </p:nvPicPr>
        <p:blipFill rotWithShape="1">
          <a:blip r:embed="rId4" cstate="print">
            <a:alphaModFix/>
            <a:extLst>
              <a:ext uri="{28A0092B-C50C-407E-A947-70E740481C1C}">
                <a14:useLocalDpi xmlns:a14="http://schemas.microsoft.com/office/drawing/2010/main" val="0"/>
              </a:ext>
            </a:extLst>
          </a:blip>
          <a:srcRect l="3859" r="3411"/>
          <a:stretch/>
        </p:blipFill>
        <p:spPr bwMode="auto">
          <a:xfrm>
            <a:off x="5715001" y="2608525"/>
            <a:ext cx="1144091" cy="820475"/>
          </a:xfrm>
          <a:custGeom>
            <a:avLst/>
            <a:gdLst>
              <a:gd name="connsiteX0" fmla="*/ 253815 w 5061985"/>
              <a:gd name="connsiteY0" fmla="*/ 0 h 3630170"/>
              <a:gd name="connsiteX1" fmla="*/ 4808170 w 5061985"/>
              <a:gd name="connsiteY1" fmla="*/ 0 h 3630170"/>
              <a:gd name="connsiteX2" fmla="*/ 4863087 w 5061985"/>
              <a:gd name="connsiteY2" fmla="*/ 114001 h 3630170"/>
              <a:gd name="connsiteX3" fmla="*/ 5061985 w 5061985"/>
              <a:gd name="connsiteY3" fmla="*/ 1099178 h 3630170"/>
              <a:gd name="connsiteX4" fmla="*/ 2530993 w 5061985"/>
              <a:gd name="connsiteY4" fmla="*/ 3630170 h 3630170"/>
              <a:gd name="connsiteX5" fmla="*/ 0 w 5061985"/>
              <a:gd name="connsiteY5" fmla="*/ 1099178 h 3630170"/>
              <a:gd name="connsiteX6" fmla="*/ 198898 w 5061985"/>
              <a:gd name="connsiteY6" fmla="*/ 114001 h 363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61985" h="3630170">
                <a:moveTo>
                  <a:pt x="253815" y="0"/>
                </a:moveTo>
                <a:lnTo>
                  <a:pt x="4808170" y="0"/>
                </a:lnTo>
                <a:lnTo>
                  <a:pt x="4863087" y="114001"/>
                </a:lnTo>
                <a:cubicBezTo>
                  <a:pt x="4991162" y="416805"/>
                  <a:pt x="5061985" y="749721"/>
                  <a:pt x="5061985" y="1099178"/>
                </a:cubicBezTo>
                <a:cubicBezTo>
                  <a:pt x="5061985" y="2497007"/>
                  <a:pt x="3928821" y="3630170"/>
                  <a:pt x="2530993" y="3630170"/>
                </a:cubicBezTo>
                <a:cubicBezTo>
                  <a:pt x="1133164" y="3630170"/>
                  <a:pt x="0" y="2497007"/>
                  <a:pt x="0" y="1099178"/>
                </a:cubicBezTo>
                <a:cubicBezTo>
                  <a:pt x="0" y="749721"/>
                  <a:pt x="70823" y="416805"/>
                  <a:pt x="198898" y="114001"/>
                </a:cubicBezTo>
                <a:close/>
              </a:path>
            </a:pathLst>
          </a:custGeom>
          <a:noFill/>
          <a:effectLst>
            <a:softEdge rad="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6" descr="http://marciglass.files.wordpress.com/2013/12/tree-stump.jpg">
            <a:extLst>
              <a:ext uri="{FF2B5EF4-FFF2-40B4-BE49-F238E27FC236}">
                <a16:creationId xmlns:a16="http://schemas.microsoft.com/office/drawing/2014/main" id="{5EC54BC6-0C41-41CF-9E79-9000CA2F6DDE}"/>
              </a:ext>
            </a:extLst>
          </p:cNvPr>
          <p:cNvPicPr>
            <a:picLocks noChangeAspect="1" noChangeArrowheads="1"/>
          </p:cNvPicPr>
          <p:nvPr/>
        </p:nvPicPr>
        <p:blipFill rotWithShape="1">
          <a:blip r:embed="rId5" cstate="print">
            <a:alphaModFix/>
            <a:extLst>
              <a:ext uri="{28A0092B-C50C-407E-A947-70E740481C1C}">
                <a14:useLocalDpi xmlns:a14="http://schemas.microsoft.com/office/drawing/2010/main" val="0"/>
              </a:ext>
            </a:extLst>
          </a:blip>
          <a:srcRect l="13995" r="21385" b="2"/>
          <a:stretch/>
        </p:blipFill>
        <p:spPr bwMode="auto">
          <a:xfrm>
            <a:off x="5574875" y="3683888"/>
            <a:ext cx="1284217" cy="1490474"/>
          </a:xfrm>
          <a:custGeom>
            <a:avLst/>
            <a:gdLst>
              <a:gd name="connsiteX0" fmla="*/ 3479124 w 5294678"/>
              <a:gd name="connsiteY0" fmla="*/ 0 h 6145051"/>
              <a:gd name="connsiteX1" fmla="*/ 5137482 w 5294678"/>
              <a:gd name="connsiteY1" fmla="*/ 419912 h 6145051"/>
              <a:gd name="connsiteX2" fmla="*/ 5294678 w 5294678"/>
              <a:gd name="connsiteY2" fmla="*/ 515411 h 6145051"/>
              <a:gd name="connsiteX3" fmla="*/ 5294678 w 5294678"/>
              <a:gd name="connsiteY3" fmla="*/ 6145051 h 6145051"/>
              <a:gd name="connsiteX4" fmla="*/ 1245466 w 5294678"/>
              <a:gd name="connsiteY4" fmla="*/ 6145051 h 6145051"/>
              <a:gd name="connsiteX5" fmla="*/ 1019012 w 5294678"/>
              <a:gd name="connsiteY5" fmla="*/ 5939236 h 6145051"/>
              <a:gd name="connsiteX6" fmla="*/ 0 w 5294678"/>
              <a:gd name="connsiteY6" fmla="*/ 3479124 h 6145051"/>
              <a:gd name="connsiteX7" fmla="*/ 3479124 w 5294678"/>
              <a:gd name="connsiteY7" fmla="*/ 0 h 6145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4678" h="6145051">
                <a:moveTo>
                  <a:pt x="3479124" y="0"/>
                </a:moveTo>
                <a:cubicBezTo>
                  <a:pt x="4079583" y="0"/>
                  <a:pt x="4644513" y="152115"/>
                  <a:pt x="5137482" y="419912"/>
                </a:cubicBezTo>
                <a:lnTo>
                  <a:pt x="5294678" y="515411"/>
                </a:lnTo>
                <a:lnTo>
                  <a:pt x="5294678" y="6145051"/>
                </a:lnTo>
                <a:lnTo>
                  <a:pt x="1245466" y="6145051"/>
                </a:lnTo>
                <a:lnTo>
                  <a:pt x="1019012" y="5939236"/>
                </a:lnTo>
                <a:cubicBezTo>
                  <a:pt x="389414" y="5309639"/>
                  <a:pt x="0" y="4439858"/>
                  <a:pt x="0" y="3479124"/>
                </a:cubicBezTo>
                <a:cubicBezTo>
                  <a:pt x="0" y="1557657"/>
                  <a:pt x="1557657" y="0"/>
                  <a:pt x="3479124" y="0"/>
                </a:cubicBezTo>
                <a:close/>
              </a:path>
            </a:pathLst>
          </a:custGeom>
          <a:noFill/>
          <a:effectLst>
            <a:softEdge rad="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Content Placeholder 2">
            <a:extLst>
              <a:ext uri="{FF2B5EF4-FFF2-40B4-BE49-F238E27FC236}">
                <a16:creationId xmlns:a16="http://schemas.microsoft.com/office/drawing/2014/main" id="{73B547A7-6C7A-46D1-9168-F9EFD5B19AC6}"/>
              </a:ext>
            </a:extLst>
          </p:cNvPr>
          <p:cNvSpPr txBox="1">
            <a:spLocks/>
          </p:cNvSpPr>
          <p:nvPr/>
        </p:nvSpPr>
        <p:spPr bwMode="auto">
          <a:xfrm>
            <a:off x="5086350" y="1683638"/>
            <a:ext cx="1916634"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lvl1pPr marL="342900" indent="-342900" algn="l" rtl="0" eaLnBrk="1" fontAlgn="base" hangingPunct="1">
              <a:spcBef>
                <a:spcPts val="1000"/>
              </a:spcBef>
              <a:spcAft>
                <a:spcPct val="0"/>
              </a:spcAft>
              <a:buFont typeface="Wingdings" panose="05000000000000000000"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742950" indent="-285750" algn="l" rtl="0" eaLnBrk="1" fontAlgn="base" hangingPunct="1">
              <a:spcBef>
                <a:spcPts val="1000"/>
              </a:spcBef>
              <a:spcAft>
                <a:spcPct val="0"/>
              </a:spcAft>
              <a:buFont typeface="Wingdings" panose="05000000000000000000"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rtl="0" eaLnBrk="1" fontAlgn="base" hangingPunct="1">
              <a:spcBef>
                <a:spcPts val="1000"/>
              </a:spcBef>
              <a:spcAft>
                <a:spcPct val="0"/>
              </a:spcAft>
              <a:buFont typeface="Wingdings" panose="05000000000000000000" pitchFamily="2" charset="2"/>
              <a:buChar char="§"/>
              <a:defRPr sz="22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rtl="0" eaLnBrk="1" fontAlgn="base" hangingPunct="1">
              <a:spcBef>
                <a:spcPts val="1000"/>
              </a:spcBef>
              <a:spcAft>
                <a:spcPct val="0"/>
              </a:spcAft>
              <a:buFont typeface="Wingdings" panose="05000000000000000000"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rtl="0" eaLnBrk="1" fontAlgn="base" hangingPunct="1">
              <a:spcBef>
                <a:spcPts val="1000"/>
              </a:spcBef>
              <a:spcAft>
                <a:spcPct val="0"/>
              </a:spcAft>
              <a:buFont typeface="Wingdings" panose="05000000000000000000"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CA" sz="1800" dirty="0">
                <a:latin typeface="Helvetica" panose="020B0604020202020204" pitchFamily="34" charset="0"/>
                <a:cs typeface="Helvetica" panose="020B0604020202020204" pitchFamily="34" charset="0"/>
              </a:rPr>
              <a:t>	</a:t>
            </a:r>
            <a:r>
              <a:rPr lang="en-CA" sz="1800" u="sng" dirty="0">
                <a:latin typeface="Helvetica" panose="020B0604020202020204" pitchFamily="34" charset="0"/>
                <a:cs typeface="Helvetica" panose="020B0604020202020204" pitchFamily="34" charset="0"/>
              </a:rPr>
              <a:t>Prior Art</a:t>
            </a:r>
          </a:p>
          <a:p>
            <a:pPr marL="685800" lvl="2" indent="0">
              <a:buNone/>
            </a:pPr>
            <a:endParaRPr lang="en-CA" sz="1650" dirty="0"/>
          </a:p>
        </p:txBody>
      </p:sp>
    </p:spTree>
    <p:extLst>
      <p:ext uri="{BB962C8B-B14F-4D97-AF65-F5344CB8AC3E}">
        <p14:creationId xmlns:p14="http://schemas.microsoft.com/office/powerpoint/2010/main" val="29201418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Chair Claim</a:t>
            </a:r>
          </a:p>
        </p:txBody>
      </p:sp>
      <p:sp>
        <p:nvSpPr>
          <p:cNvPr id="3" name="Content Placeholder 2"/>
          <p:cNvSpPr>
            <a:spLocks noGrp="1"/>
          </p:cNvSpPr>
          <p:nvPr>
            <p:ph idx="1"/>
          </p:nvPr>
        </p:nvSpPr>
        <p:spPr>
          <a:xfrm>
            <a:off x="573155" y="1447800"/>
            <a:ext cx="8229600" cy="4190999"/>
          </a:xfrm>
        </p:spPr>
        <p:txBody>
          <a:bodyPr>
            <a:normAutofit fontScale="55000" lnSpcReduction="20000"/>
          </a:bodyPr>
          <a:lstStyle/>
          <a:p>
            <a:r>
              <a:rPr lang="en-CA" sz="4300" dirty="0"/>
              <a:t>What are the elements of a chair?</a:t>
            </a:r>
          </a:p>
          <a:p>
            <a:pPr lvl="1"/>
            <a:r>
              <a:rPr lang="en-CA" sz="4300" dirty="0"/>
              <a:t>Essential</a:t>
            </a:r>
          </a:p>
          <a:p>
            <a:pPr lvl="2"/>
            <a:r>
              <a:rPr lang="en-CA" sz="4300" dirty="0"/>
              <a:t>Seat</a:t>
            </a:r>
          </a:p>
          <a:p>
            <a:pPr lvl="2"/>
            <a:r>
              <a:rPr lang="en-CA" sz="4300" dirty="0"/>
              <a:t>Support element</a:t>
            </a:r>
          </a:p>
          <a:p>
            <a:pPr lvl="1"/>
            <a:r>
              <a:rPr lang="en-CA" sz="4300" dirty="0"/>
              <a:t>Optional</a:t>
            </a:r>
          </a:p>
          <a:p>
            <a:pPr lvl="2"/>
            <a:r>
              <a:rPr lang="en-CA" sz="4300" dirty="0"/>
              <a:t>Chair back</a:t>
            </a:r>
          </a:p>
          <a:p>
            <a:pPr lvl="2"/>
            <a:r>
              <a:rPr lang="en-CA" sz="4300" dirty="0"/>
              <a:t>Additional support elements</a:t>
            </a:r>
          </a:p>
          <a:p>
            <a:pPr lvl="2"/>
            <a:r>
              <a:rPr lang="en-CA" sz="4300" dirty="0"/>
              <a:t>Wheels</a:t>
            </a:r>
          </a:p>
          <a:p>
            <a:pPr lvl="2"/>
            <a:r>
              <a:rPr lang="en-CA" sz="4300" dirty="0"/>
              <a:t>Cushion</a:t>
            </a:r>
          </a:p>
          <a:p>
            <a:pPr lvl="2"/>
            <a:r>
              <a:rPr lang="en-CA" sz="4300" dirty="0"/>
              <a:t>Arm rests</a:t>
            </a:r>
          </a:p>
          <a:p>
            <a:pPr marL="914400" lvl="2" indent="0">
              <a:buNone/>
            </a:pPr>
            <a:endParaRPr lang="en-CA" dirty="0"/>
          </a:p>
          <a:p>
            <a:pPr lvl="2"/>
            <a:endParaRPr lang="en-CA" dirty="0"/>
          </a:p>
          <a:p>
            <a:pPr lvl="1"/>
            <a:endParaRPr lang="en-CA" dirty="0"/>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52</a:t>
            </a:fld>
            <a:endParaRPr lang="en-CA" dirty="0"/>
          </a:p>
        </p:txBody>
      </p:sp>
    </p:spTree>
    <p:extLst>
      <p:ext uri="{BB962C8B-B14F-4D97-AF65-F5344CB8AC3E}">
        <p14:creationId xmlns:p14="http://schemas.microsoft.com/office/powerpoint/2010/main" val="22574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Chair Claim</a:t>
            </a:r>
          </a:p>
        </p:txBody>
      </p:sp>
      <p:sp>
        <p:nvSpPr>
          <p:cNvPr id="3" name="Content Placeholder 2"/>
          <p:cNvSpPr>
            <a:spLocks noGrp="1"/>
          </p:cNvSpPr>
          <p:nvPr>
            <p:ph idx="1"/>
          </p:nvPr>
        </p:nvSpPr>
        <p:spPr>
          <a:xfrm>
            <a:off x="573155" y="1447800"/>
            <a:ext cx="8229600" cy="4190999"/>
          </a:xfrm>
        </p:spPr>
        <p:txBody>
          <a:bodyPr>
            <a:normAutofit fontScale="77500" lnSpcReduction="20000"/>
          </a:bodyPr>
          <a:lstStyle/>
          <a:p>
            <a:r>
              <a:rPr lang="en-CA" sz="4300" dirty="0"/>
              <a:t>What is the function?</a:t>
            </a:r>
          </a:p>
          <a:p>
            <a:pPr lvl="1"/>
            <a:r>
              <a:rPr lang="en-CA" sz="4300" dirty="0"/>
              <a:t>Essential</a:t>
            </a:r>
          </a:p>
          <a:p>
            <a:pPr lvl="2"/>
            <a:r>
              <a:rPr lang="en-CA" sz="4300" dirty="0"/>
              <a:t>Support a person in a sitting position</a:t>
            </a:r>
          </a:p>
          <a:p>
            <a:pPr lvl="1"/>
            <a:r>
              <a:rPr lang="en-CA" sz="4300" dirty="0"/>
              <a:t>Optional</a:t>
            </a:r>
          </a:p>
          <a:p>
            <a:pPr lvl="2"/>
            <a:r>
              <a:rPr lang="en-CA" sz="4300" dirty="0"/>
              <a:t>Adjustability of seat back</a:t>
            </a:r>
          </a:p>
          <a:p>
            <a:pPr lvl="2"/>
            <a:r>
              <a:rPr lang="en-CA" sz="4300" dirty="0"/>
              <a:t>Adjustability of height</a:t>
            </a:r>
          </a:p>
          <a:p>
            <a:pPr lvl="2"/>
            <a:r>
              <a:rPr lang="en-CA" sz="4300" dirty="0"/>
              <a:t>Moveable</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53</a:t>
            </a:fld>
            <a:endParaRPr lang="en-CA" dirty="0"/>
          </a:p>
        </p:txBody>
      </p:sp>
    </p:spTree>
    <p:extLst>
      <p:ext uri="{BB962C8B-B14F-4D97-AF65-F5344CB8AC3E}">
        <p14:creationId xmlns:p14="http://schemas.microsoft.com/office/powerpoint/2010/main" val="2692037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Chair Claims</a:t>
            </a:r>
          </a:p>
        </p:txBody>
      </p:sp>
      <p:sp>
        <p:nvSpPr>
          <p:cNvPr id="3" name="Content Placeholder 2"/>
          <p:cNvSpPr>
            <a:spLocks noGrp="1"/>
          </p:cNvSpPr>
          <p:nvPr>
            <p:ph idx="1"/>
          </p:nvPr>
        </p:nvSpPr>
        <p:spPr>
          <a:xfrm>
            <a:off x="573155" y="1447800"/>
            <a:ext cx="8229600" cy="4190999"/>
          </a:xfrm>
        </p:spPr>
        <p:txBody>
          <a:bodyPr>
            <a:normAutofit fontScale="92500" lnSpcReduction="10000"/>
          </a:bodyPr>
          <a:lstStyle/>
          <a:p>
            <a:r>
              <a:rPr lang="en-CA" dirty="0"/>
              <a:t>A chair comprising:</a:t>
            </a:r>
          </a:p>
          <a:p>
            <a:pPr marL="457200" lvl="1" indent="0">
              <a:buNone/>
            </a:pPr>
            <a:r>
              <a:rPr lang="en-CA" dirty="0"/>
              <a:t>	a seat; and </a:t>
            </a:r>
          </a:p>
          <a:p>
            <a:pPr marL="457200" lvl="1" indent="0">
              <a:buNone/>
            </a:pPr>
            <a:r>
              <a:rPr lang="en-CA" dirty="0"/>
              <a:t>	a vertical element providing support for the seat.</a:t>
            </a:r>
          </a:p>
          <a:p>
            <a:r>
              <a:rPr lang="en-CA" dirty="0"/>
              <a:t>A chair comprising:	</a:t>
            </a:r>
          </a:p>
          <a:p>
            <a:pPr marL="457200" lvl="1" indent="0">
              <a:buNone/>
            </a:pPr>
            <a:r>
              <a:rPr lang="en-CA" dirty="0"/>
              <a:t>	a seat; and </a:t>
            </a:r>
          </a:p>
          <a:p>
            <a:pPr marL="457200" lvl="1" indent="0">
              <a:buNone/>
            </a:pPr>
            <a:r>
              <a:rPr lang="en-CA" dirty="0"/>
              <a:t>	a vertical element providing support for the seat; </a:t>
            </a:r>
          </a:p>
          <a:p>
            <a:pPr marL="914400" lvl="1" indent="0">
              <a:buNone/>
            </a:pPr>
            <a:r>
              <a:rPr lang="en-CA" dirty="0"/>
              <a:t>wherein the vertical element is connected to the underside of the seat;</a:t>
            </a:r>
          </a:p>
          <a:p>
            <a:pPr marL="914400" lvl="1" indent="0">
              <a:buNone/>
            </a:pPr>
            <a:r>
              <a:rPr lang="en-CA" dirty="0"/>
              <a:t>wherein the seat is raised to a position above the ground by the vertical element.</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54</a:t>
            </a:fld>
            <a:endParaRPr lang="en-CA" dirty="0"/>
          </a:p>
        </p:txBody>
      </p:sp>
    </p:spTree>
    <p:extLst>
      <p:ext uri="{BB962C8B-B14F-4D97-AF65-F5344CB8AC3E}">
        <p14:creationId xmlns:p14="http://schemas.microsoft.com/office/powerpoint/2010/main" val="2131660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Dependent Claims</a:t>
            </a:r>
          </a:p>
        </p:txBody>
      </p:sp>
      <p:sp>
        <p:nvSpPr>
          <p:cNvPr id="3" name="Content Placeholder 2"/>
          <p:cNvSpPr>
            <a:spLocks noGrp="1"/>
          </p:cNvSpPr>
          <p:nvPr>
            <p:ph idx="1"/>
          </p:nvPr>
        </p:nvSpPr>
        <p:spPr>
          <a:xfrm>
            <a:off x="573155" y="1447800"/>
            <a:ext cx="8229600" cy="4190999"/>
          </a:xfrm>
        </p:spPr>
        <p:txBody>
          <a:bodyPr/>
          <a:lstStyle/>
          <a:p>
            <a:r>
              <a:rPr lang="en-CA" dirty="0"/>
              <a:t>The chair of claim 1, wherein the seat comprises a cushion.</a:t>
            </a:r>
          </a:p>
          <a:p>
            <a:r>
              <a:rPr lang="en-CA" dirty="0"/>
              <a:t>The chair of claim 1 or 2, wherein the support comprises a plurality of vertical elements.</a:t>
            </a:r>
          </a:p>
        </p:txBody>
      </p:sp>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55</a:t>
            </a:fld>
            <a:endParaRPr lang="en-CA" dirty="0"/>
          </a:p>
        </p:txBody>
      </p:sp>
    </p:spTree>
    <p:extLst>
      <p:ext uri="{BB962C8B-B14F-4D97-AF65-F5344CB8AC3E}">
        <p14:creationId xmlns:p14="http://schemas.microsoft.com/office/powerpoint/2010/main" val="402026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Drafting Exercise</a:t>
            </a:r>
            <a:endParaRPr lang="en-US" dirty="0"/>
          </a:p>
        </p:txBody>
      </p:sp>
      <p:sp>
        <p:nvSpPr>
          <p:cNvPr id="3" name="Content Placeholder 2"/>
          <p:cNvSpPr>
            <a:spLocks noGrp="1"/>
          </p:cNvSpPr>
          <p:nvPr>
            <p:ph idx="1"/>
          </p:nvPr>
        </p:nvSpPr>
        <p:spPr>
          <a:xfrm>
            <a:off x="4611755" y="1533397"/>
            <a:ext cx="3998845" cy="4190999"/>
          </a:xfrm>
        </p:spPr>
        <p:txBody>
          <a:bodyPr/>
          <a:lstStyle/>
          <a:p>
            <a:r>
              <a:rPr lang="en-CA" dirty="0"/>
              <a:t>Group B</a:t>
            </a:r>
            <a:endParaRPr lang="en-US" dirty="0"/>
          </a:p>
        </p:txBody>
      </p:sp>
      <p:sp>
        <p:nvSpPr>
          <p:cNvPr id="4" name="Slide Number Placeholder 3"/>
          <p:cNvSpPr>
            <a:spLocks noGrp="1"/>
          </p:cNvSpPr>
          <p:nvPr>
            <p:ph type="sldNum" sz="quarter" idx="4"/>
          </p:nvPr>
        </p:nvSpPr>
        <p:spPr/>
        <p:txBody>
          <a:bodyPr/>
          <a:lstStyle/>
          <a:p>
            <a:pPr>
              <a:defRPr/>
            </a:pPr>
            <a:fld id="{202A5A07-8775-41F6-A814-A1AF7527A768}" type="slidenum">
              <a:rPr lang="en-CA" smtClean="0"/>
              <a:pPr>
                <a:defRPr/>
              </a:pPr>
              <a:t>56</a:t>
            </a:fld>
            <a:endParaRPr lang="en-CA" dirty="0"/>
          </a:p>
        </p:txBody>
      </p:sp>
      <p:sp>
        <p:nvSpPr>
          <p:cNvPr id="5" name="Content Placeholder 2"/>
          <p:cNvSpPr txBox="1">
            <a:spLocks/>
          </p:cNvSpPr>
          <p:nvPr/>
        </p:nvSpPr>
        <p:spPr bwMode="auto">
          <a:xfrm>
            <a:off x="609689" y="1533397"/>
            <a:ext cx="3998845" cy="4190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ts val="1000"/>
              </a:spcBef>
              <a:spcAft>
                <a:spcPct val="0"/>
              </a:spcAft>
              <a:buFont typeface="Arial"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742950" indent="-285750" algn="l" rtl="0" eaLnBrk="1" fontAlgn="base" hangingPunct="1">
              <a:spcBef>
                <a:spcPts val="1000"/>
              </a:spcBef>
              <a:spcAft>
                <a:spcPct val="0"/>
              </a:spcAft>
              <a:buFont typeface="Arial"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rtl="0" eaLnBrk="1" fontAlgn="base" hangingPunct="1">
              <a:spcBef>
                <a:spcPts val="1000"/>
              </a:spcBef>
              <a:spcAft>
                <a:spcPct val="0"/>
              </a:spcAft>
              <a:buFont typeface="Arial" charset="0"/>
              <a:buChar char="•"/>
              <a:defRPr sz="22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rtl="0" eaLnBrk="1" fontAlgn="base" hangingPunct="1">
              <a:spcBef>
                <a:spcPts val="1000"/>
              </a:spcBef>
              <a:spcAft>
                <a:spcPct val="0"/>
              </a:spcAft>
              <a:buFont typeface="Arial"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rtl="0" eaLnBrk="1" fontAlgn="base" hangingPunct="1">
              <a:spcBef>
                <a:spcPts val="1000"/>
              </a:spcBef>
              <a:spcAft>
                <a:spcPct val="0"/>
              </a:spcAft>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CA" dirty="0"/>
              <a:t>Group A</a:t>
            </a:r>
            <a:endParaRPr lang="en-US"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1104" y="2302643"/>
            <a:ext cx="2757264" cy="26525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p:cNvPicPr>
          <p:nvPr/>
        </p:nvPicPr>
        <p:blipFill>
          <a:blip r:embed="rId3"/>
          <a:stretch>
            <a:fillRect/>
          </a:stretch>
        </p:blipFill>
        <p:spPr>
          <a:xfrm>
            <a:off x="4876800" y="2238900"/>
            <a:ext cx="3912385" cy="2651451"/>
          </a:xfrm>
          <a:prstGeom prst="rect">
            <a:avLst/>
          </a:prstGeom>
        </p:spPr>
      </p:pic>
    </p:spTree>
    <p:extLst>
      <p:ext uri="{BB962C8B-B14F-4D97-AF65-F5344CB8AC3E}">
        <p14:creationId xmlns:p14="http://schemas.microsoft.com/office/powerpoint/2010/main" val="18920583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208" y="228600"/>
            <a:ext cx="8077200" cy="1066800"/>
          </a:xfrm>
        </p:spPr>
        <p:txBody>
          <a:bodyPr/>
          <a:lstStyle/>
          <a:p>
            <a:r>
              <a:rPr lang="en-CA" dirty="0"/>
              <a:t>Drafting Exercise: </a:t>
            </a:r>
            <a:br>
              <a:rPr lang="en-CA" dirty="0"/>
            </a:br>
            <a:r>
              <a:rPr lang="en-CA" dirty="0"/>
              <a:t>Group A: </a:t>
            </a:r>
            <a:r>
              <a:rPr lang="en-CA" dirty="0" err="1"/>
              <a:t>Beerbrella</a:t>
            </a:r>
            <a:r>
              <a:rPr lang="en-CA" dirty="0"/>
              <a:t> (U.S. Pat. No. 6,637,447)</a:t>
            </a:r>
          </a:p>
        </p:txBody>
      </p:sp>
      <p:sp>
        <p:nvSpPr>
          <p:cNvPr id="3" name="Content Placeholder 2"/>
          <p:cNvSpPr>
            <a:spLocks noGrp="1"/>
          </p:cNvSpPr>
          <p:nvPr>
            <p:ph idx="1"/>
          </p:nvPr>
        </p:nvSpPr>
        <p:spPr>
          <a:xfrm>
            <a:off x="457201" y="1371600"/>
            <a:ext cx="6172200" cy="4536504"/>
          </a:xfrm>
        </p:spPr>
        <p:txBody>
          <a:bodyPr>
            <a:normAutofit fontScale="92500" lnSpcReduction="20000"/>
          </a:bodyPr>
          <a:lstStyle/>
          <a:p>
            <a:r>
              <a:rPr lang="en-CA" dirty="0"/>
              <a:t>“Beverage accessories are known in the art for use with beverage containers, be they glasses, cans, or bottles, and in particular with alcoholic beverages. Many of these accessories provide novelty amusement as well as practical effects, such as increased insulation to keep a beverage cold.”</a:t>
            </a:r>
          </a:p>
          <a:p>
            <a:r>
              <a:rPr lang="en-CA" dirty="0"/>
              <a:t>“One problem with these Prior Art devices is that although they do provide insulation for beverages, they do not shield the beverage from the direct rays of the sun. A beverage left out in the sun, even if insulated or cooled with ice, quickly warms due to the effect of the intense infrared radiation from the sun, particularly on hot, sunny summer days.”</a:t>
            </a: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4208" y="2636912"/>
            <a:ext cx="2376264" cy="2285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57</a:t>
            </a:fld>
            <a:endParaRPr lang="en-CA" dirty="0"/>
          </a:p>
        </p:txBody>
      </p:sp>
    </p:spTree>
    <p:extLst>
      <p:ext uri="{BB962C8B-B14F-4D97-AF65-F5344CB8AC3E}">
        <p14:creationId xmlns:p14="http://schemas.microsoft.com/office/powerpoint/2010/main" val="31942370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Group A: </a:t>
            </a:r>
            <a:br>
              <a:rPr lang="en-CA" dirty="0"/>
            </a:br>
            <a:r>
              <a:rPr lang="en-CA" dirty="0" err="1"/>
              <a:t>Beerbrella</a:t>
            </a:r>
            <a:r>
              <a:rPr lang="en-CA" dirty="0"/>
              <a:t> (U.S. Pat. No. 6,637,447) (cont.)</a:t>
            </a:r>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512" y="1219200"/>
            <a:ext cx="3811488" cy="45037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58</a:t>
            </a:fld>
            <a:endParaRPr lang="en-CA" dirty="0"/>
          </a:p>
        </p:txBody>
      </p:sp>
    </p:spTree>
    <p:extLst>
      <p:ext uri="{BB962C8B-B14F-4D97-AF65-F5344CB8AC3E}">
        <p14:creationId xmlns:p14="http://schemas.microsoft.com/office/powerpoint/2010/main" val="2928807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Drafting Exercise:</a:t>
            </a:r>
            <a:br>
              <a:rPr lang="en-CA" dirty="0"/>
            </a:br>
            <a:r>
              <a:rPr lang="en-CA" dirty="0"/>
              <a:t>Group B: Dog Waste Catcher (US 7,090,268 B2)</a:t>
            </a:r>
            <a:endParaRPr lang="en-US" dirty="0"/>
          </a:p>
        </p:txBody>
      </p:sp>
      <p:sp>
        <p:nvSpPr>
          <p:cNvPr id="3" name="Content Placeholder 2"/>
          <p:cNvSpPr>
            <a:spLocks noGrp="1"/>
          </p:cNvSpPr>
          <p:nvPr>
            <p:ph idx="1"/>
          </p:nvPr>
        </p:nvSpPr>
        <p:spPr>
          <a:xfrm>
            <a:off x="228600" y="1295400"/>
            <a:ext cx="4456045" cy="4190999"/>
          </a:xfrm>
        </p:spPr>
        <p:txBody>
          <a:bodyPr>
            <a:normAutofit fontScale="77500" lnSpcReduction="20000"/>
          </a:bodyPr>
          <a:lstStyle/>
          <a:p>
            <a:pPr marL="0" indent="0">
              <a:buNone/>
            </a:pPr>
            <a:r>
              <a:rPr lang="en-CA" dirty="0"/>
              <a:t>“The present invention relates to a portable device which is very simple, economical, and easy to make and operate to catch and hold a dog's droppings excreted while walking the dog. It is carried by the dog's owner or caretaker while he or she takes the dog for a walk and is capable of collecting the dog's waste before it falls on the ground or grass.”</a:t>
            </a:r>
          </a:p>
          <a:p>
            <a:pPr marL="0" indent="0">
              <a:buNone/>
            </a:pPr>
            <a:r>
              <a:rPr lang="en-CA" dirty="0"/>
              <a:t>“What is needed is a device that is simple, light-weight, economical, easy to make and use to catch the dog waste before it comes in contact with the ground or grass without having to bend over and repositioning a collecting device.”</a:t>
            </a:r>
          </a:p>
        </p:txBody>
      </p:sp>
      <p:sp>
        <p:nvSpPr>
          <p:cNvPr id="4" name="Slide Number Placeholder 3"/>
          <p:cNvSpPr>
            <a:spLocks noGrp="1"/>
          </p:cNvSpPr>
          <p:nvPr>
            <p:ph type="sldNum" sz="quarter" idx="4"/>
          </p:nvPr>
        </p:nvSpPr>
        <p:spPr/>
        <p:txBody>
          <a:bodyPr/>
          <a:lstStyle/>
          <a:p>
            <a:pPr>
              <a:defRPr/>
            </a:pPr>
            <a:fld id="{202A5A07-8775-41F6-A814-A1AF7527A768}" type="slidenum">
              <a:rPr lang="en-CA" smtClean="0"/>
              <a:pPr>
                <a:defRPr/>
              </a:pPr>
              <a:t>59</a:t>
            </a:fld>
            <a:endParaRPr lang="en-CA" dirty="0"/>
          </a:p>
        </p:txBody>
      </p:sp>
      <p:pic>
        <p:nvPicPr>
          <p:cNvPr id="5" name="Picture 4"/>
          <p:cNvPicPr>
            <a:picLocks noChangeAspect="1"/>
          </p:cNvPicPr>
          <p:nvPr/>
        </p:nvPicPr>
        <p:blipFill>
          <a:blip r:embed="rId2"/>
          <a:stretch>
            <a:fillRect/>
          </a:stretch>
        </p:blipFill>
        <p:spPr>
          <a:xfrm>
            <a:off x="4698215" y="1650230"/>
            <a:ext cx="4311258" cy="2921770"/>
          </a:xfrm>
          <a:prstGeom prst="rect">
            <a:avLst/>
          </a:prstGeom>
        </p:spPr>
      </p:pic>
    </p:spTree>
    <p:extLst>
      <p:ext uri="{BB962C8B-B14F-4D97-AF65-F5344CB8AC3E}">
        <p14:creationId xmlns:p14="http://schemas.microsoft.com/office/powerpoint/2010/main" val="33616998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Group B</a:t>
            </a:r>
            <a:br>
              <a:rPr lang="en-CA" dirty="0"/>
            </a:br>
            <a:r>
              <a:rPr lang="en-CA" dirty="0"/>
              <a:t>Dog Waste Catcher (US 7,090,268 B2)</a:t>
            </a:r>
            <a:endParaRPr lang="en-US" dirty="0"/>
          </a:p>
        </p:txBody>
      </p:sp>
      <p:sp>
        <p:nvSpPr>
          <p:cNvPr id="4" name="Slide Number Placeholder 3"/>
          <p:cNvSpPr>
            <a:spLocks noGrp="1"/>
          </p:cNvSpPr>
          <p:nvPr>
            <p:ph type="sldNum" sz="quarter" idx="4"/>
          </p:nvPr>
        </p:nvSpPr>
        <p:spPr/>
        <p:txBody>
          <a:bodyPr/>
          <a:lstStyle/>
          <a:p>
            <a:pPr>
              <a:defRPr/>
            </a:pPr>
            <a:fld id="{202A5A07-8775-41F6-A814-A1AF7527A768}" type="slidenum">
              <a:rPr lang="en-CA" smtClean="0"/>
              <a:pPr>
                <a:defRPr/>
              </a:pPr>
              <a:t>60</a:t>
            </a:fld>
            <a:endParaRPr lang="en-CA" dirty="0"/>
          </a:p>
        </p:txBody>
      </p:sp>
      <p:pic>
        <p:nvPicPr>
          <p:cNvPr id="5" name="Picture 4"/>
          <p:cNvPicPr>
            <a:picLocks noChangeAspect="1"/>
          </p:cNvPicPr>
          <p:nvPr/>
        </p:nvPicPr>
        <p:blipFill>
          <a:blip r:embed="rId2"/>
          <a:stretch>
            <a:fillRect/>
          </a:stretch>
        </p:blipFill>
        <p:spPr>
          <a:xfrm>
            <a:off x="1944755" y="2362200"/>
            <a:ext cx="5334000" cy="1643898"/>
          </a:xfrm>
          <a:prstGeom prst="rect">
            <a:avLst/>
          </a:prstGeom>
        </p:spPr>
      </p:pic>
    </p:spTree>
    <p:extLst>
      <p:ext uri="{BB962C8B-B14F-4D97-AF65-F5344CB8AC3E}">
        <p14:creationId xmlns:p14="http://schemas.microsoft.com/office/powerpoint/2010/main" val="16197612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Drafting Exercise</a:t>
            </a:r>
            <a:endParaRPr lang="en-US" dirty="0"/>
          </a:p>
        </p:txBody>
      </p:sp>
      <p:sp>
        <p:nvSpPr>
          <p:cNvPr id="3" name="Content Placeholder 2"/>
          <p:cNvSpPr>
            <a:spLocks noGrp="1"/>
          </p:cNvSpPr>
          <p:nvPr>
            <p:ph idx="1"/>
          </p:nvPr>
        </p:nvSpPr>
        <p:spPr>
          <a:xfrm>
            <a:off x="4611755" y="1533397"/>
            <a:ext cx="3998845" cy="4190999"/>
          </a:xfrm>
        </p:spPr>
        <p:txBody>
          <a:bodyPr/>
          <a:lstStyle/>
          <a:p>
            <a:r>
              <a:rPr lang="en-CA" dirty="0"/>
              <a:t>Group B</a:t>
            </a:r>
            <a:endParaRPr lang="en-US" dirty="0"/>
          </a:p>
        </p:txBody>
      </p:sp>
      <p:sp>
        <p:nvSpPr>
          <p:cNvPr id="4" name="Slide Number Placeholder 3"/>
          <p:cNvSpPr>
            <a:spLocks noGrp="1"/>
          </p:cNvSpPr>
          <p:nvPr>
            <p:ph type="sldNum" sz="quarter" idx="4"/>
          </p:nvPr>
        </p:nvSpPr>
        <p:spPr/>
        <p:txBody>
          <a:bodyPr/>
          <a:lstStyle/>
          <a:p>
            <a:pPr>
              <a:defRPr/>
            </a:pPr>
            <a:fld id="{202A5A07-8775-41F6-A814-A1AF7527A768}" type="slidenum">
              <a:rPr lang="en-CA" smtClean="0"/>
              <a:pPr>
                <a:defRPr/>
              </a:pPr>
              <a:t>61</a:t>
            </a:fld>
            <a:endParaRPr lang="en-CA" dirty="0"/>
          </a:p>
        </p:txBody>
      </p:sp>
      <p:sp>
        <p:nvSpPr>
          <p:cNvPr id="5" name="Content Placeholder 2"/>
          <p:cNvSpPr txBox="1">
            <a:spLocks/>
          </p:cNvSpPr>
          <p:nvPr/>
        </p:nvSpPr>
        <p:spPr bwMode="auto">
          <a:xfrm>
            <a:off x="609689" y="1533397"/>
            <a:ext cx="3998845" cy="4190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ts val="1000"/>
              </a:spcBef>
              <a:spcAft>
                <a:spcPct val="0"/>
              </a:spcAft>
              <a:buFont typeface="Arial"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742950" indent="-285750" algn="l" rtl="0" eaLnBrk="1" fontAlgn="base" hangingPunct="1">
              <a:spcBef>
                <a:spcPts val="1000"/>
              </a:spcBef>
              <a:spcAft>
                <a:spcPct val="0"/>
              </a:spcAft>
              <a:buFont typeface="Arial"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rtl="0" eaLnBrk="1" fontAlgn="base" hangingPunct="1">
              <a:spcBef>
                <a:spcPts val="1000"/>
              </a:spcBef>
              <a:spcAft>
                <a:spcPct val="0"/>
              </a:spcAft>
              <a:buFont typeface="Arial" charset="0"/>
              <a:buChar char="•"/>
              <a:defRPr sz="22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rtl="0" eaLnBrk="1" fontAlgn="base" hangingPunct="1">
              <a:spcBef>
                <a:spcPts val="1000"/>
              </a:spcBef>
              <a:spcAft>
                <a:spcPct val="0"/>
              </a:spcAft>
              <a:buFont typeface="Arial"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rtl="0" eaLnBrk="1" fontAlgn="base" hangingPunct="1">
              <a:spcBef>
                <a:spcPts val="1000"/>
              </a:spcBef>
              <a:spcAft>
                <a:spcPct val="0"/>
              </a:spcAft>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CA" dirty="0"/>
              <a:t>Group A</a:t>
            </a:r>
            <a:endParaRPr lang="en-US"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1104" y="2302643"/>
            <a:ext cx="2757264" cy="26525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p:cNvPicPr>
          <p:nvPr/>
        </p:nvPicPr>
        <p:blipFill>
          <a:blip r:embed="rId3"/>
          <a:stretch>
            <a:fillRect/>
          </a:stretch>
        </p:blipFill>
        <p:spPr>
          <a:xfrm>
            <a:off x="4497454" y="2977462"/>
            <a:ext cx="4227445" cy="1302866"/>
          </a:xfrm>
          <a:prstGeom prst="rect">
            <a:avLst/>
          </a:prstGeom>
        </p:spPr>
      </p:pic>
    </p:spTree>
    <p:extLst>
      <p:ext uri="{BB962C8B-B14F-4D97-AF65-F5344CB8AC3E}">
        <p14:creationId xmlns:p14="http://schemas.microsoft.com/office/powerpoint/2010/main" val="30961356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Group A: </a:t>
            </a:r>
            <a:br>
              <a:rPr lang="en-CA" dirty="0"/>
            </a:br>
            <a:r>
              <a:rPr lang="en-CA" dirty="0" err="1"/>
              <a:t>Beerbrella</a:t>
            </a:r>
            <a:r>
              <a:rPr lang="en-CA" dirty="0"/>
              <a:t> (U.S. Pat. No. 6,637,447) (cont.)</a:t>
            </a:r>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001" y="1424987"/>
            <a:ext cx="2408468" cy="2845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2680" y="1371600"/>
            <a:ext cx="2280320" cy="29573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4"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2116" y="1444380"/>
            <a:ext cx="2003918" cy="3059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5"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4343" y="4267200"/>
            <a:ext cx="1349857" cy="1253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6"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97065" y="4194786"/>
            <a:ext cx="1546335" cy="15202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62</a:t>
            </a:fld>
            <a:endParaRPr lang="en-CA" dirty="0"/>
          </a:p>
        </p:txBody>
      </p:sp>
    </p:spTree>
    <p:extLst>
      <p:ext uri="{BB962C8B-B14F-4D97-AF65-F5344CB8AC3E}">
        <p14:creationId xmlns:p14="http://schemas.microsoft.com/office/powerpoint/2010/main" val="3695741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Group A: </a:t>
            </a:r>
            <a:br>
              <a:rPr lang="en-CA" dirty="0"/>
            </a:br>
            <a:r>
              <a:rPr lang="en-CA" dirty="0" err="1"/>
              <a:t>Beerbrella</a:t>
            </a:r>
            <a:r>
              <a:rPr lang="en-CA" dirty="0"/>
              <a:t> (U.S. Pat. No. 6,637,447) (cont.)</a:t>
            </a:r>
          </a:p>
        </p:txBody>
      </p:sp>
      <p:sp>
        <p:nvSpPr>
          <p:cNvPr id="3" name="Content Placeholder 2"/>
          <p:cNvSpPr>
            <a:spLocks noGrp="1"/>
          </p:cNvSpPr>
          <p:nvPr>
            <p:ph idx="1"/>
          </p:nvPr>
        </p:nvSpPr>
        <p:spPr>
          <a:xfrm>
            <a:off x="573155" y="1219200"/>
            <a:ext cx="8229600" cy="5069159"/>
          </a:xfrm>
        </p:spPr>
        <p:txBody>
          <a:bodyPr>
            <a:normAutofit/>
          </a:bodyPr>
          <a:lstStyle/>
          <a:p>
            <a:r>
              <a:rPr lang="en-CA" sz="2100" dirty="0"/>
              <a:t>What are the elements?</a:t>
            </a:r>
          </a:p>
          <a:p>
            <a:pPr lvl="1">
              <a:spcBef>
                <a:spcPts val="600"/>
              </a:spcBef>
            </a:pPr>
            <a:r>
              <a:rPr lang="en-CA" sz="2100" dirty="0"/>
              <a:t>Essential</a:t>
            </a:r>
          </a:p>
          <a:p>
            <a:pPr lvl="2">
              <a:spcBef>
                <a:spcPts val="600"/>
              </a:spcBef>
            </a:pPr>
            <a:r>
              <a:rPr lang="en-CA" sz="1900" dirty="0"/>
              <a:t>Attachment member (2)</a:t>
            </a:r>
          </a:p>
          <a:p>
            <a:pPr lvl="2">
              <a:spcBef>
                <a:spcPts val="600"/>
              </a:spcBef>
            </a:pPr>
            <a:r>
              <a:rPr lang="en-CA" sz="1900" dirty="0"/>
              <a:t>Umbrella (4)</a:t>
            </a:r>
          </a:p>
          <a:p>
            <a:pPr lvl="2">
              <a:spcBef>
                <a:spcPts val="600"/>
              </a:spcBef>
            </a:pPr>
            <a:r>
              <a:rPr lang="en-CA" sz="1900" dirty="0"/>
              <a:t>Shaft (3)</a:t>
            </a:r>
          </a:p>
          <a:p>
            <a:pPr lvl="2">
              <a:spcBef>
                <a:spcPts val="600"/>
              </a:spcBef>
            </a:pPr>
            <a:r>
              <a:rPr lang="en-CA" sz="1900" dirty="0"/>
              <a:t>Beverage container (1) ??</a:t>
            </a:r>
          </a:p>
          <a:p>
            <a:pPr lvl="1">
              <a:spcBef>
                <a:spcPts val="600"/>
              </a:spcBef>
            </a:pPr>
            <a:r>
              <a:rPr lang="en-CA" sz="2100" dirty="0"/>
              <a:t>Optional</a:t>
            </a:r>
          </a:p>
          <a:p>
            <a:pPr lvl="2">
              <a:spcBef>
                <a:spcPts val="600"/>
              </a:spcBef>
            </a:pPr>
            <a:r>
              <a:rPr lang="en-CA" sz="2100" dirty="0"/>
              <a:t>Type of attachment device </a:t>
            </a:r>
          </a:p>
          <a:p>
            <a:pPr lvl="3">
              <a:spcBef>
                <a:spcPts val="600"/>
              </a:spcBef>
            </a:pPr>
            <a:r>
              <a:rPr lang="en-CA" sz="1900" dirty="0"/>
              <a:t>Clip, strap, cup…</a:t>
            </a:r>
          </a:p>
          <a:p>
            <a:pPr lvl="2">
              <a:spcBef>
                <a:spcPts val="600"/>
              </a:spcBef>
            </a:pPr>
            <a:r>
              <a:rPr lang="en-CA" sz="2100" dirty="0"/>
              <a:t>Pivot </a:t>
            </a:r>
          </a:p>
          <a:p>
            <a:pPr lvl="2">
              <a:spcBef>
                <a:spcPts val="600"/>
              </a:spcBef>
            </a:pPr>
            <a:r>
              <a:rPr lang="en-CA" sz="2100" dirty="0"/>
              <a:t>Umbrella features</a:t>
            </a:r>
          </a:p>
          <a:p>
            <a:pPr lvl="3">
              <a:spcBef>
                <a:spcPts val="600"/>
              </a:spcBef>
            </a:pPr>
            <a:r>
              <a:rPr lang="en-CA" sz="1900" dirty="0"/>
              <a:t>Size, material…</a:t>
            </a:r>
          </a:p>
        </p:txBody>
      </p:sp>
      <p:pic>
        <p:nvPicPr>
          <p:cNvPr id="512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3980" y="1600200"/>
            <a:ext cx="3415000" cy="4035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63</a:t>
            </a:fld>
            <a:endParaRPr lang="en-CA" dirty="0"/>
          </a:p>
        </p:txBody>
      </p:sp>
    </p:spTree>
    <p:extLst>
      <p:ext uri="{BB962C8B-B14F-4D97-AF65-F5344CB8AC3E}">
        <p14:creationId xmlns:p14="http://schemas.microsoft.com/office/powerpoint/2010/main" val="1645539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28600"/>
            <a:ext cx="8077200" cy="1066800"/>
          </a:xfrm>
        </p:spPr>
        <p:txBody>
          <a:bodyPr/>
          <a:lstStyle/>
          <a:p>
            <a:r>
              <a:rPr lang="en-CA" dirty="0"/>
              <a:t>Group A: </a:t>
            </a:r>
            <a:br>
              <a:rPr lang="en-CA" dirty="0"/>
            </a:br>
            <a:r>
              <a:rPr lang="en-CA" dirty="0" err="1"/>
              <a:t>Beerbrella</a:t>
            </a:r>
            <a:r>
              <a:rPr lang="en-CA" dirty="0"/>
              <a:t> (U.S. Pat. No. 6,637,447) (cont.)</a:t>
            </a:r>
          </a:p>
        </p:txBody>
      </p:sp>
      <p:sp>
        <p:nvSpPr>
          <p:cNvPr id="3" name="Content Placeholder 2"/>
          <p:cNvSpPr>
            <a:spLocks noGrp="1"/>
          </p:cNvSpPr>
          <p:nvPr>
            <p:ph idx="1"/>
          </p:nvPr>
        </p:nvSpPr>
        <p:spPr>
          <a:xfrm>
            <a:off x="573155" y="1447800"/>
            <a:ext cx="8229600" cy="4781127"/>
          </a:xfrm>
        </p:spPr>
        <p:txBody>
          <a:bodyPr>
            <a:normAutofit fontScale="47500" lnSpcReduction="20000"/>
          </a:bodyPr>
          <a:lstStyle/>
          <a:p>
            <a:pPr marL="0" indent="0">
              <a:buNone/>
            </a:pPr>
            <a:r>
              <a:rPr lang="en-CA" sz="3300" dirty="0"/>
              <a:t>Sample independent claims:</a:t>
            </a:r>
          </a:p>
          <a:p>
            <a:r>
              <a:rPr lang="en-CA" sz="3300" dirty="0"/>
              <a:t>1. A shading apparatus, comprising: </a:t>
            </a:r>
          </a:p>
          <a:p>
            <a:pPr marL="0" indent="0">
              <a:buNone/>
            </a:pPr>
            <a:r>
              <a:rPr lang="en-CA" sz="3300" dirty="0"/>
              <a:t>	an attachment member for </a:t>
            </a:r>
            <a:r>
              <a:rPr lang="en-CA" sz="3300" dirty="0" err="1"/>
              <a:t>removably</a:t>
            </a:r>
            <a:r>
              <a:rPr lang="en-CA" sz="3300" dirty="0"/>
              <a:t> attaching the shading apparatus to a	beverage container; </a:t>
            </a:r>
          </a:p>
          <a:p>
            <a:pPr marL="0" indent="0">
              <a:buNone/>
            </a:pPr>
            <a:r>
              <a:rPr lang="en-CA" sz="3300" dirty="0"/>
              <a:t>	a shaft, coupled to the attachment member and extending vertically; and</a:t>
            </a:r>
          </a:p>
          <a:p>
            <a:pPr marL="0" indent="0">
              <a:buNone/>
            </a:pPr>
            <a:r>
              <a:rPr lang="en-CA" sz="3300" dirty="0"/>
              <a:t>	an umbrella, coupled to the shaft at a point above the attachment member.</a:t>
            </a:r>
          </a:p>
          <a:p>
            <a:pPr marL="0" indent="0">
              <a:buNone/>
            </a:pPr>
            <a:r>
              <a:rPr lang="en-CA" sz="3300" dirty="0"/>
              <a:t> </a:t>
            </a:r>
          </a:p>
          <a:p>
            <a:r>
              <a:rPr lang="en-CA" sz="3300" dirty="0"/>
              <a:t>1. A combined beverage container and shading apparatus, comprising: </a:t>
            </a:r>
          </a:p>
          <a:p>
            <a:pPr marL="0" indent="0">
              <a:buNone/>
            </a:pPr>
            <a:r>
              <a:rPr lang="en-CA" sz="3300" dirty="0"/>
              <a:t>	a beverage container; </a:t>
            </a:r>
          </a:p>
          <a:p>
            <a:pPr marL="0" indent="0">
              <a:buNone/>
            </a:pPr>
            <a:r>
              <a:rPr lang="en-CA" sz="3300" dirty="0"/>
              <a:t>	an attachment member for </a:t>
            </a:r>
            <a:r>
              <a:rPr lang="en-CA" sz="3300" dirty="0" err="1"/>
              <a:t>removably</a:t>
            </a:r>
            <a:r>
              <a:rPr lang="en-CA" sz="3300" dirty="0"/>
              <a:t> attaching the shading apparatus to the 	beverage container; </a:t>
            </a:r>
          </a:p>
          <a:p>
            <a:pPr marL="0" indent="0">
              <a:buNone/>
            </a:pPr>
            <a:r>
              <a:rPr lang="en-CA" sz="3300" dirty="0"/>
              <a:t>	a shaft, coupled to the attachment member and extending vertically with 	respect to the beverage container; and</a:t>
            </a:r>
          </a:p>
          <a:p>
            <a:pPr marL="0" indent="0">
              <a:buNone/>
            </a:pPr>
            <a:r>
              <a:rPr lang="en-CA" sz="3300" dirty="0"/>
              <a:t>	an umbrella, coupled to the shaft at a point above the attachment member.</a:t>
            </a: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40353" y="0"/>
            <a:ext cx="1403648" cy="1350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64</a:t>
            </a:fld>
            <a:endParaRPr lang="en-CA" dirty="0"/>
          </a:p>
        </p:txBody>
      </p:sp>
    </p:spTree>
    <p:extLst>
      <p:ext uri="{BB962C8B-B14F-4D97-AF65-F5344CB8AC3E}">
        <p14:creationId xmlns:p14="http://schemas.microsoft.com/office/powerpoint/2010/main" val="26909563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28600"/>
            <a:ext cx="8077200" cy="1066800"/>
          </a:xfrm>
        </p:spPr>
        <p:txBody>
          <a:bodyPr/>
          <a:lstStyle/>
          <a:p>
            <a:r>
              <a:rPr lang="en-CA" dirty="0"/>
              <a:t>Group A: </a:t>
            </a:r>
            <a:br>
              <a:rPr lang="en-CA" dirty="0"/>
            </a:br>
            <a:r>
              <a:rPr lang="en-CA" dirty="0" err="1"/>
              <a:t>Beerbrella</a:t>
            </a:r>
            <a:r>
              <a:rPr lang="en-CA" dirty="0"/>
              <a:t> (U.S. Pat. No. 6,637,447) (cont.)</a:t>
            </a:r>
          </a:p>
        </p:txBody>
      </p:sp>
      <p:sp>
        <p:nvSpPr>
          <p:cNvPr id="3" name="Content Placeholder 2"/>
          <p:cNvSpPr>
            <a:spLocks noGrp="1"/>
          </p:cNvSpPr>
          <p:nvPr>
            <p:ph idx="1"/>
          </p:nvPr>
        </p:nvSpPr>
        <p:spPr>
          <a:xfrm>
            <a:off x="573155" y="1447800"/>
            <a:ext cx="8229600" cy="4190999"/>
          </a:xfrm>
        </p:spPr>
        <p:txBody>
          <a:bodyPr>
            <a:normAutofit fontScale="77500" lnSpcReduction="20000"/>
          </a:bodyPr>
          <a:lstStyle/>
          <a:p>
            <a:pPr marL="0" indent="0">
              <a:buNone/>
            </a:pPr>
            <a:r>
              <a:rPr lang="en-CA" dirty="0"/>
              <a:t>Sample dependent claims:</a:t>
            </a:r>
          </a:p>
          <a:p>
            <a:r>
              <a:rPr lang="en-CA" dirty="0"/>
              <a:t>The apparatus of claim 1, wherein the umbrella has a diameter of five to seven inches.</a:t>
            </a:r>
          </a:p>
          <a:p>
            <a:r>
              <a:rPr lang="en-CA" dirty="0"/>
              <a:t>The apparatus of claim 1, wherein the umbrella is a paper umbrella.</a:t>
            </a:r>
          </a:p>
          <a:p>
            <a:r>
              <a:rPr lang="en-CA" dirty="0"/>
              <a:t>The apparatus of claim 1, wherein the umbrella is a solid plastic umbrella.</a:t>
            </a:r>
          </a:p>
          <a:p>
            <a:r>
              <a:rPr lang="en-CA" dirty="0"/>
              <a:t>The apparatus of claim 1, wherein the umbrella is a cloth umbrella.</a:t>
            </a:r>
          </a:p>
          <a:p>
            <a:r>
              <a:rPr lang="en-CA" dirty="0"/>
              <a:t>The apparatus of claim 1, further comprising a pivot coupling the shaft to the umbrella.</a:t>
            </a:r>
          </a:p>
          <a:p>
            <a:r>
              <a:rPr lang="en-CA" dirty="0"/>
              <a:t>The apparatus of claim 1, wherein the attachment member is a clip.</a:t>
            </a:r>
          </a:p>
          <a:p>
            <a:r>
              <a:rPr lang="en-CA" dirty="0"/>
              <a:t>The apparatus of claim 1, wherein the attachment member is a strap.</a:t>
            </a:r>
          </a:p>
          <a:p>
            <a:r>
              <a:rPr lang="en-CA" dirty="0"/>
              <a:t>The apparatus of claim 1, wherein the attachment member is a cup.</a:t>
            </a: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40353" y="0"/>
            <a:ext cx="1403648" cy="1350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3"/>
          <p:cNvSpPr>
            <a:spLocks noGrp="1"/>
          </p:cNvSpPr>
          <p:nvPr>
            <p:ph type="sldNum" sz="quarter" idx="4294967295"/>
          </p:nvPr>
        </p:nvSpPr>
        <p:spPr>
          <a:xfrm>
            <a:off x="573088" y="5943600"/>
            <a:ext cx="417512" cy="457200"/>
          </a:xfrm>
          <a:prstGeom prst="rect">
            <a:avLst/>
          </a:prstGeom>
        </p:spPr>
        <p:txBody>
          <a:bodyPr/>
          <a:lstStyle/>
          <a:p>
            <a:pPr>
              <a:defRPr/>
            </a:pPr>
            <a:fld id="{C50F265D-2D91-421B-AB71-0AD31C2FF199}" type="slidenum">
              <a:rPr lang="en-CA" smtClean="0"/>
              <a:pPr>
                <a:defRPr/>
              </a:pPr>
              <a:t>65</a:t>
            </a:fld>
            <a:endParaRPr lang="en-CA" dirty="0"/>
          </a:p>
        </p:txBody>
      </p:sp>
    </p:spTree>
    <p:extLst>
      <p:ext uri="{BB962C8B-B14F-4D97-AF65-F5344CB8AC3E}">
        <p14:creationId xmlns:p14="http://schemas.microsoft.com/office/powerpoint/2010/main" val="40345376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Group B</a:t>
            </a:r>
            <a:br>
              <a:rPr lang="en-CA" dirty="0"/>
            </a:br>
            <a:r>
              <a:rPr lang="en-CA" dirty="0"/>
              <a:t>Dog Waste Catcher (US 7,090,268 B2)</a:t>
            </a:r>
            <a:endParaRPr lang="en-US" dirty="0"/>
          </a:p>
        </p:txBody>
      </p:sp>
      <p:sp>
        <p:nvSpPr>
          <p:cNvPr id="4" name="Slide Number Placeholder 3"/>
          <p:cNvSpPr>
            <a:spLocks noGrp="1"/>
          </p:cNvSpPr>
          <p:nvPr>
            <p:ph type="sldNum" sz="quarter" idx="4"/>
          </p:nvPr>
        </p:nvSpPr>
        <p:spPr/>
        <p:txBody>
          <a:bodyPr/>
          <a:lstStyle/>
          <a:p>
            <a:pPr>
              <a:defRPr/>
            </a:pPr>
            <a:fld id="{202A5A07-8775-41F6-A814-A1AF7527A768}" type="slidenum">
              <a:rPr lang="en-CA" smtClean="0"/>
              <a:pPr>
                <a:defRPr/>
              </a:pPr>
              <a:t>66</a:t>
            </a:fld>
            <a:endParaRPr lang="en-CA" dirty="0"/>
          </a:p>
        </p:txBody>
      </p:sp>
      <p:pic>
        <p:nvPicPr>
          <p:cNvPr id="5" name="Picture 4"/>
          <p:cNvPicPr>
            <a:picLocks noChangeAspect="1"/>
          </p:cNvPicPr>
          <p:nvPr/>
        </p:nvPicPr>
        <p:blipFill>
          <a:blip r:embed="rId2"/>
          <a:stretch>
            <a:fillRect/>
          </a:stretch>
        </p:blipFill>
        <p:spPr>
          <a:xfrm>
            <a:off x="573155" y="4191000"/>
            <a:ext cx="3922645" cy="1208929"/>
          </a:xfrm>
          <a:prstGeom prst="rect">
            <a:avLst/>
          </a:prstGeom>
        </p:spPr>
      </p:pic>
      <p:grpSp>
        <p:nvGrpSpPr>
          <p:cNvPr id="7" name="Group 6"/>
          <p:cNvGrpSpPr/>
          <p:nvPr/>
        </p:nvGrpSpPr>
        <p:grpSpPr>
          <a:xfrm>
            <a:off x="4572000" y="4267200"/>
            <a:ext cx="4235205" cy="1402631"/>
            <a:chOff x="1935360" y="3548898"/>
            <a:chExt cx="5483763" cy="1816133"/>
          </a:xfrm>
        </p:grpSpPr>
        <p:pic>
          <p:nvPicPr>
            <p:cNvPr id="6" name="Picture 5"/>
            <p:cNvPicPr>
              <a:picLocks noChangeAspect="1"/>
            </p:cNvPicPr>
            <p:nvPr/>
          </p:nvPicPr>
          <p:blipFill>
            <a:blip r:embed="rId3"/>
            <a:stretch>
              <a:fillRect/>
            </a:stretch>
          </p:blipFill>
          <p:spPr>
            <a:xfrm>
              <a:off x="1935360" y="3548898"/>
              <a:ext cx="3398111" cy="1816133"/>
            </a:xfrm>
            <a:prstGeom prst="rect">
              <a:avLst/>
            </a:prstGeom>
          </p:spPr>
        </p:pic>
        <p:pic>
          <p:nvPicPr>
            <p:cNvPr id="3" name="Picture 2"/>
            <p:cNvPicPr>
              <a:picLocks noChangeAspect="1"/>
            </p:cNvPicPr>
            <p:nvPr/>
          </p:nvPicPr>
          <p:blipFill>
            <a:blip r:embed="rId4"/>
            <a:stretch>
              <a:fillRect/>
            </a:stretch>
          </p:blipFill>
          <p:spPr>
            <a:xfrm>
              <a:off x="6477000" y="4419600"/>
              <a:ext cx="942123" cy="436594"/>
            </a:xfrm>
            <a:prstGeom prst="rect">
              <a:avLst/>
            </a:prstGeom>
          </p:spPr>
        </p:pic>
      </p:grpSp>
      <p:pic>
        <p:nvPicPr>
          <p:cNvPr id="8" name="Picture 7"/>
          <p:cNvPicPr>
            <a:picLocks noChangeAspect="1"/>
          </p:cNvPicPr>
          <p:nvPr/>
        </p:nvPicPr>
        <p:blipFill>
          <a:blip r:embed="rId5"/>
          <a:stretch>
            <a:fillRect/>
          </a:stretch>
        </p:blipFill>
        <p:spPr>
          <a:xfrm>
            <a:off x="2241942" y="1143000"/>
            <a:ext cx="4311258" cy="2921770"/>
          </a:xfrm>
          <a:prstGeom prst="rect">
            <a:avLst/>
          </a:prstGeom>
        </p:spPr>
      </p:pic>
    </p:spTree>
    <p:extLst>
      <p:ext uri="{BB962C8B-B14F-4D97-AF65-F5344CB8AC3E}">
        <p14:creationId xmlns:p14="http://schemas.microsoft.com/office/powerpoint/2010/main" val="40357709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Group B</a:t>
            </a:r>
            <a:br>
              <a:rPr lang="en-CA" dirty="0"/>
            </a:br>
            <a:r>
              <a:rPr lang="en-CA" dirty="0"/>
              <a:t>Dog Waste Catcher (US 7,090,268 B2)</a:t>
            </a:r>
            <a:endParaRPr lang="en-US" dirty="0"/>
          </a:p>
        </p:txBody>
      </p:sp>
      <p:sp>
        <p:nvSpPr>
          <p:cNvPr id="4" name="Slide Number Placeholder 3"/>
          <p:cNvSpPr>
            <a:spLocks noGrp="1"/>
          </p:cNvSpPr>
          <p:nvPr>
            <p:ph type="sldNum" sz="quarter" idx="4"/>
          </p:nvPr>
        </p:nvSpPr>
        <p:spPr/>
        <p:txBody>
          <a:bodyPr/>
          <a:lstStyle/>
          <a:p>
            <a:pPr>
              <a:defRPr/>
            </a:pPr>
            <a:fld id="{202A5A07-8775-41F6-A814-A1AF7527A768}" type="slidenum">
              <a:rPr lang="en-CA" smtClean="0"/>
              <a:pPr>
                <a:defRPr/>
              </a:pPr>
              <a:t>67</a:t>
            </a:fld>
            <a:endParaRPr lang="en-CA" dirty="0"/>
          </a:p>
        </p:txBody>
      </p:sp>
      <p:sp>
        <p:nvSpPr>
          <p:cNvPr id="5" name="Content Placeholder 2"/>
          <p:cNvSpPr txBox="1">
            <a:spLocks/>
          </p:cNvSpPr>
          <p:nvPr/>
        </p:nvSpPr>
        <p:spPr bwMode="auto">
          <a:xfrm>
            <a:off x="417623" y="1179241"/>
            <a:ext cx="8229600" cy="5069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ts val="1000"/>
              </a:spcBef>
              <a:spcAft>
                <a:spcPct val="0"/>
              </a:spcAft>
              <a:buFont typeface="Arial"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742950" indent="-285750" algn="l" rtl="0" eaLnBrk="1" fontAlgn="base" hangingPunct="1">
              <a:spcBef>
                <a:spcPts val="1000"/>
              </a:spcBef>
              <a:spcAft>
                <a:spcPct val="0"/>
              </a:spcAft>
              <a:buFont typeface="Arial"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rtl="0" eaLnBrk="1" fontAlgn="base" hangingPunct="1">
              <a:spcBef>
                <a:spcPts val="1000"/>
              </a:spcBef>
              <a:spcAft>
                <a:spcPct val="0"/>
              </a:spcAft>
              <a:buFont typeface="Arial" charset="0"/>
              <a:buChar char="•"/>
              <a:defRPr sz="22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rtl="0" eaLnBrk="1" fontAlgn="base" hangingPunct="1">
              <a:spcBef>
                <a:spcPts val="1000"/>
              </a:spcBef>
              <a:spcAft>
                <a:spcPct val="0"/>
              </a:spcAft>
              <a:buFont typeface="Arial"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rtl="0" eaLnBrk="1" fontAlgn="base" hangingPunct="1">
              <a:spcBef>
                <a:spcPts val="1000"/>
              </a:spcBef>
              <a:spcAft>
                <a:spcPct val="0"/>
              </a:spcAft>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CA" sz="2100" dirty="0"/>
              <a:t>What are the elements?</a:t>
            </a:r>
          </a:p>
          <a:p>
            <a:pPr lvl="1">
              <a:spcBef>
                <a:spcPts val="600"/>
              </a:spcBef>
            </a:pPr>
            <a:r>
              <a:rPr lang="en-CA" sz="2100" dirty="0"/>
              <a:t>Essential</a:t>
            </a:r>
          </a:p>
          <a:p>
            <a:pPr lvl="2">
              <a:spcBef>
                <a:spcPts val="600"/>
              </a:spcBef>
            </a:pPr>
            <a:r>
              <a:rPr lang="en-CA" sz="1900" dirty="0"/>
              <a:t>Loop-shaped device (1)</a:t>
            </a:r>
          </a:p>
          <a:p>
            <a:pPr lvl="2">
              <a:spcBef>
                <a:spcPts val="600"/>
              </a:spcBef>
            </a:pPr>
            <a:r>
              <a:rPr lang="en-CA" sz="1900" dirty="0"/>
              <a:t>Carrying rod (2)</a:t>
            </a:r>
          </a:p>
          <a:p>
            <a:pPr lvl="2">
              <a:spcBef>
                <a:spcPts val="600"/>
              </a:spcBef>
            </a:pPr>
            <a:r>
              <a:rPr lang="en-CA" sz="1900" dirty="0"/>
              <a:t>Means of attaching loop to rod (3)</a:t>
            </a:r>
          </a:p>
          <a:p>
            <a:pPr lvl="2">
              <a:spcBef>
                <a:spcPts val="600"/>
              </a:spcBef>
            </a:pPr>
            <a:r>
              <a:rPr lang="en-CA" sz="1900" u="sng" dirty="0"/>
              <a:t>Replaceable</a:t>
            </a:r>
            <a:r>
              <a:rPr lang="en-CA" sz="1900" dirty="0"/>
              <a:t> bag for receiving waste (4) ??</a:t>
            </a:r>
          </a:p>
          <a:p>
            <a:pPr lvl="1">
              <a:spcBef>
                <a:spcPts val="600"/>
              </a:spcBef>
            </a:pPr>
            <a:r>
              <a:rPr lang="en-CA" sz="2100" dirty="0"/>
              <a:t>Optional</a:t>
            </a:r>
          </a:p>
          <a:p>
            <a:pPr lvl="2">
              <a:spcBef>
                <a:spcPts val="600"/>
              </a:spcBef>
            </a:pPr>
            <a:r>
              <a:rPr lang="en-CA" sz="2100" dirty="0"/>
              <a:t>Type of bag: plastic, paper, cloth…</a:t>
            </a:r>
          </a:p>
          <a:p>
            <a:pPr lvl="2">
              <a:spcBef>
                <a:spcPts val="600"/>
              </a:spcBef>
            </a:pPr>
            <a:r>
              <a:rPr lang="en-CA" sz="2100" dirty="0"/>
              <a:t>Shape of loop: round, oval, square…</a:t>
            </a:r>
          </a:p>
          <a:p>
            <a:pPr lvl="2">
              <a:spcBef>
                <a:spcPts val="600"/>
              </a:spcBef>
            </a:pPr>
            <a:r>
              <a:rPr lang="en-CA" sz="2100" dirty="0"/>
              <a:t>Means of attachment: metal wire, elastic…</a:t>
            </a:r>
          </a:p>
          <a:p>
            <a:pPr lvl="2">
              <a:spcBef>
                <a:spcPts val="600"/>
              </a:spcBef>
            </a:pPr>
            <a:r>
              <a:rPr lang="en-CA" sz="2100" dirty="0"/>
              <a:t>Properties of rod</a:t>
            </a:r>
          </a:p>
          <a:p>
            <a:pPr lvl="3">
              <a:spcBef>
                <a:spcPts val="600"/>
              </a:spcBef>
            </a:pPr>
            <a:r>
              <a:rPr lang="en-CA" sz="1900" dirty="0"/>
              <a:t>Extendable, diameter, material…</a:t>
            </a:r>
          </a:p>
        </p:txBody>
      </p:sp>
      <p:pic>
        <p:nvPicPr>
          <p:cNvPr id="6" name="Picture 5"/>
          <p:cNvPicPr>
            <a:picLocks noChangeAspect="1"/>
          </p:cNvPicPr>
          <p:nvPr/>
        </p:nvPicPr>
        <p:blipFill>
          <a:blip r:embed="rId2"/>
          <a:stretch>
            <a:fillRect/>
          </a:stretch>
        </p:blipFill>
        <p:spPr>
          <a:xfrm>
            <a:off x="5364889" y="1219200"/>
            <a:ext cx="3398111" cy="1816133"/>
          </a:xfrm>
          <a:prstGeom prst="rect">
            <a:avLst/>
          </a:prstGeom>
        </p:spPr>
      </p:pic>
    </p:spTree>
    <p:extLst>
      <p:ext uri="{BB962C8B-B14F-4D97-AF65-F5344CB8AC3E}">
        <p14:creationId xmlns:p14="http://schemas.microsoft.com/office/powerpoint/2010/main" val="2412664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CA" dirty="0"/>
              <a:t>Sample independent claims:</a:t>
            </a:r>
          </a:p>
          <a:p>
            <a:pPr lvl="1"/>
            <a:r>
              <a:rPr lang="en-CA" dirty="0"/>
              <a:t>A dog waste catcher comprising:</a:t>
            </a:r>
          </a:p>
          <a:p>
            <a:pPr lvl="2"/>
            <a:r>
              <a:rPr lang="en-CA" dirty="0"/>
              <a:t>a loop-shaped device;</a:t>
            </a:r>
          </a:p>
          <a:p>
            <a:pPr lvl="2"/>
            <a:r>
              <a:rPr lang="en-CA" dirty="0"/>
              <a:t>a carrying rod; and</a:t>
            </a:r>
          </a:p>
          <a:p>
            <a:pPr lvl="2"/>
            <a:r>
              <a:rPr lang="en-CA" dirty="0"/>
              <a:t>a means of attaching the loop-shaped device to an end of the carrying rod.</a:t>
            </a:r>
          </a:p>
          <a:p>
            <a:pPr lvl="1"/>
            <a:r>
              <a:rPr lang="en-CA" dirty="0"/>
              <a:t>A dog waste catcher comprising:</a:t>
            </a:r>
          </a:p>
          <a:p>
            <a:pPr lvl="2"/>
            <a:r>
              <a:rPr lang="en-CA" dirty="0"/>
              <a:t>a rod; the rod having a carrying end and a containment device securing end for fastening a containment device. </a:t>
            </a:r>
            <a:endParaRPr lang="en-US" dirty="0"/>
          </a:p>
        </p:txBody>
      </p:sp>
      <p:sp>
        <p:nvSpPr>
          <p:cNvPr id="4" name="Slide Number Placeholder 3"/>
          <p:cNvSpPr>
            <a:spLocks noGrp="1"/>
          </p:cNvSpPr>
          <p:nvPr>
            <p:ph type="sldNum" sz="quarter" idx="4"/>
          </p:nvPr>
        </p:nvSpPr>
        <p:spPr/>
        <p:txBody>
          <a:bodyPr/>
          <a:lstStyle/>
          <a:p>
            <a:pPr>
              <a:defRPr/>
            </a:pPr>
            <a:fld id="{202A5A07-8775-41F6-A814-A1AF7527A768}" type="slidenum">
              <a:rPr lang="en-CA" smtClean="0"/>
              <a:pPr>
                <a:defRPr/>
              </a:pPr>
              <a:t>68</a:t>
            </a:fld>
            <a:endParaRPr lang="en-CA" dirty="0"/>
          </a:p>
        </p:txBody>
      </p:sp>
      <p:sp>
        <p:nvSpPr>
          <p:cNvPr id="5" name="Title 1"/>
          <p:cNvSpPr>
            <a:spLocks noGrp="1"/>
          </p:cNvSpPr>
          <p:nvPr>
            <p:ph type="title"/>
          </p:nvPr>
        </p:nvSpPr>
        <p:spPr/>
        <p:txBody>
          <a:bodyPr/>
          <a:lstStyle/>
          <a:p>
            <a:r>
              <a:rPr lang="en-CA" dirty="0"/>
              <a:t>Group B</a:t>
            </a:r>
            <a:br>
              <a:rPr lang="en-CA" dirty="0"/>
            </a:br>
            <a:r>
              <a:rPr lang="en-CA" dirty="0"/>
              <a:t>Dog Waste Catcher (US 7,090,268 B2)</a:t>
            </a:r>
            <a:endParaRPr lang="en-US" dirty="0"/>
          </a:p>
        </p:txBody>
      </p:sp>
      <p:pic>
        <p:nvPicPr>
          <p:cNvPr id="2" name="Picture 1"/>
          <p:cNvPicPr>
            <a:picLocks noChangeAspect="1"/>
          </p:cNvPicPr>
          <p:nvPr/>
        </p:nvPicPr>
        <p:blipFill>
          <a:blip r:embed="rId2"/>
          <a:stretch>
            <a:fillRect/>
          </a:stretch>
        </p:blipFill>
        <p:spPr>
          <a:xfrm>
            <a:off x="5692035" y="1143000"/>
            <a:ext cx="3144123" cy="1261820"/>
          </a:xfrm>
          <a:prstGeom prst="rect">
            <a:avLst/>
          </a:prstGeom>
        </p:spPr>
      </p:pic>
    </p:spTree>
    <p:extLst>
      <p:ext uri="{BB962C8B-B14F-4D97-AF65-F5344CB8AC3E}">
        <p14:creationId xmlns:p14="http://schemas.microsoft.com/office/powerpoint/2010/main" val="28795354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defRPr/>
            </a:pPr>
            <a:fld id="{202A5A07-8775-41F6-A814-A1AF7527A768}" type="slidenum">
              <a:rPr lang="en-CA" smtClean="0"/>
              <a:pPr>
                <a:defRPr/>
              </a:pPr>
              <a:t>69</a:t>
            </a:fld>
            <a:endParaRPr lang="en-CA" dirty="0"/>
          </a:p>
        </p:txBody>
      </p:sp>
      <p:sp>
        <p:nvSpPr>
          <p:cNvPr id="5" name="Title 1"/>
          <p:cNvSpPr>
            <a:spLocks noGrp="1"/>
          </p:cNvSpPr>
          <p:nvPr>
            <p:ph type="title"/>
          </p:nvPr>
        </p:nvSpPr>
        <p:spPr/>
        <p:txBody>
          <a:bodyPr/>
          <a:lstStyle/>
          <a:p>
            <a:r>
              <a:rPr lang="en-CA" dirty="0"/>
              <a:t>Group B</a:t>
            </a:r>
            <a:br>
              <a:rPr lang="en-CA" dirty="0"/>
            </a:br>
            <a:r>
              <a:rPr lang="en-CA" dirty="0"/>
              <a:t>Dog Waste Catcher (US 7,090,268 B2)</a:t>
            </a:r>
            <a:endParaRPr lang="en-US" dirty="0"/>
          </a:p>
        </p:txBody>
      </p:sp>
      <p:sp>
        <p:nvSpPr>
          <p:cNvPr id="6" name="Content Placeholder 2"/>
          <p:cNvSpPr>
            <a:spLocks noGrp="1"/>
          </p:cNvSpPr>
          <p:nvPr>
            <p:ph idx="1"/>
          </p:nvPr>
        </p:nvSpPr>
        <p:spPr>
          <a:xfrm>
            <a:off x="573155" y="1219200"/>
            <a:ext cx="6818245" cy="4190999"/>
          </a:xfrm>
        </p:spPr>
        <p:txBody>
          <a:bodyPr>
            <a:noAutofit/>
          </a:bodyPr>
          <a:lstStyle/>
          <a:p>
            <a:r>
              <a:rPr lang="en-CA" sz="1600" dirty="0"/>
              <a:t>Sample dependent claims:</a:t>
            </a:r>
          </a:p>
          <a:p>
            <a:pPr lvl="1"/>
            <a:r>
              <a:rPr lang="en-CA" sz="1600" dirty="0"/>
              <a:t>The dog waste catcher of claim 1, further comprising a bag wherein the open end of the bag is attached to the loop-shaped device.</a:t>
            </a:r>
          </a:p>
          <a:p>
            <a:pPr lvl="1"/>
            <a:r>
              <a:rPr lang="en-CA" sz="1600" dirty="0"/>
              <a:t>The dog waste catcher of claim 1, wherein the rod is extendable.</a:t>
            </a:r>
          </a:p>
          <a:p>
            <a:pPr lvl="1"/>
            <a:r>
              <a:rPr lang="en-CA" sz="1600" dirty="0"/>
              <a:t>The dos waste catcher of claim 2, wherein the bag is replaceable or washable.</a:t>
            </a:r>
          </a:p>
          <a:p>
            <a:pPr lvl="1"/>
            <a:r>
              <a:rPr lang="en-CA" sz="1600" dirty="0"/>
              <a:t>The dog waste catcher of claim 2, wherein the bag is of material selected from plastic, paper, and cloth.</a:t>
            </a:r>
          </a:p>
          <a:p>
            <a:pPr lvl="1"/>
            <a:r>
              <a:rPr lang="en-CA" sz="1600" dirty="0"/>
              <a:t>The dog waste catcher of claim 1, wherein the rod is made of material selected from wood, plastic, bamboo, and metal. </a:t>
            </a:r>
          </a:p>
          <a:p>
            <a:pPr lvl="1"/>
            <a:r>
              <a:rPr lang="en-CA" sz="1600" dirty="0"/>
              <a:t>The dog waste catcher of claim 1, wherein the rod comprises a handle. </a:t>
            </a:r>
          </a:p>
          <a:p>
            <a:pPr lvl="1"/>
            <a:r>
              <a:rPr lang="en-CA" sz="1600" dirty="0"/>
              <a:t>The dog waste catcher of claim 1, wherein the loop-shaped device is removable.</a:t>
            </a:r>
          </a:p>
        </p:txBody>
      </p:sp>
      <p:pic>
        <p:nvPicPr>
          <p:cNvPr id="8" name="Picture 7"/>
          <p:cNvPicPr>
            <a:picLocks noChangeAspect="1"/>
          </p:cNvPicPr>
          <p:nvPr/>
        </p:nvPicPr>
        <p:blipFill>
          <a:blip r:embed="rId2"/>
          <a:stretch>
            <a:fillRect/>
          </a:stretch>
        </p:blipFill>
        <p:spPr>
          <a:xfrm rot="18213938">
            <a:off x="6991844" y="1332837"/>
            <a:ext cx="2058066" cy="1099941"/>
          </a:xfrm>
          <a:prstGeom prst="rect">
            <a:avLst/>
          </a:prstGeom>
        </p:spPr>
      </p:pic>
    </p:spTree>
    <p:extLst>
      <p:ext uri="{BB962C8B-B14F-4D97-AF65-F5344CB8AC3E}">
        <p14:creationId xmlns:p14="http://schemas.microsoft.com/office/powerpoint/2010/main" val="19462249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May 9, 2023</a:t>
            </a:r>
          </a:p>
        </p:txBody>
      </p:sp>
      <p:sp>
        <p:nvSpPr>
          <p:cNvPr id="6" name="Subtitle 2"/>
          <p:cNvSpPr>
            <a:spLocks noGrp="1"/>
          </p:cNvSpPr>
          <p:nvPr>
            <p:ph type="subTitle" idx="1"/>
          </p:nvPr>
        </p:nvSpPr>
        <p:spPr>
          <a:xfrm>
            <a:off x="609600" y="4597878"/>
            <a:ext cx="7772400" cy="1040922"/>
          </a:xfrm>
        </p:spPr>
        <p:txBody>
          <a:bodyPr/>
          <a:lstStyle/>
          <a:p>
            <a:r>
              <a:rPr lang="en-US" dirty="0"/>
              <a:t>Melanie Szweras, Partner</a:t>
            </a:r>
          </a:p>
          <a:p>
            <a:r>
              <a:rPr lang="en-US" dirty="0"/>
              <a:t>mszweras@bereskinparr.com</a:t>
            </a:r>
          </a:p>
        </p:txBody>
      </p:sp>
      <p:sp>
        <p:nvSpPr>
          <p:cNvPr id="7" name="Title 6"/>
          <p:cNvSpPr>
            <a:spLocks noGrp="1"/>
          </p:cNvSpPr>
          <p:nvPr>
            <p:ph type="ctrTitle"/>
          </p:nvPr>
        </p:nvSpPr>
        <p:spPr/>
        <p:txBody>
          <a:bodyPr/>
          <a:lstStyle/>
          <a:p>
            <a:endParaRPr lang="en-US" dirty="0"/>
          </a:p>
        </p:txBody>
      </p:sp>
    </p:spTree>
    <p:extLst>
      <p:ext uri="{BB962C8B-B14F-4D97-AF65-F5344CB8AC3E}">
        <p14:creationId xmlns:p14="http://schemas.microsoft.com/office/powerpoint/2010/main" val="2198825367"/>
      </p:ext>
    </p:extLst>
  </p:cSld>
  <p:clrMapOvr>
    <a:masterClrMapping/>
  </p:clrMapOvr>
</p:sld>
</file>

<file path=ppt/theme/theme1.xml><?xml version="1.0" encoding="utf-8"?>
<a:theme xmlns:a="http://schemas.openxmlformats.org/drawingml/2006/main" name="2017-Life-Scienc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2017-Life-Sciences</Template>
  <TotalTime>0</TotalTime>
  <Words>7949</Words>
  <Application>Microsoft Macintosh PowerPoint</Application>
  <PresentationFormat>On-screen Show (4:3)</PresentationFormat>
  <Paragraphs>840</Paragraphs>
  <Slides>70</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70</vt:i4>
      </vt:variant>
    </vt:vector>
  </HeadingPairs>
  <TitlesOfParts>
    <vt:vector size="75" baseType="lpstr">
      <vt:lpstr>Arial</vt:lpstr>
      <vt:lpstr>Calibri</vt:lpstr>
      <vt:lpstr>Helvetica</vt:lpstr>
      <vt:lpstr>Wingdings</vt:lpstr>
      <vt:lpstr>2017-Life-Sciences</vt:lpstr>
      <vt:lpstr>Patent Application Process/Prosecution and Claims Drafting </vt:lpstr>
      <vt:lpstr>Overview of the Patent Process</vt:lpstr>
      <vt:lpstr>Whether to File?</vt:lpstr>
      <vt:lpstr>Whether to File?</vt:lpstr>
      <vt:lpstr>Whether to File</vt:lpstr>
      <vt:lpstr>Whether to File?</vt:lpstr>
      <vt:lpstr>Overview of the Patent Process</vt:lpstr>
      <vt:lpstr>Searching</vt:lpstr>
      <vt:lpstr>Limitations of Searching</vt:lpstr>
      <vt:lpstr>Overview of the Patent Process</vt:lpstr>
      <vt:lpstr>Where to Patent?</vt:lpstr>
      <vt:lpstr>Types of Applications</vt:lpstr>
      <vt:lpstr>Filing Strategies and Timelines?</vt:lpstr>
      <vt:lpstr>Filing Strategies and Timelines?</vt:lpstr>
      <vt:lpstr>Types of Applications</vt:lpstr>
      <vt:lpstr>Patent Application Process</vt:lpstr>
      <vt:lpstr>Timing – Filing an Application</vt:lpstr>
      <vt:lpstr>Grace Periods</vt:lpstr>
      <vt:lpstr>Extending National Phase (Canada Example)</vt:lpstr>
      <vt:lpstr>How to File in Canada?</vt:lpstr>
      <vt:lpstr>Anatomy of a Patent Document </vt:lpstr>
      <vt:lpstr>Anatomy of a Patent Document</vt:lpstr>
      <vt:lpstr>Anatomy of a Patent Document</vt:lpstr>
      <vt:lpstr>Overview of the Patent Process</vt:lpstr>
      <vt:lpstr>The Examination Process</vt:lpstr>
      <vt:lpstr>The Examination Process</vt:lpstr>
      <vt:lpstr>Examination</vt:lpstr>
      <vt:lpstr>The Examination Process</vt:lpstr>
      <vt:lpstr>The Examination Process</vt:lpstr>
      <vt:lpstr>Patent Application Process</vt:lpstr>
      <vt:lpstr>Patent Application Process</vt:lpstr>
      <vt:lpstr>Patent Application Process</vt:lpstr>
      <vt:lpstr>Timeline for Canadian Application Examination</vt:lpstr>
      <vt:lpstr>Timeline for Canadian Application Examination (Reinstating under due care standard)</vt:lpstr>
      <vt:lpstr>Timeline for Canadian Application Examination (Where the notice is given by 64 months)</vt:lpstr>
      <vt:lpstr>Timeline for Canadian Application Examination (Where the notice is given after 64 months)</vt:lpstr>
      <vt:lpstr>Overview of the Patent Process</vt:lpstr>
      <vt:lpstr>Patent Application Process</vt:lpstr>
      <vt:lpstr>Patent Application Process</vt:lpstr>
      <vt:lpstr>Post-Issuance Amendments</vt:lpstr>
      <vt:lpstr>Budget </vt:lpstr>
      <vt:lpstr>Claim Drafting</vt:lpstr>
      <vt:lpstr>Types of Claims</vt:lpstr>
      <vt:lpstr>Claim Drafting Approach</vt:lpstr>
      <vt:lpstr>Claim Drafting</vt:lpstr>
      <vt:lpstr>Claim Drafting</vt:lpstr>
      <vt:lpstr>Claim Drafting</vt:lpstr>
      <vt:lpstr>Claim Drafting</vt:lpstr>
      <vt:lpstr>Claim Drafting</vt:lpstr>
      <vt:lpstr>Tips on Claim Drafting</vt:lpstr>
      <vt:lpstr>Claim Drafting - Workshop</vt:lpstr>
      <vt:lpstr>Chair Claim</vt:lpstr>
      <vt:lpstr>Chair Claim</vt:lpstr>
      <vt:lpstr>Chair Claims</vt:lpstr>
      <vt:lpstr>Dependent Claims</vt:lpstr>
      <vt:lpstr>Drafting Exercise</vt:lpstr>
      <vt:lpstr>Drafting Exercise:  Group A: Beerbrella (U.S. Pat. No. 6,637,447)</vt:lpstr>
      <vt:lpstr>Group A:  Beerbrella (U.S. Pat. No. 6,637,447) (cont.)</vt:lpstr>
      <vt:lpstr>Drafting Exercise: Group B: Dog Waste Catcher (US 7,090,268 B2)</vt:lpstr>
      <vt:lpstr>Group B Dog Waste Catcher (US 7,090,268 B2)</vt:lpstr>
      <vt:lpstr>Drafting Exercise</vt:lpstr>
      <vt:lpstr>Group A:  Beerbrella (U.S. Pat. No. 6,637,447) (cont.)</vt:lpstr>
      <vt:lpstr>Group A:  Beerbrella (U.S. Pat. No. 6,637,447) (cont.)</vt:lpstr>
      <vt:lpstr>Group A:  Beerbrella (U.S. Pat. No. 6,637,447) (cont.)</vt:lpstr>
      <vt:lpstr>Group A:  Beerbrella (U.S. Pat. No. 6,637,447) (cont.)</vt:lpstr>
      <vt:lpstr>Group B Dog Waste Catcher (US 7,090,268 B2)</vt:lpstr>
      <vt:lpstr>Group B Dog Waste Catcher (US 7,090,268 B2)</vt:lpstr>
      <vt:lpstr>Group B Dog Waste Catcher (US 7,090,268 B2)</vt:lpstr>
      <vt:lpstr>Group B Dog Waste Catcher (US 7,090,268 B2)</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2018-01-19T14:42:20Z</dcterms:created>
  <dcterms:modified xsi:type="dcterms:W3CDTF">2023-06-12T13:31:44Z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