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298" r:id="rId2"/>
    <p:sldId id="349" r:id="rId3"/>
    <p:sldId id="323" r:id="rId4"/>
    <p:sldId id="324" r:id="rId5"/>
    <p:sldId id="325" r:id="rId6"/>
    <p:sldId id="326" r:id="rId7"/>
    <p:sldId id="327" r:id="rId8"/>
    <p:sldId id="328" r:id="rId9"/>
    <p:sldId id="329" r:id="rId10"/>
    <p:sldId id="331" r:id="rId11"/>
    <p:sldId id="332" r:id="rId12"/>
    <p:sldId id="333" r:id="rId13"/>
    <p:sldId id="334" r:id="rId14"/>
    <p:sldId id="336" r:id="rId15"/>
    <p:sldId id="337" r:id="rId16"/>
    <p:sldId id="345" r:id="rId17"/>
    <p:sldId id="346" r:id="rId18"/>
    <p:sldId id="347" r:id="rId19"/>
    <p:sldId id="348" r:id="rId20"/>
    <p:sldId id="339" r:id="rId21"/>
    <p:sldId id="340" r:id="rId22"/>
    <p:sldId id="341" r:id="rId23"/>
    <p:sldId id="342" r:id="rId24"/>
    <p:sldId id="343" r:id="rId25"/>
    <p:sldId id="344" r:id="rId26"/>
  </p:sldIdLst>
  <p:sldSz cx="9144000" cy="6858000" type="screen4x3"/>
  <p:notesSz cx="7010400" cy="9296400"/>
  <p:defaultTextStyle>
    <a:defPPr>
      <a:defRPr lang="en-US"/>
    </a:defPPr>
    <a:lvl1pPr algn="l" rtl="0" fontAlgn="base">
      <a:spcBef>
        <a:spcPct val="25000"/>
      </a:spcBef>
      <a:spcAft>
        <a:spcPct val="0"/>
      </a:spcAft>
      <a:buClr>
        <a:srgbClr val="A50E29"/>
      </a:buClr>
      <a:buFont typeface="Arial" charset="0"/>
      <a:defRPr sz="2400" kern="1200">
        <a:solidFill>
          <a:srgbClr val="A50E29"/>
        </a:solidFill>
        <a:latin typeface="Arial" charset="0"/>
        <a:ea typeface="+mn-ea"/>
        <a:cs typeface="+mn-cs"/>
      </a:defRPr>
    </a:lvl1pPr>
    <a:lvl2pPr marL="457200" algn="l" rtl="0" fontAlgn="base">
      <a:spcBef>
        <a:spcPct val="25000"/>
      </a:spcBef>
      <a:spcAft>
        <a:spcPct val="0"/>
      </a:spcAft>
      <a:buClr>
        <a:srgbClr val="A50E29"/>
      </a:buClr>
      <a:buFont typeface="Arial" charset="0"/>
      <a:defRPr sz="2400" kern="1200">
        <a:solidFill>
          <a:srgbClr val="A50E29"/>
        </a:solidFill>
        <a:latin typeface="Arial" charset="0"/>
        <a:ea typeface="+mn-ea"/>
        <a:cs typeface="+mn-cs"/>
      </a:defRPr>
    </a:lvl2pPr>
    <a:lvl3pPr marL="914400" algn="l" rtl="0" fontAlgn="base">
      <a:spcBef>
        <a:spcPct val="25000"/>
      </a:spcBef>
      <a:spcAft>
        <a:spcPct val="0"/>
      </a:spcAft>
      <a:buClr>
        <a:srgbClr val="A50E29"/>
      </a:buClr>
      <a:buFont typeface="Arial" charset="0"/>
      <a:defRPr sz="2400" kern="1200">
        <a:solidFill>
          <a:srgbClr val="A50E29"/>
        </a:solidFill>
        <a:latin typeface="Arial" charset="0"/>
        <a:ea typeface="+mn-ea"/>
        <a:cs typeface="+mn-cs"/>
      </a:defRPr>
    </a:lvl3pPr>
    <a:lvl4pPr marL="1371600" algn="l" rtl="0" fontAlgn="base">
      <a:spcBef>
        <a:spcPct val="25000"/>
      </a:spcBef>
      <a:spcAft>
        <a:spcPct val="0"/>
      </a:spcAft>
      <a:buClr>
        <a:srgbClr val="A50E29"/>
      </a:buClr>
      <a:buFont typeface="Arial" charset="0"/>
      <a:defRPr sz="2400" kern="1200">
        <a:solidFill>
          <a:srgbClr val="A50E29"/>
        </a:solidFill>
        <a:latin typeface="Arial" charset="0"/>
        <a:ea typeface="+mn-ea"/>
        <a:cs typeface="+mn-cs"/>
      </a:defRPr>
    </a:lvl4pPr>
    <a:lvl5pPr marL="1828800" algn="l" rtl="0" fontAlgn="base">
      <a:spcBef>
        <a:spcPct val="25000"/>
      </a:spcBef>
      <a:spcAft>
        <a:spcPct val="0"/>
      </a:spcAft>
      <a:buClr>
        <a:srgbClr val="A50E29"/>
      </a:buClr>
      <a:buFont typeface="Arial" charset="0"/>
      <a:defRPr sz="2400" kern="1200">
        <a:solidFill>
          <a:srgbClr val="A50E29"/>
        </a:solidFill>
        <a:latin typeface="Arial" charset="0"/>
        <a:ea typeface="+mn-ea"/>
        <a:cs typeface="+mn-cs"/>
      </a:defRPr>
    </a:lvl5pPr>
    <a:lvl6pPr marL="2286000" algn="l" defTabSz="914400" rtl="0" eaLnBrk="1" latinLnBrk="0" hangingPunct="1">
      <a:defRPr sz="2400" kern="1200">
        <a:solidFill>
          <a:srgbClr val="A50E29"/>
        </a:solidFill>
        <a:latin typeface="Arial" charset="0"/>
        <a:ea typeface="+mn-ea"/>
        <a:cs typeface="+mn-cs"/>
      </a:defRPr>
    </a:lvl6pPr>
    <a:lvl7pPr marL="2743200" algn="l" defTabSz="914400" rtl="0" eaLnBrk="1" latinLnBrk="0" hangingPunct="1">
      <a:defRPr sz="2400" kern="1200">
        <a:solidFill>
          <a:srgbClr val="A50E29"/>
        </a:solidFill>
        <a:latin typeface="Arial" charset="0"/>
        <a:ea typeface="+mn-ea"/>
        <a:cs typeface="+mn-cs"/>
      </a:defRPr>
    </a:lvl7pPr>
    <a:lvl8pPr marL="3200400" algn="l" defTabSz="914400" rtl="0" eaLnBrk="1" latinLnBrk="0" hangingPunct="1">
      <a:defRPr sz="2400" kern="1200">
        <a:solidFill>
          <a:srgbClr val="A50E29"/>
        </a:solidFill>
        <a:latin typeface="Arial" charset="0"/>
        <a:ea typeface="+mn-ea"/>
        <a:cs typeface="+mn-cs"/>
      </a:defRPr>
    </a:lvl8pPr>
    <a:lvl9pPr marL="3657600" algn="l" defTabSz="914400" rtl="0" eaLnBrk="1" latinLnBrk="0" hangingPunct="1">
      <a:defRPr sz="2400" kern="1200">
        <a:solidFill>
          <a:srgbClr val="A50E29"/>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0E29"/>
    <a:srgbClr val="A50E29"/>
    <a:srgbClr val="404143"/>
    <a:srgbClr val="000000"/>
    <a:srgbClr val="6D5E51"/>
    <a:srgbClr val="0599DD"/>
    <a:srgbClr val="546288"/>
    <a:srgbClr val="6773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89348" autoAdjust="0"/>
  </p:normalViewPr>
  <p:slideViewPr>
    <p:cSldViewPr>
      <p:cViewPr varScale="1">
        <p:scale>
          <a:sx n="116" d="100"/>
          <a:sy n="116" d="100"/>
        </p:scale>
        <p:origin x="2064" y="192"/>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t" anchorCtr="0" compatLnSpc="1">
            <a:prstTxWarp prst="textNoShape">
              <a:avLst/>
            </a:prstTxWarp>
          </a:bodyPr>
          <a:lstStyle>
            <a:lvl1pPr defTabSz="920750">
              <a:spcBef>
                <a:spcPct val="0"/>
              </a:spcBef>
              <a:buClrTx/>
              <a:buFontTx/>
              <a:buNone/>
              <a:defRPr sz="1200">
                <a:solidFill>
                  <a:schemeClr val="tx1"/>
                </a:solidFill>
                <a:latin typeface="Times New Roman" pitchFamily="18" charset="0"/>
              </a:defRPr>
            </a:lvl1pPr>
          </a:lstStyle>
          <a:p>
            <a:endParaRPr lang="en-US"/>
          </a:p>
        </p:txBody>
      </p:sp>
      <p:sp>
        <p:nvSpPr>
          <p:cNvPr id="8195" name="Rectangle 3"/>
          <p:cNvSpPr>
            <a:spLocks noGrp="1" noChangeArrowheads="1"/>
          </p:cNvSpPr>
          <p:nvPr>
            <p:ph type="dt" sz="quarter" idx="1"/>
          </p:nvPr>
        </p:nvSpPr>
        <p:spPr bwMode="auto">
          <a:xfrm>
            <a:off x="3972560" y="0"/>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t" anchorCtr="0" compatLnSpc="1">
            <a:prstTxWarp prst="textNoShape">
              <a:avLst/>
            </a:prstTxWarp>
          </a:bodyPr>
          <a:lstStyle>
            <a:lvl1pPr algn="r" defTabSz="920750">
              <a:spcBef>
                <a:spcPct val="0"/>
              </a:spcBef>
              <a:buClrTx/>
              <a:buFontTx/>
              <a:buNone/>
              <a:defRPr sz="1200">
                <a:solidFill>
                  <a:schemeClr val="tx1"/>
                </a:solidFill>
                <a:latin typeface="Times New Roman" pitchFamily="18" charset="0"/>
              </a:defRPr>
            </a:lvl1pPr>
          </a:lstStyle>
          <a:p>
            <a:endParaRPr lang="en-US"/>
          </a:p>
        </p:txBody>
      </p:sp>
      <p:sp>
        <p:nvSpPr>
          <p:cNvPr id="8196" name="Rectangle 4"/>
          <p:cNvSpPr>
            <a:spLocks noGrp="1" noChangeArrowheads="1"/>
          </p:cNvSpPr>
          <p:nvPr>
            <p:ph type="ftr" sz="quarter" idx="2"/>
          </p:nvPr>
        </p:nvSpPr>
        <p:spPr bwMode="auto">
          <a:xfrm>
            <a:off x="0" y="8831264"/>
            <a:ext cx="303784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b" anchorCtr="0" compatLnSpc="1">
            <a:prstTxWarp prst="textNoShape">
              <a:avLst/>
            </a:prstTxWarp>
          </a:bodyPr>
          <a:lstStyle>
            <a:lvl1pPr defTabSz="920750">
              <a:spcBef>
                <a:spcPct val="0"/>
              </a:spcBef>
              <a:buClrTx/>
              <a:buFontTx/>
              <a:buNone/>
              <a:defRPr sz="1200">
                <a:solidFill>
                  <a:schemeClr val="tx1"/>
                </a:solidFill>
                <a:latin typeface="Times New Roman" pitchFamily="18" charset="0"/>
              </a:defRPr>
            </a:lvl1pPr>
          </a:lstStyle>
          <a:p>
            <a:endParaRPr lang="en-US"/>
          </a:p>
        </p:txBody>
      </p:sp>
      <p:sp>
        <p:nvSpPr>
          <p:cNvPr id="8197" name="Rectangle 5"/>
          <p:cNvSpPr>
            <a:spLocks noGrp="1" noChangeArrowheads="1"/>
          </p:cNvSpPr>
          <p:nvPr>
            <p:ph type="sldNum" sz="quarter" idx="3"/>
          </p:nvPr>
        </p:nvSpPr>
        <p:spPr bwMode="auto">
          <a:xfrm>
            <a:off x="3972560" y="8831264"/>
            <a:ext cx="303784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b" anchorCtr="0" compatLnSpc="1">
            <a:prstTxWarp prst="textNoShape">
              <a:avLst/>
            </a:prstTxWarp>
          </a:bodyPr>
          <a:lstStyle>
            <a:lvl1pPr algn="r" defTabSz="920750">
              <a:spcBef>
                <a:spcPct val="0"/>
              </a:spcBef>
              <a:buClrTx/>
              <a:buFontTx/>
              <a:buNone/>
              <a:defRPr sz="1200">
                <a:solidFill>
                  <a:schemeClr val="tx1"/>
                </a:solidFill>
                <a:latin typeface="Times New Roman" pitchFamily="18" charset="0"/>
              </a:defRPr>
            </a:lvl1pPr>
          </a:lstStyle>
          <a:p>
            <a:fld id="{0F71A5B4-8A09-489F-9FFE-3232030247FB}" type="slidenum">
              <a:rPr lang="en-US"/>
              <a:pPr/>
              <a:t>‹#›</a:t>
            </a:fld>
            <a:endParaRPr lang="en-US"/>
          </a:p>
        </p:txBody>
      </p:sp>
    </p:spTree>
    <p:extLst>
      <p:ext uri="{BB962C8B-B14F-4D97-AF65-F5344CB8AC3E}">
        <p14:creationId xmlns:p14="http://schemas.microsoft.com/office/powerpoint/2010/main" val="3741256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t" anchorCtr="0" compatLnSpc="1">
            <a:prstTxWarp prst="textNoShape">
              <a:avLst/>
            </a:prstTxWarp>
          </a:bodyPr>
          <a:lstStyle>
            <a:lvl1pPr defTabSz="920750">
              <a:spcBef>
                <a:spcPct val="0"/>
              </a:spcBef>
              <a:buClrTx/>
              <a:buFontTx/>
              <a:buNone/>
              <a:defRPr sz="1200">
                <a:solidFill>
                  <a:schemeClr val="tx1"/>
                </a:solidFill>
                <a:latin typeface="Times New Roman" pitchFamily="18" charset="0"/>
              </a:defRPr>
            </a:lvl1pPr>
          </a:lstStyle>
          <a:p>
            <a:endParaRPr lang="en-US"/>
          </a:p>
        </p:txBody>
      </p:sp>
      <p:sp>
        <p:nvSpPr>
          <p:cNvPr id="10243" name="Rectangle 3"/>
          <p:cNvSpPr>
            <a:spLocks noGrp="1" noChangeArrowheads="1"/>
          </p:cNvSpPr>
          <p:nvPr>
            <p:ph type="dt" idx="1"/>
          </p:nvPr>
        </p:nvSpPr>
        <p:spPr bwMode="auto">
          <a:xfrm>
            <a:off x="3972560" y="0"/>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t" anchorCtr="0" compatLnSpc="1">
            <a:prstTxWarp prst="textNoShape">
              <a:avLst/>
            </a:prstTxWarp>
          </a:bodyPr>
          <a:lstStyle>
            <a:lvl1pPr algn="r" defTabSz="920750">
              <a:spcBef>
                <a:spcPct val="0"/>
              </a:spcBef>
              <a:buClrTx/>
              <a:buFontTx/>
              <a:buNone/>
              <a:defRPr sz="1200">
                <a:solidFill>
                  <a:schemeClr val="tx1"/>
                </a:solidFill>
                <a:latin typeface="Times New Roman" pitchFamily="18" charset="0"/>
              </a:defRPr>
            </a:lvl1pPr>
          </a:lstStyle>
          <a:p>
            <a:endParaRPr lang="en-US"/>
          </a:p>
        </p:txBody>
      </p:sp>
      <p:sp>
        <p:nvSpPr>
          <p:cNvPr id="10244" name="Rectangle 4"/>
          <p:cNvSpPr>
            <a:spLocks noGrp="1" noRot="1" noChangeAspect="1" noChangeArrowheads="1" noTextEdit="1"/>
          </p:cNvSpPr>
          <p:nvPr>
            <p:ph type="sldImg" idx="2"/>
          </p:nvPr>
        </p:nvSpPr>
        <p:spPr bwMode="auto">
          <a:xfrm>
            <a:off x="1182688" y="698500"/>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934720" y="4416426"/>
            <a:ext cx="5140960"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8831264"/>
            <a:ext cx="303784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b" anchorCtr="0" compatLnSpc="1">
            <a:prstTxWarp prst="textNoShape">
              <a:avLst/>
            </a:prstTxWarp>
          </a:bodyPr>
          <a:lstStyle>
            <a:lvl1pPr defTabSz="920750">
              <a:spcBef>
                <a:spcPct val="0"/>
              </a:spcBef>
              <a:buClrTx/>
              <a:buFontTx/>
              <a:buNone/>
              <a:defRPr sz="1200">
                <a:solidFill>
                  <a:schemeClr val="tx1"/>
                </a:solidFill>
                <a:latin typeface="Times New Roman" pitchFamily="18" charset="0"/>
              </a:defRPr>
            </a:lvl1pPr>
          </a:lstStyle>
          <a:p>
            <a:endParaRPr lang="en-US"/>
          </a:p>
        </p:txBody>
      </p:sp>
      <p:sp>
        <p:nvSpPr>
          <p:cNvPr id="10247" name="Rectangle 7"/>
          <p:cNvSpPr>
            <a:spLocks noGrp="1" noChangeArrowheads="1"/>
          </p:cNvSpPr>
          <p:nvPr>
            <p:ph type="sldNum" sz="quarter" idx="5"/>
          </p:nvPr>
        </p:nvSpPr>
        <p:spPr bwMode="auto">
          <a:xfrm>
            <a:off x="3972560" y="8831264"/>
            <a:ext cx="303784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9" tIns="45989" rIns="91979" bIns="45989" numCol="1" anchor="b" anchorCtr="0" compatLnSpc="1">
            <a:prstTxWarp prst="textNoShape">
              <a:avLst/>
            </a:prstTxWarp>
          </a:bodyPr>
          <a:lstStyle>
            <a:lvl1pPr algn="r" defTabSz="920750">
              <a:spcBef>
                <a:spcPct val="0"/>
              </a:spcBef>
              <a:buClrTx/>
              <a:buFontTx/>
              <a:buNone/>
              <a:defRPr sz="1200">
                <a:solidFill>
                  <a:schemeClr val="tx1"/>
                </a:solidFill>
                <a:latin typeface="Times New Roman" pitchFamily="18" charset="0"/>
              </a:defRPr>
            </a:lvl1pPr>
          </a:lstStyle>
          <a:p>
            <a:fld id="{E08A3BDA-8D2B-4898-872F-120B54632E0F}" type="slidenum">
              <a:rPr lang="en-US"/>
              <a:pPr/>
              <a:t>‹#›</a:t>
            </a:fld>
            <a:endParaRPr lang="en-US"/>
          </a:p>
        </p:txBody>
      </p:sp>
    </p:spTree>
    <p:extLst>
      <p:ext uri="{BB962C8B-B14F-4D97-AF65-F5344CB8AC3E}">
        <p14:creationId xmlns:p14="http://schemas.microsoft.com/office/powerpoint/2010/main" val="30506273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0F6595-D686-448D-8801-881C2B27B263}" type="slidenum">
              <a:rPr lang="en-US"/>
              <a:pPr/>
              <a:t>1</a:t>
            </a:fld>
            <a:endParaRPr lang="en-US"/>
          </a:p>
        </p:txBody>
      </p:sp>
      <p:sp>
        <p:nvSpPr>
          <p:cNvPr id="83970" name="Rectangle 2"/>
          <p:cNvSpPr>
            <a:spLocks noGrp="1" noRot="1" noChangeAspect="1" noChangeArrowheads="1" noTextEdit="1"/>
          </p:cNvSpPr>
          <p:nvPr>
            <p:ph type="sldImg"/>
          </p:nvPr>
        </p:nvSpPr>
        <p:spPr bwMode="auto">
          <a:xfrm>
            <a:off x="1041400" y="698500"/>
            <a:ext cx="4646613" cy="3486150"/>
          </a:xfrm>
          <a:prstGeom prst="rect">
            <a:avLst/>
          </a:prstGeom>
          <a:solidFill>
            <a:srgbClr val="FFFFFF"/>
          </a:solidFill>
          <a:ln>
            <a:solidFill>
              <a:srgbClr val="000000"/>
            </a:solidFill>
            <a:miter lim="800000"/>
            <a:headEnd/>
            <a:tailEnd/>
          </a:ln>
        </p:spPr>
      </p:sp>
      <p:sp>
        <p:nvSpPr>
          <p:cNvPr id="83971" name="Rectangle 3"/>
          <p:cNvSpPr>
            <a:spLocks noGrp="1" noChangeArrowheads="1"/>
          </p:cNvSpPr>
          <p:nvPr>
            <p:ph type="body" idx="1"/>
          </p:nvPr>
        </p:nvSpPr>
        <p:spPr bwMode="auto">
          <a:xfrm>
            <a:off x="934720" y="4416426"/>
            <a:ext cx="5140960" cy="4181475"/>
          </a:xfrm>
          <a:prstGeom prst="rect">
            <a:avLst/>
          </a:prstGeom>
          <a:solidFill>
            <a:srgbClr val="FFFFFF"/>
          </a:solidFill>
          <a:ln>
            <a:solidFill>
              <a:srgbClr val="000000"/>
            </a:solidFill>
            <a:miter lim="800000"/>
            <a:headEnd/>
            <a:tailEnd/>
          </a:ln>
        </p:spPr>
        <p:txBody>
          <a:bodyPr lIns="91979" tIns="45989" rIns="91979" bIns="45989"/>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84200" y="2420938"/>
            <a:ext cx="8189913" cy="549275"/>
          </a:xfrm>
        </p:spPr>
        <p:txBody>
          <a:bodyPr/>
          <a:lstStyle>
            <a:lvl1pPr>
              <a:defRPr sz="3600">
                <a:solidFill>
                  <a:srgbClr val="404143"/>
                </a:solidFill>
              </a:defRPr>
            </a:lvl1pPr>
          </a:lstStyle>
          <a:p>
            <a:pPr lvl="0"/>
            <a:r>
              <a:rPr lang="en-US" noProof="0" smtClean="0"/>
              <a:t>Click to edit Master title style</a:t>
            </a:r>
          </a:p>
        </p:txBody>
      </p:sp>
      <p:sp>
        <p:nvSpPr>
          <p:cNvPr id="2071" name="Rectangle 23"/>
          <p:cNvSpPr>
            <a:spLocks noGrp="1" noChangeArrowheads="1"/>
          </p:cNvSpPr>
          <p:nvPr>
            <p:ph type="subTitle" sz="quarter" idx="1"/>
          </p:nvPr>
        </p:nvSpPr>
        <p:spPr>
          <a:xfrm>
            <a:off x="574675" y="3135313"/>
            <a:ext cx="8189913" cy="2322512"/>
          </a:xfrm>
        </p:spPr>
        <p:txBody>
          <a:bodyPr/>
          <a:lstStyle>
            <a:lvl1pPr marL="0" indent="0">
              <a:buFont typeface="Arial" charset="0"/>
              <a:buNone/>
              <a:defRPr>
                <a:solidFill>
                  <a:srgbClr val="A50E29"/>
                </a:solidFill>
              </a:defRPr>
            </a:lvl1pPr>
          </a:lstStyle>
          <a:p>
            <a:pPr lvl="0"/>
            <a:r>
              <a:rPr lang="en-US" noProof="0" smtClean="0"/>
              <a:t>Click to edit Master subtitle style</a:t>
            </a:r>
          </a:p>
        </p:txBody>
      </p:sp>
    </p:spTree>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Footer Placeholder 3"/>
          <p:cNvSpPr>
            <a:spLocks noGrp="1"/>
          </p:cNvSpPr>
          <p:nvPr>
            <p:ph type="ftr" sz="quarter" idx="10"/>
          </p:nvPr>
        </p:nvSpPr>
        <p:spPr/>
        <p:txBody>
          <a:bodyPr/>
          <a:lstStyle>
            <a:lvl1pPr>
              <a:defRPr/>
            </a:lvl1pPr>
          </a:lstStyle>
          <a:p>
            <a:r>
              <a:rPr lang="en-US"/>
              <a:t>					</a:t>
            </a:r>
          </a:p>
        </p:txBody>
      </p:sp>
      <p:sp>
        <p:nvSpPr>
          <p:cNvPr id="5" name="Slide Number Placeholder 4"/>
          <p:cNvSpPr>
            <a:spLocks noGrp="1"/>
          </p:cNvSpPr>
          <p:nvPr>
            <p:ph type="sldNum" sz="quarter" idx="11"/>
          </p:nvPr>
        </p:nvSpPr>
        <p:spPr/>
        <p:txBody>
          <a:bodyPr/>
          <a:lstStyle>
            <a:lvl1pPr>
              <a:defRPr/>
            </a:lvl1pPr>
          </a:lstStyle>
          <a:p>
            <a:fld id="{91B3E5B4-1B11-4853-A82C-31F357A07EC5}" type="slidenum">
              <a:rPr lang="en-US"/>
              <a:pPr/>
              <a:t>‹#›</a:t>
            </a:fld>
            <a:endParaRPr lang="en-US"/>
          </a:p>
        </p:txBody>
      </p:sp>
    </p:spTree>
    <p:extLst>
      <p:ext uri="{BB962C8B-B14F-4D97-AF65-F5344CB8AC3E}">
        <p14:creationId xmlns:p14="http://schemas.microsoft.com/office/powerpoint/2010/main" val="3189985253"/>
      </p:ext>
    </p:extLst>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a:t>					</a:t>
            </a:r>
          </a:p>
        </p:txBody>
      </p:sp>
      <p:sp>
        <p:nvSpPr>
          <p:cNvPr id="5" name="Slide Number Placeholder 4"/>
          <p:cNvSpPr>
            <a:spLocks noGrp="1"/>
          </p:cNvSpPr>
          <p:nvPr>
            <p:ph type="sldNum" sz="quarter" idx="11"/>
          </p:nvPr>
        </p:nvSpPr>
        <p:spPr/>
        <p:txBody>
          <a:bodyPr/>
          <a:lstStyle>
            <a:lvl1pPr>
              <a:defRPr/>
            </a:lvl1pPr>
          </a:lstStyle>
          <a:p>
            <a:fld id="{DAF9E90D-3608-4FEA-922D-817DE7FBEFB2}" type="slidenum">
              <a:rPr lang="en-US"/>
              <a:pPr/>
              <a:t>‹#›</a:t>
            </a:fld>
            <a:endParaRPr lang="en-US"/>
          </a:p>
        </p:txBody>
      </p:sp>
    </p:spTree>
    <p:extLst>
      <p:ext uri="{BB962C8B-B14F-4D97-AF65-F5344CB8AC3E}">
        <p14:creationId xmlns:p14="http://schemas.microsoft.com/office/powerpoint/2010/main" val="3612948084"/>
      </p:ext>
    </p:extLst>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574675" y="2019300"/>
            <a:ext cx="4017963"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745038" y="2019300"/>
            <a:ext cx="4017962"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0"/>
          </p:nvPr>
        </p:nvSpPr>
        <p:spPr/>
        <p:txBody>
          <a:bodyPr/>
          <a:lstStyle>
            <a:lvl1pPr>
              <a:defRPr/>
            </a:lvl1pPr>
          </a:lstStyle>
          <a:p>
            <a:r>
              <a:rPr lang="en-US"/>
              <a:t>					</a:t>
            </a:r>
          </a:p>
        </p:txBody>
      </p:sp>
      <p:sp>
        <p:nvSpPr>
          <p:cNvPr id="6" name="Slide Number Placeholder 5"/>
          <p:cNvSpPr>
            <a:spLocks noGrp="1"/>
          </p:cNvSpPr>
          <p:nvPr>
            <p:ph type="sldNum" sz="quarter" idx="11"/>
          </p:nvPr>
        </p:nvSpPr>
        <p:spPr/>
        <p:txBody>
          <a:bodyPr/>
          <a:lstStyle>
            <a:lvl1pPr>
              <a:defRPr/>
            </a:lvl1pPr>
          </a:lstStyle>
          <a:p>
            <a:fld id="{8F7EB5DF-EC75-47A1-894E-505D2DF54050}" type="slidenum">
              <a:rPr lang="en-US"/>
              <a:pPr/>
              <a:t>‹#›</a:t>
            </a:fld>
            <a:endParaRPr lang="en-US"/>
          </a:p>
        </p:txBody>
      </p:sp>
    </p:spTree>
    <p:extLst>
      <p:ext uri="{BB962C8B-B14F-4D97-AF65-F5344CB8AC3E}">
        <p14:creationId xmlns:p14="http://schemas.microsoft.com/office/powerpoint/2010/main" val="2433337835"/>
      </p:ext>
    </p:extLst>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Footer Placeholder 6"/>
          <p:cNvSpPr>
            <a:spLocks noGrp="1"/>
          </p:cNvSpPr>
          <p:nvPr>
            <p:ph type="ftr" sz="quarter" idx="10"/>
          </p:nvPr>
        </p:nvSpPr>
        <p:spPr/>
        <p:txBody>
          <a:bodyPr/>
          <a:lstStyle>
            <a:lvl1pPr>
              <a:defRPr/>
            </a:lvl1pPr>
          </a:lstStyle>
          <a:p>
            <a:r>
              <a:rPr lang="en-US"/>
              <a:t>					</a:t>
            </a:r>
          </a:p>
        </p:txBody>
      </p:sp>
      <p:sp>
        <p:nvSpPr>
          <p:cNvPr id="8" name="Slide Number Placeholder 7"/>
          <p:cNvSpPr>
            <a:spLocks noGrp="1"/>
          </p:cNvSpPr>
          <p:nvPr>
            <p:ph type="sldNum" sz="quarter" idx="11"/>
          </p:nvPr>
        </p:nvSpPr>
        <p:spPr/>
        <p:txBody>
          <a:bodyPr/>
          <a:lstStyle>
            <a:lvl1pPr>
              <a:defRPr/>
            </a:lvl1pPr>
          </a:lstStyle>
          <a:p>
            <a:fld id="{8E911ABB-D833-4170-972E-C1BF1D5C6671}" type="slidenum">
              <a:rPr lang="en-US"/>
              <a:pPr/>
              <a:t>‹#›</a:t>
            </a:fld>
            <a:endParaRPr lang="en-US"/>
          </a:p>
        </p:txBody>
      </p:sp>
    </p:spTree>
    <p:extLst>
      <p:ext uri="{BB962C8B-B14F-4D97-AF65-F5344CB8AC3E}">
        <p14:creationId xmlns:p14="http://schemas.microsoft.com/office/powerpoint/2010/main" val="3657712801"/>
      </p:ext>
    </p:extLst>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Footer Placeholder 2"/>
          <p:cNvSpPr>
            <a:spLocks noGrp="1"/>
          </p:cNvSpPr>
          <p:nvPr>
            <p:ph type="ftr" sz="quarter" idx="10"/>
          </p:nvPr>
        </p:nvSpPr>
        <p:spPr/>
        <p:txBody>
          <a:bodyPr/>
          <a:lstStyle>
            <a:lvl1pPr>
              <a:defRPr/>
            </a:lvl1pPr>
          </a:lstStyle>
          <a:p>
            <a:r>
              <a:rPr lang="en-US"/>
              <a:t>					</a:t>
            </a:r>
          </a:p>
        </p:txBody>
      </p:sp>
      <p:sp>
        <p:nvSpPr>
          <p:cNvPr id="4" name="Slide Number Placeholder 3"/>
          <p:cNvSpPr>
            <a:spLocks noGrp="1"/>
          </p:cNvSpPr>
          <p:nvPr>
            <p:ph type="sldNum" sz="quarter" idx="11"/>
          </p:nvPr>
        </p:nvSpPr>
        <p:spPr/>
        <p:txBody>
          <a:bodyPr/>
          <a:lstStyle>
            <a:lvl1pPr>
              <a:defRPr/>
            </a:lvl1pPr>
          </a:lstStyle>
          <a:p>
            <a:fld id="{1660186B-1292-478D-A1C3-C12C4BC2FCC8}" type="slidenum">
              <a:rPr lang="en-US"/>
              <a:pPr/>
              <a:t>‹#›</a:t>
            </a:fld>
            <a:endParaRPr lang="en-US"/>
          </a:p>
        </p:txBody>
      </p:sp>
    </p:spTree>
    <p:extLst>
      <p:ext uri="{BB962C8B-B14F-4D97-AF65-F5344CB8AC3E}">
        <p14:creationId xmlns:p14="http://schemas.microsoft.com/office/powerpoint/2010/main" val="3966433454"/>
      </p:ext>
    </p:extLst>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t>					</a:t>
            </a:r>
          </a:p>
        </p:txBody>
      </p:sp>
      <p:sp>
        <p:nvSpPr>
          <p:cNvPr id="3" name="Slide Number Placeholder 2"/>
          <p:cNvSpPr>
            <a:spLocks noGrp="1"/>
          </p:cNvSpPr>
          <p:nvPr>
            <p:ph type="sldNum" sz="quarter" idx="11"/>
          </p:nvPr>
        </p:nvSpPr>
        <p:spPr/>
        <p:txBody>
          <a:bodyPr/>
          <a:lstStyle>
            <a:lvl1pPr>
              <a:defRPr/>
            </a:lvl1pPr>
          </a:lstStyle>
          <a:p>
            <a:fld id="{68CE58EC-C9BC-45B2-AF81-2BCEB6151D99}" type="slidenum">
              <a:rPr lang="en-US"/>
              <a:pPr/>
              <a:t>‹#›</a:t>
            </a:fld>
            <a:endParaRPr lang="en-US"/>
          </a:p>
        </p:txBody>
      </p:sp>
    </p:spTree>
    <p:extLst>
      <p:ext uri="{BB962C8B-B14F-4D97-AF65-F5344CB8AC3E}">
        <p14:creationId xmlns:p14="http://schemas.microsoft.com/office/powerpoint/2010/main" val="3773531816"/>
      </p:ext>
    </p:extLst>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t>					</a:t>
            </a:r>
          </a:p>
        </p:txBody>
      </p:sp>
      <p:sp>
        <p:nvSpPr>
          <p:cNvPr id="6" name="Slide Number Placeholder 5"/>
          <p:cNvSpPr>
            <a:spLocks noGrp="1"/>
          </p:cNvSpPr>
          <p:nvPr>
            <p:ph type="sldNum" sz="quarter" idx="11"/>
          </p:nvPr>
        </p:nvSpPr>
        <p:spPr/>
        <p:txBody>
          <a:bodyPr/>
          <a:lstStyle>
            <a:lvl1pPr>
              <a:defRPr/>
            </a:lvl1pPr>
          </a:lstStyle>
          <a:p>
            <a:fld id="{C843F4D5-8588-4FB3-987A-AC4264674B35}" type="slidenum">
              <a:rPr lang="en-US"/>
              <a:pPr/>
              <a:t>‹#›</a:t>
            </a:fld>
            <a:endParaRPr lang="en-US"/>
          </a:p>
        </p:txBody>
      </p:sp>
    </p:spTree>
    <p:extLst>
      <p:ext uri="{BB962C8B-B14F-4D97-AF65-F5344CB8AC3E}">
        <p14:creationId xmlns:p14="http://schemas.microsoft.com/office/powerpoint/2010/main" val="3922483309"/>
      </p:ext>
    </p:extLst>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t>					</a:t>
            </a:r>
          </a:p>
        </p:txBody>
      </p:sp>
      <p:sp>
        <p:nvSpPr>
          <p:cNvPr id="6" name="Slide Number Placeholder 5"/>
          <p:cNvSpPr>
            <a:spLocks noGrp="1"/>
          </p:cNvSpPr>
          <p:nvPr>
            <p:ph type="sldNum" sz="quarter" idx="11"/>
          </p:nvPr>
        </p:nvSpPr>
        <p:spPr/>
        <p:txBody>
          <a:bodyPr/>
          <a:lstStyle>
            <a:lvl1pPr>
              <a:defRPr/>
            </a:lvl1pPr>
          </a:lstStyle>
          <a:p>
            <a:fld id="{1D67F1AA-DAA2-45E0-B24A-47C0D4784D02}" type="slidenum">
              <a:rPr lang="en-US"/>
              <a:pPr/>
              <a:t>‹#›</a:t>
            </a:fld>
            <a:endParaRPr lang="en-US"/>
          </a:p>
        </p:txBody>
      </p:sp>
    </p:spTree>
    <p:extLst>
      <p:ext uri="{BB962C8B-B14F-4D97-AF65-F5344CB8AC3E}">
        <p14:creationId xmlns:p14="http://schemas.microsoft.com/office/powerpoint/2010/main" val="3275813200"/>
      </p:ext>
    </p:extLst>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Footer Placeholder 3"/>
          <p:cNvSpPr>
            <a:spLocks noGrp="1"/>
          </p:cNvSpPr>
          <p:nvPr>
            <p:ph type="ftr" sz="quarter" idx="10"/>
          </p:nvPr>
        </p:nvSpPr>
        <p:spPr/>
        <p:txBody>
          <a:bodyPr/>
          <a:lstStyle>
            <a:lvl1pPr>
              <a:defRPr/>
            </a:lvl1pPr>
          </a:lstStyle>
          <a:p>
            <a:r>
              <a:rPr lang="en-US"/>
              <a:t>					</a:t>
            </a:r>
          </a:p>
        </p:txBody>
      </p:sp>
      <p:sp>
        <p:nvSpPr>
          <p:cNvPr id="5" name="Slide Number Placeholder 4"/>
          <p:cNvSpPr>
            <a:spLocks noGrp="1"/>
          </p:cNvSpPr>
          <p:nvPr>
            <p:ph type="sldNum" sz="quarter" idx="11"/>
          </p:nvPr>
        </p:nvSpPr>
        <p:spPr/>
        <p:txBody>
          <a:bodyPr/>
          <a:lstStyle>
            <a:lvl1pPr>
              <a:defRPr/>
            </a:lvl1pPr>
          </a:lstStyle>
          <a:p>
            <a:fld id="{3F4708DA-9159-4F0F-B820-CDD98EEDDE01}" type="slidenum">
              <a:rPr lang="en-US"/>
              <a:pPr/>
              <a:t>‹#›</a:t>
            </a:fld>
            <a:endParaRPr lang="en-US"/>
          </a:p>
        </p:txBody>
      </p:sp>
    </p:spTree>
    <p:extLst>
      <p:ext uri="{BB962C8B-B14F-4D97-AF65-F5344CB8AC3E}">
        <p14:creationId xmlns:p14="http://schemas.microsoft.com/office/powerpoint/2010/main" val="1572310187"/>
      </p:ext>
    </p:extLst>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6713" y="1184275"/>
            <a:ext cx="2046287" cy="49482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574675" y="1184275"/>
            <a:ext cx="5989638" cy="49482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Footer Placeholder 3"/>
          <p:cNvSpPr>
            <a:spLocks noGrp="1"/>
          </p:cNvSpPr>
          <p:nvPr>
            <p:ph type="ftr" sz="quarter" idx="10"/>
          </p:nvPr>
        </p:nvSpPr>
        <p:spPr/>
        <p:txBody>
          <a:bodyPr/>
          <a:lstStyle>
            <a:lvl1pPr>
              <a:defRPr/>
            </a:lvl1pPr>
          </a:lstStyle>
          <a:p>
            <a:r>
              <a:rPr lang="en-US"/>
              <a:t>					</a:t>
            </a:r>
          </a:p>
        </p:txBody>
      </p:sp>
      <p:sp>
        <p:nvSpPr>
          <p:cNvPr id="5" name="Slide Number Placeholder 4"/>
          <p:cNvSpPr>
            <a:spLocks noGrp="1"/>
          </p:cNvSpPr>
          <p:nvPr>
            <p:ph type="sldNum" sz="quarter" idx="11"/>
          </p:nvPr>
        </p:nvSpPr>
        <p:spPr/>
        <p:txBody>
          <a:bodyPr/>
          <a:lstStyle>
            <a:lvl1pPr>
              <a:defRPr/>
            </a:lvl1pPr>
          </a:lstStyle>
          <a:p>
            <a:fld id="{355AEEC1-EFDD-4AD8-9A26-9D481F0FB3B0}" type="slidenum">
              <a:rPr lang="en-US"/>
              <a:pPr/>
              <a:t>‹#›</a:t>
            </a:fld>
            <a:endParaRPr lang="en-US"/>
          </a:p>
        </p:txBody>
      </p:sp>
    </p:spTree>
    <p:extLst>
      <p:ext uri="{BB962C8B-B14F-4D97-AF65-F5344CB8AC3E}">
        <p14:creationId xmlns:p14="http://schemas.microsoft.com/office/powerpoint/2010/main" val="1131913161"/>
      </p:ext>
    </p:extLst>
  </p:cSld>
  <p:clrMapOvr>
    <a:masterClrMapping/>
  </p:clrMapOvr>
  <p:transition spd="slow">
    <p:zoom/>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5" name="Picture 21" descr="NEW VIP 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gray">
          <a:xfrm>
            <a:off x="0" y="0"/>
            <a:ext cx="9142413" cy="6856413"/>
          </a:xfrm>
          <a:prstGeom prst="rect">
            <a:avLst/>
          </a:prstGeom>
          <a:solidFill>
            <a:schemeClr val="tx2"/>
          </a:solidFill>
        </p:spPr>
      </p:pic>
      <p:sp>
        <p:nvSpPr>
          <p:cNvPr id="1026" name="Rectangle 2"/>
          <p:cNvSpPr>
            <a:spLocks noGrp="1" noChangeArrowheads="1"/>
          </p:cNvSpPr>
          <p:nvPr>
            <p:ph type="title"/>
          </p:nvPr>
        </p:nvSpPr>
        <p:spPr bwMode="auto">
          <a:xfrm>
            <a:off x="574675" y="1184275"/>
            <a:ext cx="8188325"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574675" y="2019300"/>
            <a:ext cx="8188325" cy="411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50" name="Rectangle 26"/>
          <p:cNvSpPr>
            <a:spLocks noGrp="1" noChangeArrowheads="1"/>
          </p:cNvSpPr>
          <p:nvPr>
            <p:ph type="ftr" sz="quarter" idx="3"/>
          </p:nvPr>
        </p:nvSpPr>
        <p:spPr bwMode="auto">
          <a:xfrm>
            <a:off x="533400" y="6172200"/>
            <a:ext cx="7010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spcBef>
                <a:spcPct val="0"/>
              </a:spcBef>
              <a:buClrTx/>
              <a:buFontTx/>
              <a:buNone/>
              <a:defRPr sz="1000">
                <a:solidFill>
                  <a:schemeClr val="tx1"/>
                </a:solidFill>
              </a:defRPr>
            </a:lvl1pPr>
          </a:lstStyle>
          <a:p>
            <a:r>
              <a:rPr lang="en-US"/>
              <a:t>					</a:t>
            </a:r>
          </a:p>
        </p:txBody>
      </p:sp>
      <p:sp>
        <p:nvSpPr>
          <p:cNvPr id="1053" name="Rectangle 29"/>
          <p:cNvSpPr>
            <a:spLocks noGrp="1" noChangeArrowheads="1"/>
          </p:cNvSpPr>
          <p:nvPr>
            <p:ph type="sldNum" sz="quarter" idx="4"/>
          </p:nvPr>
        </p:nvSpPr>
        <p:spPr bwMode="auto">
          <a:xfrm>
            <a:off x="7848600" y="6175375"/>
            <a:ext cx="914400"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buClrTx/>
              <a:buFontTx/>
              <a:buNone/>
              <a:defRPr sz="1000">
                <a:solidFill>
                  <a:schemeClr val="tx1"/>
                </a:solidFill>
              </a:defRPr>
            </a:lvl1pPr>
          </a:lstStyle>
          <a:p>
            <a:fld id="{62343208-3539-43F0-81B5-AA3B3CF84FE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zoom/>
  </p:transition>
  <p:hf hdr="0" dt="0"/>
  <p:txStyles>
    <p:titleStyle>
      <a:lvl1pPr algn="l" rtl="0" fontAlgn="base">
        <a:spcBef>
          <a:spcPct val="0"/>
        </a:spcBef>
        <a:spcAft>
          <a:spcPct val="0"/>
        </a:spcAft>
        <a:defRPr sz="3200">
          <a:solidFill>
            <a:srgbClr val="A50E29"/>
          </a:solidFill>
          <a:latin typeface="+mj-lt"/>
          <a:ea typeface="+mj-ea"/>
          <a:cs typeface="+mj-cs"/>
        </a:defRPr>
      </a:lvl1pPr>
      <a:lvl2pPr algn="l" rtl="0" fontAlgn="base">
        <a:spcBef>
          <a:spcPct val="0"/>
        </a:spcBef>
        <a:spcAft>
          <a:spcPct val="0"/>
        </a:spcAft>
        <a:defRPr sz="3200">
          <a:solidFill>
            <a:srgbClr val="A50E29"/>
          </a:solidFill>
          <a:latin typeface="Arial" charset="0"/>
        </a:defRPr>
      </a:lvl2pPr>
      <a:lvl3pPr algn="l" rtl="0" fontAlgn="base">
        <a:spcBef>
          <a:spcPct val="0"/>
        </a:spcBef>
        <a:spcAft>
          <a:spcPct val="0"/>
        </a:spcAft>
        <a:defRPr sz="3200">
          <a:solidFill>
            <a:srgbClr val="A50E29"/>
          </a:solidFill>
          <a:latin typeface="Arial" charset="0"/>
        </a:defRPr>
      </a:lvl3pPr>
      <a:lvl4pPr algn="l" rtl="0" fontAlgn="base">
        <a:spcBef>
          <a:spcPct val="0"/>
        </a:spcBef>
        <a:spcAft>
          <a:spcPct val="0"/>
        </a:spcAft>
        <a:defRPr sz="3200">
          <a:solidFill>
            <a:srgbClr val="A50E29"/>
          </a:solidFill>
          <a:latin typeface="Arial" charset="0"/>
        </a:defRPr>
      </a:lvl4pPr>
      <a:lvl5pPr algn="l" rtl="0" fontAlgn="base">
        <a:spcBef>
          <a:spcPct val="0"/>
        </a:spcBef>
        <a:spcAft>
          <a:spcPct val="0"/>
        </a:spcAft>
        <a:defRPr sz="3200">
          <a:solidFill>
            <a:srgbClr val="A50E29"/>
          </a:solidFill>
          <a:latin typeface="Arial" charset="0"/>
        </a:defRPr>
      </a:lvl5pPr>
      <a:lvl6pPr marL="457200" algn="l" rtl="0" fontAlgn="base">
        <a:spcBef>
          <a:spcPct val="0"/>
        </a:spcBef>
        <a:spcAft>
          <a:spcPct val="0"/>
        </a:spcAft>
        <a:defRPr sz="3200">
          <a:solidFill>
            <a:srgbClr val="A50E29"/>
          </a:solidFill>
          <a:latin typeface="Arial" charset="0"/>
        </a:defRPr>
      </a:lvl6pPr>
      <a:lvl7pPr marL="914400" algn="l" rtl="0" fontAlgn="base">
        <a:spcBef>
          <a:spcPct val="0"/>
        </a:spcBef>
        <a:spcAft>
          <a:spcPct val="0"/>
        </a:spcAft>
        <a:defRPr sz="3200">
          <a:solidFill>
            <a:srgbClr val="A50E29"/>
          </a:solidFill>
          <a:latin typeface="Arial" charset="0"/>
        </a:defRPr>
      </a:lvl7pPr>
      <a:lvl8pPr marL="1371600" algn="l" rtl="0" fontAlgn="base">
        <a:spcBef>
          <a:spcPct val="0"/>
        </a:spcBef>
        <a:spcAft>
          <a:spcPct val="0"/>
        </a:spcAft>
        <a:defRPr sz="3200">
          <a:solidFill>
            <a:srgbClr val="A50E29"/>
          </a:solidFill>
          <a:latin typeface="Arial" charset="0"/>
        </a:defRPr>
      </a:lvl8pPr>
      <a:lvl9pPr marL="1828800" algn="l" rtl="0" fontAlgn="base">
        <a:spcBef>
          <a:spcPct val="0"/>
        </a:spcBef>
        <a:spcAft>
          <a:spcPct val="0"/>
        </a:spcAft>
        <a:defRPr sz="3200">
          <a:solidFill>
            <a:srgbClr val="A50E29"/>
          </a:solidFill>
          <a:latin typeface="Arial" charset="0"/>
        </a:defRPr>
      </a:lvl9pPr>
    </p:titleStyle>
    <p:bodyStyle>
      <a:lvl1pPr marL="228600" indent="-228600" algn="l" rtl="0" fontAlgn="base">
        <a:spcBef>
          <a:spcPct val="25000"/>
        </a:spcBef>
        <a:spcAft>
          <a:spcPct val="0"/>
        </a:spcAft>
        <a:buClr>
          <a:srgbClr val="A50E29"/>
        </a:buClr>
        <a:buFont typeface="Arial" charset="0"/>
        <a:buChar char="–"/>
        <a:defRPr sz="2400">
          <a:solidFill>
            <a:srgbClr val="404143"/>
          </a:solidFill>
          <a:latin typeface="+mn-lt"/>
          <a:ea typeface="+mn-ea"/>
          <a:cs typeface="+mn-cs"/>
        </a:defRPr>
      </a:lvl1pPr>
      <a:lvl2pPr marL="579438" indent="-236538" algn="l" rtl="0" fontAlgn="base">
        <a:spcBef>
          <a:spcPct val="25000"/>
        </a:spcBef>
        <a:spcAft>
          <a:spcPct val="0"/>
        </a:spcAft>
        <a:buClr>
          <a:srgbClr val="A50E29"/>
        </a:buClr>
        <a:buFont typeface="Arial" charset="0"/>
        <a:buChar char="–"/>
        <a:defRPr sz="2400">
          <a:solidFill>
            <a:srgbClr val="404143"/>
          </a:solidFill>
          <a:latin typeface="+mn-lt"/>
        </a:defRPr>
      </a:lvl2pPr>
      <a:lvl3pPr marL="914400" indent="-220663" algn="l" rtl="0" fontAlgn="base">
        <a:spcBef>
          <a:spcPct val="25000"/>
        </a:spcBef>
        <a:spcAft>
          <a:spcPct val="0"/>
        </a:spcAft>
        <a:buClr>
          <a:srgbClr val="A50E29"/>
        </a:buClr>
        <a:buFont typeface="Arial" charset="0"/>
        <a:buChar char="–"/>
        <a:defRPr sz="2400">
          <a:solidFill>
            <a:srgbClr val="404143"/>
          </a:solidFill>
          <a:latin typeface="+mn-lt"/>
        </a:defRPr>
      </a:lvl3pPr>
      <a:lvl4pPr marL="1257300" indent="-228600" algn="l" rtl="0" fontAlgn="base">
        <a:spcBef>
          <a:spcPct val="25000"/>
        </a:spcBef>
        <a:spcAft>
          <a:spcPct val="0"/>
        </a:spcAft>
        <a:buClr>
          <a:srgbClr val="A50E29"/>
        </a:buClr>
        <a:buFont typeface="Arial" charset="0"/>
        <a:buChar char="–"/>
        <a:defRPr sz="2400">
          <a:solidFill>
            <a:srgbClr val="404143"/>
          </a:solidFill>
          <a:latin typeface="+mn-lt"/>
        </a:defRPr>
      </a:lvl4pPr>
      <a:lvl5pPr marL="1600200" indent="-228600" algn="l" rtl="0" fontAlgn="base">
        <a:spcBef>
          <a:spcPct val="25000"/>
        </a:spcBef>
        <a:spcAft>
          <a:spcPct val="0"/>
        </a:spcAft>
        <a:buClr>
          <a:srgbClr val="A50E29"/>
        </a:buClr>
        <a:buFont typeface="Arial" charset="0"/>
        <a:buChar char="–"/>
        <a:defRPr sz="2400">
          <a:solidFill>
            <a:srgbClr val="404143"/>
          </a:solidFill>
          <a:latin typeface="+mn-lt"/>
        </a:defRPr>
      </a:lvl5pPr>
      <a:lvl6pPr marL="2057400" indent="-228600" algn="l" rtl="0" fontAlgn="base">
        <a:spcBef>
          <a:spcPct val="25000"/>
        </a:spcBef>
        <a:spcAft>
          <a:spcPct val="0"/>
        </a:spcAft>
        <a:buClr>
          <a:srgbClr val="A50E29"/>
        </a:buClr>
        <a:buFont typeface="Arial" charset="0"/>
        <a:buChar char="–"/>
        <a:defRPr sz="2400">
          <a:solidFill>
            <a:srgbClr val="404143"/>
          </a:solidFill>
          <a:latin typeface="+mn-lt"/>
        </a:defRPr>
      </a:lvl6pPr>
      <a:lvl7pPr marL="2514600" indent="-228600" algn="l" rtl="0" fontAlgn="base">
        <a:spcBef>
          <a:spcPct val="25000"/>
        </a:spcBef>
        <a:spcAft>
          <a:spcPct val="0"/>
        </a:spcAft>
        <a:buClr>
          <a:srgbClr val="A50E29"/>
        </a:buClr>
        <a:buFont typeface="Arial" charset="0"/>
        <a:buChar char="–"/>
        <a:defRPr sz="2400">
          <a:solidFill>
            <a:srgbClr val="404143"/>
          </a:solidFill>
          <a:latin typeface="+mn-lt"/>
        </a:defRPr>
      </a:lvl7pPr>
      <a:lvl8pPr marL="2971800" indent="-228600" algn="l" rtl="0" fontAlgn="base">
        <a:spcBef>
          <a:spcPct val="25000"/>
        </a:spcBef>
        <a:spcAft>
          <a:spcPct val="0"/>
        </a:spcAft>
        <a:buClr>
          <a:srgbClr val="A50E29"/>
        </a:buClr>
        <a:buFont typeface="Arial" charset="0"/>
        <a:buChar char="–"/>
        <a:defRPr sz="2400">
          <a:solidFill>
            <a:srgbClr val="404143"/>
          </a:solidFill>
          <a:latin typeface="+mn-lt"/>
        </a:defRPr>
      </a:lvl8pPr>
      <a:lvl9pPr marL="3429000" indent="-228600" algn="l" rtl="0" fontAlgn="base">
        <a:spcBef>
          <a:spcPct val="25000"/>
        </a:spcBef>
        <a:spcAft>
          <a:spcPct val="0"/>
        </a:spcAft>
        <a:buClr>
          <a:srgbClr val="A50E29"/>
        </a:buClr>
        <a:buFont typeface="Arial" charset="0"/>
        <a:buChar char="–"/>
        <a:defRPr sz="2400">
          <a:solidFill>
            <a:srgbClr val="40414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8" name="Rectangle 24"/>
          <p:cNvSpPr>
            <a:spLocks noGrp="1" noChangeArrowheads="1"/>
          </p:cNvSpPr>
          <p:nvPr>
            <p:ph type="ctrTitle"/>
          </p:nvPr>
        </p:nvSpPr>
        <p:spPr>
          <a:xfrm>
            <a:off x="584200" y="2420938"/>
            <a:ext cx="8189913" cy="1354217"/>
          </a:xfrm>
        </p:spPr>
        <p:txBody>
          <a:bodyPr/>
          <a:lstStyle/>
          <a:p>
            <a:r>
              <a:rPr lang="en-US" sz="4400" smtClean="0">
                <a:solidFill>
                  <a:schemeClr val="tx1"/>
                </a:solidFill>
              </a:rPr>
              <a:t>OTHER INVALIDITY CHALLENGES </a:t>
            </a:r>
            <a:endParaRPr lang="en-US" sz="4400">
              <a:solidFill>
                <a:schemeClr val="tx1"/>
              </a:solidFill>
            </a:endParaRPr>
          </a:p>
        </p:txBody>
      </p:sp>
      <p:sp>
        <p:nvSpPr>
          <p:cNvPr id="82969" name="Rectangle 25"/>
          <p:cNvSpPr>
            <a:spLocks noGrp="1" noChangeArrowheads="1"/>
          </p:cNvSpPr>
          <p:nvPr>
            <p:ph type="subTitle" idx="1"/>
          </p:nvPr>
        </p:nvSpPr>
        <p:spPr>
          <a:xfrm>
            <a:off x="574675" y="3135313"/>
            <a:ext cx="8189913" cy="3265487"/>
          </a:xfrm>
        </p:spPr>
        <p:txBody>
          <a:bodyPr/>
          <a:lstStyle/>
          <a:p>
            <a:pPr>
              <a:spcBef>
                <a:spcPct val="0"/>
              </a:spcBef>
            </a:pPr>
            <a:endParaRPr lang="en-US" sz="3600">
              <a:solidFill>
                <a:srgbClr val="BA102C"/>
              </a:solidFill>
            </a:endParaRPr>
          </a:p>
          <a:p>
            <a:pPr>
              <a:spcBef>
                <a:spcPct val="0"/>
              </a:spcBef>
            </a:pPr>
            <a:endParaRPr lang="en-US" sz="3200"/>
          </a:p>
          <a:p>
            <a:pPr>
              <a:spcBef>
                <a:spcPct val="0"/>
              </a:spcBef>
            </a:pPr>
            <a:endParaRPr lang="en-US" sz="3200"/>
          </a:p>
          <a:p>
            <a:pPr>
              <a:spcBef>
                <a:spcPct val="0"/>
              </a:spcBef>
            </a:pPr>
            <a:endParaRPr lang="en-US" sz="2000">
              <a:solidFill>
                <a:schemeClr val="tx1"/>
              </a:solidFill>
            </a:endParaRPr>
          </a:p>
          <a:p>
            <a:pPr>
              <a:spcBef>
                <a:spcPct val="0"/>
              </a:spcBef>
            </a:pPr>
            <a:endParaRPr lang="en-US" sz="2000">
              <a:solidFill>
                <a:schemeClr val="tx1"/>
              </a:solidFill>
            </a:endParaRPr>
          </a:p>
          <a:p>
            <a:pPr>
              <a:spcBef>
                <a:spcPct val="0"/>
              </a:spcBef>
            </a:pPr>
            <a:endParaRPr lang="en-US" sz="2000">
              <a:solidFill>
                <a:schemeClr val="tx1"/>
              </a:solidFill>
            </a:endParaRPr>
          </a:p>
          <a:p>
            <a:pPr>
              <a:spcBef>
                <a:spcPct val="0"/>
              </a:spcBef>
            </a:pPr>
            <a:r>
              <a:rPr lang="en-US" sz="1800">
                <a:solidFill>
                  <a:schemeClr val="tx1"/>
                </a:solidFill>
              </a:rPr>
              <a:t>Bill </a:t>
            </a:r>
            <a:r>
              <a:rPr lang="en-US" sz="1800" smtClean="0">
                <a:solidFill>
                  <a:schemeClr val="tx1"/>
                </a:solidFill>
              </a:rPr>
              <a:t>Richardson</a:t>
            </a:r>
            <a:endParaRPr lang="en-US" sz="1800">
              <a:solidFill>
                <a:schemeClr val="tx1"/>
              </a:solidFill>
            </a:endParaRPr>
          </a:p>
          <a:p>
            <a:pPr>
              <a:spcBef>
                <a:spcPct val="0"/>
              </a:spcBef>
            </a:pPr>
            <a:r>
              <a:rPr lang="en-US" sz="1800">
                <a:solidFill>
                  <a:schemeClr val="tx1"/>
                </a:solidFill>
              </a:rPr>
              <a:t>University of Toronto</a:t>
            </a:r>
          </a:p>
          <a:p>
            <a:pPr>
              <a:spcBef>
                <a:spcPct val="0"/>
              </a:spcBef>
            </a:pPr>
            <a:r>
              <a:rPr lang="en-US" sz="1800" smtClean="0">
                <a:solidFill>
                  <a:schemeClr val="tx1"/>
                </a:solidFill>
              </a:rPr>
              <a:t>Thursday</a:t>
            </a:r>
            <a:r>
              <a:rPr lang="en-US" sz="1800">
                <a:solidFill>
                  <a:schemeClr val="tx1"/>
                </a:solidFill>
              </a:rPr>
              <a:t>, </a:t>
            </a:r>
            <a:r>
              <a:rPr lang="en-US" sz="1800" smtClean="0">
                <a:solidFill>
                  <a:schemeClr val="tx1"/>
                </a:solidFill>
              </a:rPr>
              <a:t>March 8, 2018</a:t>
            </a:r>
            <a:endParaRPr lang="en-US" sz="1800">
              <a:solidFill>
                <a:schemeClr val="tx1"/>
              </a:solidFill>
            </a:endParaRPr>
          </a:p>
        </p:txBody>
      </p:sp>
    </p:spTree>
  </p:cSld>
  <p:clrMapOvr>
    <a:masterClrMapping/>
  </p:clrMapOvr>
  <p:transition spd="slow">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675" y="1184275"/>
            <a:ext cx="8188325" cy="492443"/>
          </a:xfrm>
        </p:spPr>
        <p:txBody>
          <a:bodyPr/>
          <a:lstStyle/>
          <a:p>
            <a:r>
              <a:rPr lang="en-US" smtClean="0"/>
              <a:t>OVERVIEW</a:t>
            </a:r>
            <a:endParaRPr lang="en-US"/>
          </a:p>
        </p:txBody>
      </p:sp>
      <p:sp>
        <p:nvSpPr>
          <p:cNvPr id="3" name="Content Placeholder 2"/>
          <p:cNvSpPr>
            <a:spLocks noGrp="1"/>
          </p:cNvSpPr>
          <p:nvPr>
            <p:ph idx="1"/>
          </p:nvPr>
        </p:nvSpPr>
        <p:spPr/>
        <p:txBody>
          <a:bodyPr/>
          <a:lstStyle/>
          <a:p>
            <a:pPr marL="457200" indent="-457200">
              <a:buFont typeface="+mj-lt"/>
              <a:buAutoNum type="arabicPeriod"/>
            </a:pPr>
            <a:r>
              <a:rPr lang="en-US" smtClean="0"/>
              <a:t>Introduction to Topic</a:t>
            </a:r>
          </a:p>
          <a:p>
            <a:pPr marL="457200" indent="-457200">
              <a:buFont typeface="+mj-lt"/>
              <a:buAutoNum type="arabicPeriod"/>
            </a:pPr>
            <a:r>
              <a:rPr lang="en-US" smtClean="0"/>
              <a:t>Inutility</a:t>
            </a:r>
          </a:p>
          <a:p>
            <a:pPr marL="457200" indent="-457200">
              <a:buFont typeface="+mj-lt"/>
              <a:buAutoNum type="arabicPeriod"/>
            </a:pPr>
            <a:r>
              <a:rPr lang="en-US" smtClean="0"/>
              <a:t>Ambiguity</a:t>
            </a:r>
          </a:p>
          <a:p>
            <a:pPr marL="457200" indent="-457200">
              <a:buFont typeface="+mj-lt"/>
              <a:buAutoNum type="arabicPeriod"/>
            </a:pPr>
            <a:r>
              <a:rPr lang="en-US" smtClean="0"/>
              <a:t>Overbreadth</a:t>
            </a:r>
          </a:p>
          <a:p>
            <a:pPr marL="457200" indent="-457200">
              <a:buFont typeface="+mj-lt"/>
              <a:buAutoNum type="arabicPeriod"/>
            </a:pPr>
            <a:r>
              <a:rPr lang="en-US" smtClean="0"/>
              <a:t>Insufficiency</a:t>
            </a:r>
          </a:p>
          <a:p>
            <a:pPr marL="457200" indent="-457200">
              <a:buFont typeface="+mj-lt"/>
              <a:buAutoNum type="arabicPeriod"/>
            </a:pPr>
            <a:r>
              <a:rPr lang="en-US" smtClean="0"/>
              <a:t>Material Misrepresentation</a:t>
            </a:r>
          </a:p>
          <a:p>
            <a:pPr marL="457200" indent="-457200">
              <a:buFont typeface="+mj-lt"/>
              <a:buAutoNum type="arabicPeriod"/>
            </a:pPr>
            <a:r>
              <a:rPr lang="en-US" smtClean="0"/>
              <a:t>Overlap of Invalidity Grounds</a:t>
            </a:r>
          </a:p>
          <a:p>
            <a:pPr marL="457200" indent="-457200">
              <a:buFont typeface="+mj-lt"/>
              <a:buAutoNum type="arabicPeriod"/>
            </a:pPr>
            <a:endParaRPr lang="en-US" smtClean="0"/>
          </a:p>
          <a:p>
            <a:pPr marL="457200" indent="-457200">
              <a:buFont typeface="+mj-lt"/>
              <a:buAutoNum type="arabicPeriod"/>
            </a:pPr>
            <a:endParaRPr lang="en-US" smtClean="0"/>
          </a:p>
          <a:p>
            <a:pPr marL="457200" indent="-457200">
              <a:buFont typeface="+mj-lt"/>
              <a:buAutoNum type="arabicPeriod"/>
            </a:pPr>
            <a:endParaRPr lang="en-US" smtClean="0"/>
          </a:p>
          <a:p>
            <a:pPr marL="457200" indent="-457200">
              <a:buFont typeface="+mj-lt"/>
              <a:buAutoNum type="arabicPeriod"/>
            </a:pPr>
            <a:endParaRPr lang="en-US" smtClean="0"/>
          </a:p>
          <a:p>
            <a:pPr marL="457200" indent="-457200">
              <a:buFont typeface="+mj-lt"/>
              <a:buAutoNum type="arabicPeriod"/>
            </a:pPr>
            <a:endParaRPr lang="en-US"/>
          </a:p>
        </p:txBody>
      </p:sp>
      <p:sp>
        <p:nvSpPr>
          <p:cNvPr id="4" name="Footer Placeholder 3"/>
          <p:cNvSpPr>
            <a:spLocks noGrp="1"/>
          </p:cNvSpPr>
          <p:nvPr>
            <p:ph type="ftr" sz="quarter" idx="10"/>
          </p:nvPr>
        </p:nvSpPr>
        <p:spPr/>
        <p:txBody>
          <a:bodyPr/>
          <a:lstStyle/>
          <a:p>
            <a:r>
              <a:rPr lang="en-US" smtClean="0"/>
              <a:t>					</a:t>
            </a:r>
            <a:endParaRPr lang="en-US"/>
          </a:p>
        </p:txBody>
      </p:sp>
      <p:sp>
        <p:nvSpPr>
          <p:cNvPr id="5" name="Slide Number Placeholder 4"/>
          <p:cNvSpPr>
            <a:spLocks noGrp="1"/>
          </p:cNvSpPr>
          <p:nvPr>
            <p:ph type="sldNum" sz="quarter" idx="11"/>
          </p:nvPr>
        </p:nvSpPr>
        <p:spPr/>
        <p:txBody>
          <a:bodyPr/>
          <a:lstStyle/>
          <a:p>
            <a:fld id="{91B3E5B4-1B11-4853-A82C-31F357A07EC5}" type="slidenum">
              <a:rPr lang="en-US" smtClean="0"/>
              <a:pPr/>
              <a:t>2</a:t>
            </a:fld>
            <a:endParaRPr lang="en-US"/>
          </a:p>
        </p:txBody>
      </p:sp>
    </p:spTree>
    <p:extLst>
      <p:ext uri="{BB962C8B-B14F-4D97-AF65-F5344CB8AC3E}">
        <p14:creationId xmlns:p14="http://schemas.microsoft.com/office/powerpoint/2010/main" val="2647852193"/>
      </p:ext>
    </p:extLst>
  </p:cSld>
  <p:clrMapOvr>
    <a:masterClrMapping/>
  </p:clrMapOvr>
  <p:transition spd="slow">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032AD453-FF2A-4441-B0FB-BED647EFF0E5}" type="slidenum">
              <a:rPr lang="en-US"/>
              <a:pPr/>
              <a:t>3</a:t>
            </a:fld>
            <a:endParaRPr lang="en-US"/>
          </a:p>
        </p:txBody>
      </p:sp>
      <p:sp>
        <p:nvSpPr>
          <p:cNvPr id="151554" name="Rectangle 2"/>
          <p:cNvSpPr>
            <a:spLocks noGrp="1" noChangeArrowheads="1"/>
          </p:cNvSpPr>
          <p:nvPr>
            <p:ph type="title"/>
          </p:nvPr>
        </p:nvSpPr>
        <p:spPr>
          <a:xfrm>
            <a:off x="574675" y="1184275"/>
            <a:ext cx="8188325" cy="492443"/>
          </a:xfrm>
        </p:spPr>
        <p:txBody>
          <a:bodyPr/>
          <a:lstStyle/>
          <a:p>
            <a:r>
              <a:rPr lang="en-CA" smtClean="0"/>
              <a:t>Inutility </a:t>
            </a:r>
            <a:r>
              <a:rPr lang="en-CA"/>
              <a:t>(1/7) </a:t>
            </a:r>
          </a:p>
        </p:txBody>
      </p:sp>
      <p:sp>
        <p:nvSpPr>
          <p:cNvPr id="151555" name="Rectangle 3"/>
          <p:cNvSpPr>
            <a:spLocks noGrp="1" noChangeArrowheads="1"/>
          </p:cNvSpPr>
          <p:nvPr>
            <p:ph type="body" idx="1"/>
          </p:nvPr>
        </p:nvSpPr>
        <p:spPr/>
        <p:txBody>
          <a:bodyPr/>
          <a:lstStyle/>
          <a:p>
            <a:pPr>
              <a:buFontTx/>
              <a:buChar char="•"/>
            </a:pPr>
            <a:r>
              <a:rPr lang="en-CA" b="1"/>
              <a:t>Derives from s. 2 of </a:t>
            </a:r>
            <a:r>
              <a:rPr lang="en-CA" b="1" i="1"/>
              <a:t>Patent Act:</a:t>
            </a:r>
          </a:p>
          <a:p>
            <a:pPr>
              <a:buFont typeface="Arial" charset="0"/>
              <a:buNone/>
            </a:pPr>
            <a:endParaRPr lang="en-CA" b="1"/>
          </a:p>
          <a:p>
            <a:pPr>
              <a:buFont typeface="Arial" charset="0"/>
              <a:buNone/>
            </a:pPr>
            <a:r>
              <a:rPr lang="en-CA"/>
              <a:t>	</a:t>
            </a:r>
            <a:r>
              <a:rPr lang="en-CA" sz="2000"/>
              <a:t>“‘invention’ means any new and </a:t>
            </a:r>
            <a:r>
              <a:rPr lang="en-CA" sz="2000" u="sng"/>
              <a:t>useful</a:t>
            </a:r>
            <a:r>
              <a:rPr lang="en-CA" sz="2000"/>
              <a:t> art, process, machine, manufacture or composition of matter, or any new and </a:t>
            </a:r>
            <a:r>
              <a:rPr lang="en-CA" sz="2000" u="sng"/>
              <a:t>useful</a:t>
            </a:r>
            <a:r>
              <a:rPr lang="en-CA" sz="2000"/>
              <a:t> improvement in any art, process, machine, manufacture or composition of matter;”</a:t>
            </a:r>
          </a:p>
        </p:txBody>
      </p:sp>
    </p:spTree>
  </p:cSld>
  <p:clrMapOvr>
    <a:masterClrMapping/>
  </p:clrMapOvr>
  <p:transition spd="slow">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F16FD078-EE5B-4554-AA8C-D730B2EE2284}" type="slidenum">
              <a:rPr lang="en-US"/>
              <a:pPr/>
              <a:t>4</a:t>
            </a:fld>
            <a:endParaRPr lang="en-US"/>
          </a:p>
        </p:txBody>
      </p:sp>
      <p:sp>
        <p:nvSpPr>
          <p:cNvPr id="152578" name="Rectangle 2"/>
          <p:cNvSpPr>
            <a:spLocks noGrp="1" noChangeArrowheads="1"/>
          </p:cNvSpPr>
          <p:nvPr>
            <p:ph type="title"/>
          </p:nvPr>
        </p:nvSpPr>
        <p:spPr>
          <a:xfrm>
            <a:off x="574675" y="1184275"/>
            <a:ext cx="8188325" cy="492443"/>
          </a:xfrm>
        </p:spPr>
        <p:txBody>
          <a:bodyPr/>
          <a:lstStyle/>
          <a:p>
            <a:r>
              <a:rPr lang="en-CA" smtClean="0"/>
              <a:t>Inutility </a:t>
            </a:r>
            <a:r>
              <a:rPr lang="en-CA"/>
              <a:t>(2/7) </a:t>
            </a:r>
          </a:p>
        </p:txBody>
      </p:sp>
      <p:sp>
        <p:nvSpPr>
          <p:cNvPr id="152579" name="Rectangle 3"/>
          <p:cNvSpPr>
            <a:spLocks noGrp="1" noChangeArrowheads="1"/>
          </p:cNvSpPr>
          <p:nvPr>
            <p:ph type="body" idx="1"/>
          </p:nvPr>
        </p:nvSpPr>
        <p:spPr/>
        <p:txBody>
          <a:bodyPr/>
          <a:lstStyle/>
          <a:p>
            <a:pPr marL="0" indent="0">
              <a:buNone/>
            </a:pPr>
            <a:r>
              <a:rPr lang="en-US" altLang="ja-JP" b="1">
                <a:ea typeface="ＭＳ Ｐゴシック" pitchFamily="112" charset="-128"/>
              </a:rPr>
              <a:t>To establish inutility, the </a:t>
            </a:r>
            <a:r>
              <a:rPr lang="en-US" altLang="ja-JP" b="1" smtClean="0">
                <a:ea typeface="ＭＳ Ｐゴシック" pitchFamily="112" charset="-128"/>
              </a:rPr>
              <a:t>patent either </a:t>
            </a:r>
            <a:r>
              <a:rPr lang="en-US" altLang="ja-JP" b="1">
                <a:ea typeface="ＭＳ Ｐゴシック" pitchFamily="112" charset="-128"/>
              </a:rPr>
              <a:t>will:</a:t>
            </a:r>
          </a:p>
          <a:p>
            <a:endParaRPr lang="en-US" altLang="ja-JP" b="1">
              <a:ea typeface="ＭＳ Ｐゴシック" pitchFamily="112" charset="-128"/>
            </a:endParaRPr>
          </a:p>
          <a:p>
            <a:pPr lvl="1">
              <a:buFont typeface="Arial" panose="020B0604020202020204" pitchFamily="34" charset="0"/>
              <a:buChar char="•"/>
            </a:pPr>
            <a:r>
              <a:rPr lang="en-US" altLang="ja-JP" sz="2000">
                <a:ea typeface="ＭＳ Ｐゴシック" pitchFamily="112" charset="-128"/>
              </a:rPr>
              <a:t>not operate at all </a:t>
            </a:r>
          </a:p>
          <a:p>
            <a:pPr marL="342900" lvl="1" indent="0">
              <a:buNone/>
            </a:pPr>
            <a:endParaRPr lang="en-US" altLang="ja-JP" sz="2000" smtClean="0">
              <a:ea typeface="ＭＳ Ｐゴシック" pitchFamily="112" charset="-128"/>
            </a:endParaRPr>
          </a:p>
          <a:p>
            <a:pPr lvl="1">
              <a:buFont typeface="Arial" panose="020B0604020202020204" pitchFamily="34" charset="0"/>
              <a:buChar char="•"/>
            </a:pPr>
            <a:r>
              <a:rPr lang="en-US" altLang="ja-JP" sz="2000" smtClean="0">
                <a:ea typeface="ＭＳ Ｐゴシック" pitchFamily="112" charset="-128"/>
              </a:rPr>
              <a:t> </a:t>
            </a:r>
            <a:r>
              <a:rPr lang="en-US" altLang="ja-JP" sz="2000" strike="sngStrike" smtClean="0">
                <a:ea typeface="ＭＳ Ｐゴシック" pitchFamily="112" charset="-128"/>
              </a:rPr>
              <a:t>not do what the specification promises it will do.</a:t>
            </a:r>
            <a:r>
              <a:rPr lang="en-CA" altLang="ja-JP" sz="2000" strike="sngStrike" smtClean="0">
                <a:ea typeface="ＭＳ Ｐゴシック" pitchFamily="112" charset="-128"/>
              </a:rPr>
              <a:t> </a:t>
            </a:r>
          </a:p>
          <a:p>
            <a:pPr marL="342900" lvl="1" indent="0">
              <a:buNone/>
            </a:pPr>
            <a:endParaRPr lang="en-CA" altLang="ja-JP" sz="2000" strike="sngStrike">
              <a:ea typeface="ＭＳ Ｐゴシック" pitchFamily="112" charset="-128"/>
            </a:endParaRPr>
          </a:p>
          <a:p>
            <a:pPr lvl="1">
              <a:buFont typeface="Arial" panose="020B0604020202020204" pitchFamily="34" charset="0"/>
              <a:buChar char="•"/>
            </a:pPr>
            <a:r>
              <a:rPr lang="en-US" altLang="ja-JP" sz="2000" smtClean="0">
                <a:ea typeface="ＭＳ Ｐゴシック" pitchFamily="112" charset="-128"/>
              </a:rPr>
              <a:t>Supreme </a:t>
            </a:r>
            <a:r>
              <a:rPr lang="en-US" altLang="ja-JP" sz="2000">
                <a:ea typeface="ＭＳ Ｐゴシック" pitchFamily="112" charset="-128"/>
              </a:rPr>
              <a:t>Court of Canada struck down the Promise Doctrine in </a:t>
            </a:r>
            <a:r>
              <a:rPr lang="en-US" altLang="ja-JP" sz="2000" smtClean="0">
                <a:ea typeface="ＭＳ Ｐゴシック" pitchFamily="112" charset="-128"/>
              </a:rPr>
              <a:t>2017</a:t>
            </a:r>
          </a:p>
          <a:p>
            <a:pPr marL="342900" lvl="1" indent="0">
              <a:buNone/>
            </a:pPr>
            <a:endParaRPr lang="en-US" altLang="ja-JP" sz="2000" smtClean="0">
              <a:ea typeface="ＭＳ Ｐゴシック" pitchFamily="112" charset="-128"/>
            </a:endParaRPr>
          </a:p>
          <a:p>
            <a:pPr lvl="1">
              <a:buFont typeface="Arial" panose="020B0604020202020204" pitchFamily="34" charset="0"/>
              <a:buChar char="•"/>
            </a:pPr>
            <a:r>
              <a:rPr lang="en-US" altLang="ja-JP" sz="2000" smtClean="0">
                <a:ea typeface="ＭＳ Ｐゴシック" pitchFamily="112" charset="-128"/>
              </a:rPr>
              <a:t>Previously, if a result was promised, utility was to be measured against that promise </a:t>
            </a:r>
            <a:endParaRPr lang="en-US" altLang="ja-JP" sz="2000">
              <a:ea typeface="ＭＳ Ｐゴシック" pitchFamily="112" charset="-128"/>
            </a:endParaRPr>
          </a:p>
          <a:p>
            <a:pPr marL="342900" lvl="1" indent="0">
              <a:buNone/>
            </a:pPr>
            <a:endParaRPr lang="en-CA" sz="2000" strike="sngStrike"/>
          </a:p>
        </p:txBody>
      </p:sp>
    </p:spTree>
  </p:cSld>
  <p:clrMapOvr>
    <a:masterClrMapping/>
  </p:clrMapOvr>
  <p:transition spd="slow">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592E17F7-7E8D-4514-A580-764F0C83052C}" type="slidenum">
              <a:rPr lang="en-US"/>
              <a:pPr/>
              <a:t>5</a:t>
            </a:fld>
            <a:endParaRPr lang="en-US"/>
          </a:p>
        </p:txBody>
      </p:sp>
      <p:sp>
        <p:nvSpPr>
          <p:cNvPr id="153602" name="Rectangle 2"/>
          <p:cNvSpPr>
            <a:spLocks noGrp="1" noChangeArrowheads="1"/>
          </p:cNvSpPr>
          <p:nvPr>
            <p:ph type="title"/>
          </p:nvPr>
        </p:nvSpPr>
        <p:spPr>
          <a:xfrm>
            <a:off x="574675" y="1184275"/>
            <a:ext cx="8188325" cy="492443"/>
          </a:xfrm>
        </p:spPr>
        <p:txBody>
          <a:bodyPr/>
          <a:lstStyle/>
          <a:p>
            <a:r>
              <a:rPr lang="en-CA" smtClean="0"/>
              <a:t>Inutility </a:t>
            </a:r>
            <a:r>
              <a:rPr lang="en-CA"/>
              <a:t>(3/7) </a:t>
            </a:r>
          </a:p>
        </p:txBody>
      </p:sp>
      <p:sp>
        <p:nvSpPr>
          <p:cNvPr id="153603" name="Rectangle 3"/>
          <p:cNvSpPr>
            <a:spLocks noGrp="1" noChangeArrowheads="1"/>
          </p:cNvSpPr>
          <p:nvPr>
            <p:ph type="body" idx="1"/>
          </p:nvPr>
        </p:nvSpPr>
        <p:spPr/>
        <p:txBody>
          <a:bodyPr/>
          <a:lstStyle/>
          <a:p>
            <a:pPr marL="0" indent="0">
              <a:buNone/>
            </a:pPr>
            <a:endParaRPr lang="en-US" altLang="ja-JP" smtClean="0">
              <a:ea typeface="ＭＳ Ｐゴシック" pitchFamily="112" charset="-128"/>
            </a:endParaRPr>
          </a:p>
          <a:p>
            <a:pPr>
              <a:buFontTx/>
              <a:buChar char="•"/>
            </a:pPr>
            <a:r>
              <a:rPr lang="en-US" altLang="ja-JP" smtClean="0">
                <a:ea typeface="ＭＳ Ｐゴシック" pitchFamily="112" charset="-128"/>
              </a:rPr>
              <a:t>A “mere scintilla” of utility will suffice</a:t>
            </a:r>
          </a:p>
          <a:p>
            <a:endParaRPr lang="en-US">
              <a:ea typeface="ＭＳ Ｐゴシック" pitchFamily="112" charset="-128"/>
            </a:endParaRPr>
          </a:p>
          <a:p>
            <a:pPr>
              <a:buFont typeface="Arial" panose="020B0604020202020204" pitchFamily="34" charset="0"/>
              <a:buChar char="•"/>
            </a:pPr>
            <a:r>
              <a:rPr lang="en-US" smtClean="0">
                <a:ea typeface="ＭＳ Ｐゴシック" pitchFamily="112" charset="-128"/>
              </a:rPr>
              <a:t>Supreme Court of Canada laid out new test for utility:</a:t>
            </a:r>
          </a:p>
          <a:p>
            <a:pPr marL="800100" lvl="1" indent="-457200">
              <a:buFont typeface="+mj-lt"/>
              <a:buAutoNum type="arabicPeriod"/>
            </a:pPr>
            <a:r>
              <a:rPr lang="en-US" sz="2000" smtClean="0">
                <a:ea typeface="ＭＳ Ｐゴシック" pitchFamily="112" charset="-128"/>
              </a:rPr>
              <a:t>Identify the subject-matter of the claimed invention; and</a:t>
            </a:r>
          </a:p>
          <a:p>
            <a:pPr marL="800100" lvl="1" indent="-457200">
              <a:buFont typeface="+mj-lt"/>
              <a:buAutoNum type="arabicPeriod"/>
            </a:pPr>
            <a:r>
              <a:rPr lang="en-US" sz="2000" smtClean="0">
                <a:ea typeface="ＭＳ Ｐゴシック" pitchFamily="112" charset="-128"/>
              </a:rPr>
              <a:t>Ask whether that subject-matter is useful, in that it is capable of even a scintilla of any practical purpose that is related to the nature of the subject-matter of the claimed invention</a:t>
            </a:r>
          </a:p>
          <a:p>
            <a:pPr marL="342900" lvl="1" indent="0">
              <a:buNone/>
            </a:pPr>
            <a:endParaRPr lang="en-CA" sz="2000">
              <a:ea typeface="ＭＳ Ｐゴシック" pitchFamily="112" charset="-128"/>
            </a:endParaRPr>
          </a:p>
        </p:txBody>
      </p:sp>
    </p:spTree>
  </p:cSld>
  <p:clrMapOvr>
    <a:masterClrMapping/>
  </p:clrMapOvr>
  <p:transition spd="slow">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4A80FC94-CCFE-4A15-912E-ED7375A5C336}" type="slidenum">
              <a:rPr lang="en-US"/>
              <a:pPr/>
              <a:t>6</a:t>
            </a:fld>
            <a:endParaRPr lang="en-US"/>
          </a:p>
        </p:txBody>
      </p:sp>
      <p:sp>
        <p:nvSpPr>
          <p:cNvPr id="154626" name="Rectangle 2"/>
          <p:cNvSpPr>
            <a:spLocks noGrp="1" noChangeArrowheads="1"/>
          </p:cNvSpPr>
          <p:nvPr>
            <p:ph type="title"/>
          </p:nvPr>
        </p:nvSpPr>
        <p:spPr>
          <a:xfrm>
            <a:off x="574675" y="1184275"/>
            <a:ext cx="8188325" cy="492443"/>
          </a:xfrm>
        </p:spPr>
        <p:txBody>
          <a:bodyPr/>
          <a:lstStyle/>
          <a:p>
            <a:r>
              <a:rPr lang="en-CA" smtClean="0"/>
              <a:t>Inutility </a:t>
            </a:r>
            <a:r>
              <a:rPr lang="en-CA"/>
              <a:t>(4/7) </a:t>
            </a:r>
          </a:p>
        </p:txBody>
      </p:sp>
      <p:sp>
        <p:nvSpPr>
          <p:cNvPr id="154627" name="Rectangle 3"/>
          <p:cNvSpPr>
            <a:spLocks noGrp="1" noChangeArrowheads="1"/>
          </p:cNvSpPr>
          <p:nvPr>
            <p:ph type="body" idx="1"/>
          </p:nvPr>
        </p:nvSpPr>
        <p:spPr/>
        <p:txBody>
          <a:bodyPr/>
          <a:lstStyle/>
          <a:p>
            <a:pPr>
              <a:buFontTx/>
              <a:buChar char="•"/>
            </a:pPr>
            <a:r>
              <a:rPr lang="en-US" altLang="ja-JP">
                <a:ea typeface="ＭＳ Ｐゴシック" pitchFamily="112" charset="-128"/>
              </a:rPr>
              <a:t>There must have been a demonstration of utility by the Canadian filing date </a:t>
            </a:r>
          </a:p>
          <a:p>
            <a:endParaRPr lang="en-US" altLang="ja-JP">
              <a:ea typeface="ＭＳ Ｐゴシック" pitchFamily="112" charset="-128"/>
            </a:endParaRPr>
          </a:p>
          <a:p>
            <a:pPr>
              <a:buFontTx/>
              <a:buChar char="•"/>
            </a:pPr>
            <a:r>
              <a:rPr lang="en-CA"/>
              <a:t>Otherwise, there must have been a “sound prediction” of the utility </a:t>
            </a:r>
            <a:r>
              <a:rPr lang="en-US" altLang="ja-JP">
                <a:ea typeface="ＭＳ Ｐゴシック" pitchFamily="112" charset="-128"/>
              </a:rPr>
              <a:t>by the Canadian filing date </a:t>
            </a:r>
          </a:p>
          <a:p>
            <a:endParaRPr lang="en-US" altLang="ja-JP">
              <a:ea typeface="ＭＳ Ｐゴシック" pitchFamily="112" charset="-128"/>
            </a:endParaRPr>
          </a:p>
          <a:p>
            <a:pPr>
              <a:buFontTx/>
              <a:buChar char="•"/>
            </a:pPr>
            <a:r>
              <a:rPr lang="en-US" altLang="ja-JP">
                <a:ea typeface="ＭＳ Ｐゴシック" pitchFamily="112" charset="-128"/>
              </a:rPr>
              <a:t>No patent for a lucky guess</a:t>
            </a:r>
          </a:p>
          <a:p>
            <a:endParaRPr lang="en-CA"/>
          </a:p>
          <a:p>
            <a:endParaRPr lang="en-CA"/>
          </a:p>
        </p:txBody>
      </p:sp>
    </p:spTree>
  </p:cSld>
  <p:clrMapOvr>
    <a:masterClrMapping/>
  </p:clrMapOvr>
  <p:transition spd="slow">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AB24DE45-6B66-4F49-9772-B919E51CA40F}" type="slidenum">
              <a:rPr lang="en-US"/>
              <a:pPr/>
              <a:t>7</a:t>
            </a:fld>
            <a:endParaRPr lang="en-US"/>
          </a:p>
        </p:txBody>
      </p:sp>
      <p:sp>
        <p:nvSpPr>
          <p:cNvPr id="155650" name="Rectangle 2"/>
          <p:cNvSpPr>
            <a:spLocks noGrp="1" noChangeArrowheads="1"/>
          </p:cNvSpPr>
          <p:nvPr>
            <p:ph type="title"/>
          </p:nvPr>
        </p:nvSpPr>
        <p:spPr>
          <a:xfrm>
            <a:off x="574675" y="1184275"/>
            <a:ext cx="8188325" cy="492443"/>
          </a:xfrm>
        </p:spPr>
        <p:txBody>
          <a:bodyPr/>
          <a:lstStyle/>
          <a:p>
            <a:r>
              <a:rPr lang="en-CA" smtClean="0"/>
              <a:t>Inutility </a:t>
            </a:r>
            <a:r>
              <a:rPr lang="en-CA"/>
              <a:t>(5/7) </a:t>
            </a:r>
          </a:p>
        </p:txBody>
      </p:sp>
      <p:sp>
        <p:nvSpPr>
          <p:cNvPr id="155651" name="Rectangle 3"/>
          <p:cNvSpPr>
            <a:spLocks noGrp="1" noChangeArrowheads="1"/>
          </p:cNvSpPr>
          <p:nvPr>
            <p:ph type="body" idx="1"/>
          </p:nvPr>
        </p:nvSpPr>
        <p:spPr/>
        <p:txBody>
          <a:bodyPr/>
          <a:lstStyle/>
          <a:p>
            <a:pPr>
              <a:lnSpc>
                <a:spcPct val="90000"/>
              </a:lnSpc>
              <a:buFontTx/>
              <a:buChar char="•"/>
            </a:pPr>
            <a:r>
              <a:rPr lang="en-CA" b="1" u="sng"/>
              <a:t>Sound prediction requirements:</a:t>
            </a:r>
            <a:r>
              <a:rPr lang="en-CA"/>
              <a:t> </a:t>
            </a:r>
          </a:p>
          <a:p>
            <a:pPr>
              <a:lnSpc>
                <a:spcPct val="90000"/>
              </a:lnSpc>
            </a:pPr>
            <a:endParaRPr lang="en-US" altLang="ja-JP">
              <a:ea typeface="ＭＳ Ｐゴシック" pitchFamily="112" charset="-128"/>
            </a:endParaRPr>
          </a:p>
          <a:p>
            <a:pPr>
              <a:lnSpc>
                <a:spcPct val="90000"/>
              </a:lnSpc>
              <a:buFontTx/>
              <a:buChar char="•"/>
            </a:pPr>
            <a:r>
              <a:rPr lang="en-US" altLang="ja-JP" sz="2000">
                <a:ea typeface="ＭＳ Ｐゴシック" pitchFamily="112" charset="-128"/>
              </a:rPr>
              <a:t>(1) there must be a factual basis for the prediction; </a:t>
            </a:r>
          </a:p>
          <a:p>
            <a:pPr>
              <a:lnSpc>
                <a:spcPct val="90000"/>
              </a:lnSpc>
            </a:pPr>
            <a:endParaRPr lang="en-US" altLang="ja-JP" sz="2000">
              <a:ea typeface="ＭＳ Ｐゴシック" pitchFamily="112" charset="-128"/>
            </a:endParaRPr>
          </a:p>
          <a:p>
            <a:pPr>
              <a:lnSpc>
                <a:spcPct val="90000"/>
              </a:lnSpc>
              <a:buFontTx/>
              <a:buChar char="•"/>
            </a:pPr>
            <a:r>
              <a:rPr lang="en-US" altLang="ja-JP" sz="2000">
                <a:ea typeface="ＭＳ Ｐゴシック" pitchFamily="112" charset="-128"/>
              </a:rPr>
              <a:t>(2) the inventor must have an articulable line of reasoning</a:t>
            </a:r>
          </a:p>
          <a:p>
            <a:pPr>
              <a:lnSpc>
                <a:spcPct val="90000"/>
              </a:lnSpc>
            </a:pPr>
            <a:endParaRPr lang="en-US" altLang="ja-JP" sz="2000">
              <a:ea typeface="ＭＳ Ｐゴシック" pitchFamily="112" charset="-128"/>
            </a:endParaRPr>
          </a:p>
          <a:p>
            <a:pPr>
              <a:lnSpc>
                <a:spcPct val="90000"/>
              </a:lnSpc>
              <a:buFontTx/>
              <a:buChar char="•"/>
            </a:pPr>
            <a:r>
              <a:rPr lang="en-US" altLang="ja-JP" sz="2000">
                <a:ea typeface="ＭＳ Ｐゴシック" pitchFamily="112" charset="-128"/>
              </a:rPr>
              <a:t>(3)  disclosure of the factual basis and line of reasoning </a:t>
            </a:r>
            <a:r>
              <a:rPr lang="en-US" altLang="ja-JP" sz="2000" u="sng">
                <a:ea typeface="ＭＳ Ｐゴシック" pitchFamily="112" charset="-128"/>
              </a:rPr>
              <a:t>must be in the patent</a:t>
            </a:r>
            <a:r>
              <a:rPr lang="en-US" altLang="ja-JP" sz="2000">
                <a:ea typeface="ＭＳ Ｐゴシック" pitchFamily="112" charset="-128"/>
              </a:rPr>
              <a:t> </a:t>
            </a:r>
            <a:endParaRPr lang="en-CA" sz="2000"/>
          </a:p>
          <a:p>
            <a:pPr>
              <a:lnSpc>
                <a:spcPct val="90000"/>
              </a:lnSpc>
            </a:pPr>
            <a:endParaRPr lang="en-CA" sz="2000"/>
          </a:p>
        </p:txBody>
      </p:sp>
    </p:spTree>
  </p:cSld>
  <p:clrMapOvr>
    <a:masterClrMapping/>
  </p:clrMapOvr>
  <p:transition spd="slow">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FB38A3D6-996B-4F5F-A0E0-054A6DBFA9A9}" type="slidenum">
              <a:rPr lang="en-US"/>
              <a:pPr/>
              <a:t>8</a:t>
            </a:fld>
            <a:endParaRPr lang="en-US"/>
          </a:p>
        </p:txBody>
      </p:sp>
      <p:sp>
        <p:nvSpPr>
          <p:cNvPr id="156674" name="Rectangle 2"/>
          <p:cNvSpPr>
            <a:spLocks noGrp="1" noChangeArrowheads="1"/>
          </p:cNvSpPr>
          <p:nvPr>
            <p:ph type="title"/>
          </p:nvPr>
        </p:nvSpPr>
        <p:spPr>
          <a:xfrm>
            <a:off x="574675" y="1184275"/>
            <a:ext cx="8188325" cy="492443"/>
          </a:xfrm>
        </p:spPr>
        <p:txBody>
          <a:bodyPr/>
          <a:lstStyle/>
          <a:p>
            <a:r>
              <a:rPr lang="en-CA" smtClean="0"/>
              <a:t>Inutility </a:t>
            </a:r>
            <a:r>
              <a:rPr lang="en-CA"/>
              <a:t>(6/7) </a:t>
            </a:r>
          </a:p>
        </p:txBody>
      </p:sp>
      <p:sp>
        <p:nvSpPr>
          <p:cNvPr id="156675" name="Rectangle 3"/>
          <p:cNvSpPr>
            <a:spLocks noGrp="1" noChangeArrowheads="1"/>
          </p:cNvSpPr>
          <p:nvPr>
            <p:ph type="body" idx="1"/>
          </p:nvPr>
        </p:nvSpPr>
        <p:spPr/>
        <p:txBody>
          <a:bodyPr/>
          <a:lstStyle/>
          <a:p>
            <a:pPr>
              <a:buFontTx/>
              <a:buChar char="•"/>
            </a:pPr>
            <a:r>
              <a:rPr lang="en-US" altLang="ja-JP" b="1">
                <a:ea typeface="ＭＳ Ｐゴシック" pitchFamily="112" charset="-128"/>
              </a:rPr>
              <a:t>Dates are important</a:t>
            </a:r>
          </a:p>
          <a:p>
            <a:endParaRPr lang="en-US" altLang="ja-JP">
              <a:ea typeface="ＭＳ Ｐゴシック" pitchFamily="112" charset="-128"/>
            </a:endParaRPr>
          </a:p>
          <a:p>
            <a:pPr>
              <a:buFontTx/>
              <a:buChar char="•"/>
            </a:pPr>
            <a:r>
              <a:rPr lang="en-US" altLang="ja-JP" b="1">
                <a:ea typeface="ＭＳ Ｐゴシック" pitchFamily="112" charset="-128"/>
              </a:rPr>
              <a:t>Was utility established as of filing date?</a:t>
            </a:r>
            <a:r>
              <a:rPr lang="en-US" altLang="ja-JP">
                <a:ea typeface="ＭＳ Ｐゴシック" pitchFamily="112" charset="-128"/>
              </a:rPr>
              <a:t> </a:t>
            </a:r>
          </a:p>
          <a:p>
            <a:endParaRPr lang="en-US" altLang="ja-JP">
              <a:ea typeface="ＭＳ Ｐゴシック" pitchFamily="112" charset="-128"/>
            </a:endParaRPr>
          </a:p>
          <a:p>
            <a:pPr lvl="1"/>
            <a:r>
              <a:rPr lang="en-US" altLang="ja-JP" sz="2000">
                <a:ea typeface="ＭＳ Ｐゴシック" pitchFamily="112" charset="-128"/>
              </a:rPr>
              <a:t>(a) if so, no requirement to disclose support for utility in patent</a:t>
            </a:r>
          </a:p>
          <a:p>
            <a:pPr lvl="1"/>
            <a:endParaRPr lang="en-US" altLang="ja-JP" sz="2000">
              <a:ea typeface="ＭＳ Ｐゴシック" pitchFamily="112" charset="-128"/>
            </a:endParaRPr>
          </a:p>
          <a:p>
            <a:pPr lvl="1"/>
            <a:r>
              <a:rPr lang="en-US" altLang="ja-JP" sz="2000">
                <a:ea typeface="ＭＳ Ｐゴシック" pitchFamily="112" charset="-128"/>
              </a:rPr>
              <a:t>(b) if not </a:t>
            </a:r>
            <a:r>
              <a:rPr lang="en-US" altLang="ja-JP" sz="2000">
                <a:ea typeface="ＭＳ Ｐゴシック" pitchFamily="112" charset="-128"/>
                <a:sym typeface="Wingdings" pitchFamily="2" charset="2"/>
              </a:rPr>
              <a:t></a:t>
            </a:r>
            <a:r>
              <a:rPr lang="en-US" altLang="ja-JP" sz="2000">
                <a:ea typeface="ＭＳ Ｐゴシック" pitchFamily="112" charset="-128"/>
              </a:rPr>
              <a:t> sound prediction </a:t>
            </a:r>
            <a:r>
              <a:rPr lang="en-US" altLang="ja-JP" sz="2000">
                <a:ea typeface="ＭＳ Ｐゴシック" pitchFamily="112" charset="-128"/>
                <a:sym typeface="Wingdings" pitchFamily="2" charset="2"/>
              </a:rPr>
              <a:t></a:t>
            </a:r>
            <a:r>
              <a:rPr lang="en-US" altLang="ja-JP" sz="2000">
                <a:ea typeface="ＭＳ Ｐゴシック" pitchFamily="112" charset="-128"/>
              </a:rPr>
              <a:t>  patent must disclose factual data on which the prediction is based and line of reasoning</a:t>
            </a:r>
          </a:p>
          <a:p>
            <a:pPr lvl="1">
              <a:buFont typeface="Arial" charset="0"/>
              <a:buNone/>
            </a:pPr>
            <a:endParaRPr lang="en-CA" sz="2000"/>
          </a:p>
          <a:p>
            <a:endParaRPr lang="en-CA" sz="2000"/>
          </a:p>
          <a:p>
            <a:pPr lvl="1">
              <a:buFont typeface="Arial" charset="0"/>
              <a:buNone/>
            </a:pPr>
            <a:endParaRPr lang="en-CA" sz="2000"/>
          </a:p>
        </p:txBody>
      </p:sp>
    </p:spTree>
  </p:cSld>
  <p:clrMapOvr>
    <a:masterClrMapping/>
  </p:clrMapOvr>
  <p:transition spd="slow">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p:txBody>
          <a:bodyPr/>
          <a:lstStyle/>
          <a:p>
            <a:r>
              <a:rPr lang="en-US"/>
              <a:t>					</a:t>
            </a:r>
          </a:p>
        </p:txBody>
      </p:sp>
      <p:sp>
        <p:nvSpPr>
          <p:cNvPr id="11" name="Slide Number Placeholder 4"/>
          <p:cNvSpPr>
            <a:spLocks noGrp="1"/>
          </p:cNvSpPr>
          <p:nvPr>
            <p:ph type="sldNum" sz="quarter" idx="11"/>
          </p:nvPr>
        </p:nvSpPr>
        <p:spPr/>
        <p:txBody>
          <a:bodyPr/>
          <a:lstStyle/>
          <a:p>
            <a:fld id="{01808140-0415-4921-A74A-303E803237F6}" type="slidenum">
              <a:rPr lang="en-US"/>
              <a:pPr/>
              <a:t>9</a:t>
            </a:fld>
            <a:endParaRPr lang="en-US"/>
          </a:p>
        </p:txBody>
      </p:sp>
      <p:sp>
        <p:nvSpPr>
          <p:cNvPr id="157698" name="Rectangle 2"/>
          <p:cNvSpPr>
            <a:spLocks noGrp="1" noChangeArrowheads="1"/>
          </p:cNvSpPr>
          <p:nvPr>
            <p:ph type="title"/>
          </p:nvPr>
        </p:nvSpPr>
        <p:spPr>
          <a:xfrm>
            <a:off x="574675" y="1184275"/>
            <a:ext cx="8188325" cy="492443"/>
          </a:xfrm>
        </p:spPr>
        <p:txBody>
          <a:bodyPr/>
          <a:lstStyle/>
          <a:p>
            <a:r>
              <a:rPr lang="en-CA" smtClean="0"/>
              <a:t>Inutility </a:t>
            </a:r>
            <a:r>
              <a:rPr lang="en-CA"/>
              <a:t>(7/7) </a:t>
            </a:r>
          </a:p>
        </p:txBody>
      </p:sp>
      <p:sp>
        <p:nvSpPr>
          <p:cNvPr id="157699" name="Rectangle 3"/>
          <p:cNvSpPr>
            <a:spLocks noGrp="1" noChangeArrowheads="1"/>
          </p:cNvSpPr>
          <p:nvPr>
            <p:ph type="body" idx="1"/>
          </p:nvPr>
        </p:nvSpPr>
        <p:spPr/>
        <p:txBody>
          <a:bodyPr/>
          <a:lstStyle/>
          <a:p>
            <a:pPr>
              <a:buFontTx/>
              <a:buChar char="•"/>
            </a:pPr>
            <a:r>
              <a:rPr lang="en-US" altLang="ja-JP">
                <a:ea typeface="ＭＳ Ｐゴシック" pitchFamily="112" charset="-128"/>
              </a:rPr>
              <a:t>If a patent claim includes within its scope subject matter lacking utility (“inoperable species”), the entire claim is invalid</a:t>
            </a:r>
            <a:r>
              <a:rPr lang="en-CA" altLang="ja-JP">
                <a:ea typeface="ＭＳ Ｐゴシック" pitchFamily="112" charset="-128"/>
              </a:rPr>
              <a:t> </a:t>
            </a:r>
          </a:p>
          <a:p>
            <a:endParaRPr lang="en-CA" altLang="ja-JP">
              <a:ea typeface="ＭＳ Ｐゴシック" pitchFamily="112" charset="-128"/>
            </a:endParaRPr>
          </a:p>
          <a:p>
            <a:endParaRPr lang="en-CA"/>
          </a:p>
        </p:txBody>
      </p:sp>
      <p:sp>
        <p:nvSpPr>
          <p:cNvPr id="157700" name="Oval 4"/>
          <p:cNvSpPr>
            <a:spLocks noChangeArrowheads="1"/>
          </p:cNvSpPr>
          <p:nvPr/>
        </p:nvSpPr>
        <p:spPr bwMode="auto">
          <a:xfrm>
            <a:off x="827088" y="3500438"/>
            <a:ext cx="2592387" cy="223361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157701" name="Oval 5"/>
          <p:cNvSpPr>
            <a:spLocks noChangeArrowheads="1"/>
          </p:cNvSpPr>
          <p:nvPr/>
        </p:nvSpPr>
        <p:spPr bwMode="auto">
          <a:xfrm>
            <a:off x="1979613" y="4437063"/>
            <a:ext cx="360362" cy="2873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157702" name="Text Box 6"/>
          <p:cNvSpPr txBox="1">
            <a:spLocks noChangeArrowheads="1"/>
          </p:cNvSpPr>
          <p:nvPr/>
        </p:nvSpPr>
        <p:spPr bwMode="auto">
          <a:xfrm>
            <a:off x="3995738" y="3789363"/>
            <a:ext cx="15827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buClrTx/>
              <a:buFontTx/>
              <a:buNone/>
            </a:pPr>
            <a:r>
              <a:rPr lang="en-CA" sz="1800">
                <a:solidFill>
                  <a:schemeClr val="tx1"/>
                </a:solidFill>
                <a:cs typeface="Arial" charset="0"/>
              </a:rPr>
              <a:t>Entire claim</a:t>
            </a:r>
          </a:p>
        </p:txBody>
      </p:sp>
      <p:sp>
        <p:nvSpPr>
          <p:cNvPr id="157703" name="Text Box 7"/>
          <p:cNvSpPr txBox="1">
            <a:spLocks noChangeArrowheads="1"/>
          </p:cNvSpPr>
          <p:nvPr/>
        </p:nvSpPr>
        <p:spPr bwMode="auto">
          <a:xfrm>
            <a:off x="3995738" y="4437063"/>
            <a:ext cx="2101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ClrTx/>
              <a:buFontTx/>
              <a:buNone/>
            </a:pPr>
            <a:r>
              <a:rPr lang="en-CA" sz="1800">
                <a:solidFill>
                  <a:schemeClr val="tx1"/>
                </a:solidFill>
                <a:cs typeface="Arial" charset="0"/>
              </a:rPr>
              <a:t>Inoperable species</a:t>
            </a:r>
          </a:p>
        </p:txBody>
      </p:sp>
      <p:sp>
        <p:nvSpPr>
          <p:cNvPr id="157704" name="Line 8"/>
          <p:cNvSpPr>
            <a:spLocks noChangeShapeType="1"/>
          </p:cNvSpPr>
          <p:nvPr/>
        </p:nvSpPr>
        <p:spPr bwMode="auto">
          <a:xfrm flipH="1">
            <a:off x="3203575" y="4005263"/>
            <a:ext cx="7921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57705" name="Line 9"/>
          <p:cNvSpPr>
            <a:spLocks noChangeShapeType="1"/>
          </p:cNvSpPr>
          <p:nvPr/>
        </p:nvSpPr>
        <p:spPr bwMode="auto">
          <a:xfrm>
            <a:off x="2268538" y="4581525"/>
            <a:ext cx="172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Tree>
  </p:cSld>
  <p:clrMapOvr>
    <a:masterClrMapping/>
  </p:clrMapOvr>
  <p:transition spd="slow">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E314EC2C-53EA-4AB3-AB86-8631028774FC}" type="slidenum">
              <a:rPr lang="en-US"/>
              <a:pPr/>
              <a:t>10</a:t>
            </a:fld>
            <a:endParaRPr lang="en-US"/>
          </a:p>
        </p:txBody>
      </p:sp>
      <p:sp>
        <p:nvSpPr>
          <p:cNvPr id="159746" name="Rectangle 2"/>
          <p:cNvSpPr>
            <a:spLocks noGrp="1" noChangeArrowheads="1"/>
          </p:cNvSpPr>
          <p:nvPr>
            <p:ph type="title"/>
          </p:nvPr>
        </p:nvSpPr>
        <p:spPr/>
        <p:txBody>
          <a:bodyPr/>
          <a:lstStyle/>
          <a:p>
            <a:r>
              <a:rPr lang="en-CA"/>
              <a:t>Ambiguity (1/4)</a:t>
            </a:r>
          </a:p>
        </p:txBody>
      </p:sp>
      <p:sp>
        <p:nvSpPr>
          <p:cNvPr id="159747" name="Rectangle 3"/>
          <p:cNvSpPr>
            <a:spLocks noGrp="1" noChangeArrowheads="1"/>
          </p:cNvSpPr>
          <p:nvPr>
            <p:ph type="body" idx="1"/>
          </p:nvPr>
        </p:nvSpPr>
        <p:spPr/>
        <p:txBody>
          <a:bodyPr/>
          <a:lstStyle/>
          <a:p>
            <a:pPr>
              <a:buFont typeface="Arial" charset="0"/>
              <a:buNone/>
            </a:pPr>
            <a:r>
              <a:rPr lang="en-CA" b="1" i="1"/>
              <a:t>Patent Act</a:t>
            </a:r>
            <a:r>
              <a:rPr lang="en-CA" b="1"/>
              <a:t>, S. 27(4)</a:t>
            </a:r>
          </a:p>
          <a:p>
            <a:pPr>
              <a:buFont typeface="Arial" charset="0"/>
              <a:buNone/>
            </a:pPr>
            <a:r>
              <a:rPr lang="en-CA"/>
              <a:t> “The specification must end with a </a:t>
            </a:r>
            <a:r>
              <a:rPr lang="en-CA" u="sng"/>
              <a:t>claim</a:t>
            </a:r>
            <a:r>
              <a:rPr lang="en-CA"/>
              <a:t> </a:t>
            </a:r>
            <a:r>
              <a:rPr lang="en-CA" u="sng"/>
              <a:t>or claims</a:t>
            </a:r>
            <a:r>
              <a:rPr lang="en-CA"/>
              <a:t> defining distinctly and in explicit terms the subject-matter of the invention for which an exclusive privilege or property is claimed.”</a:t>
            </a:r>
          </a:p>
          <a:p>
            <a:endParaRPr lang="en-CA"/>
          </a:p>
          <a:p>
            <a:endParaRPr lang="en-CA"/>
          </a:p>
        </p:txBody>
      </p:sp>
    </p:spTree>
  </p:cSld>
  <p:clrMapOvr>
    <a:masterClrMapping/>
  </p:clrMapOvr>
  <p:transition spd="slow">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3AFAE3FA-7F22-474D-A3D3-E7BA3D96954E}" type="slidenum">
              <a:rPr lang="en-US"/>
              <a:pPr/>
              <a:t>11</a:t>
            </a:fld>
            <a:endParaRPr lang="en-US"/>
          </a:p>
        </p:txBody>
      </p:sp>
      <p:sp>
        <p:nvSpPr>
          <p:cNvPr id="160770" name="Rectangle 2"/>
          <p:cNvSpPr>
            <a:spLocks noGrp="1" noChangeArrowheads="1"/>
          </p:cNvSpPr>
          <p:nvPr>
            <p:ph type="title"/>
          </p:nvPr>
        </p:nvSpPr>
        <p:spPr/>
        <p:txBody>
          <a:bodyPr/>
          <a:lstStyle/>
          <a:p>
            <a:r>
              <a:rPr lang="en-CA"/>
              <a:t>Ambiguity (2/4)</a:t>
            </a:r>
          </a:p>
        </p:txBody>
      </p:sp>
      <p:sp>
        <p:nvSpPr>
          <p:cNvPr id="160771" name="Rectangle 3"/>
          <p:cNvSpPr>
            <a:spLocks noGrp="1" noChangeArrowheads="1"/>
          </p:cNvSpPr>
          <p:nvPr>
            <p:ph type="body" idx="1"/>
          </p:nvPr>
        </p:nvSpPr>
        <p:spPr>
          <a:xfrm>
            <a:off x="468313" y="1905000"/>
            <a:ext cx="8229600" cy="4249738"/>
          </a:xfrm>
        </p:spPr>
        <p:txBody>
          <a:bodyPr/>
          <a:lstStyle/>
          <a:p>
            <a:pPr>
              <a:buFont typeface="Arial" charset="0"/>
              <a:buNone/>
            </a:pPr>
            <a:r>
              <a:rPr lang="en-CA" b="1"/>
              <a:t>Claims must be:</a:t>
            </a:r>
          </a:p>
          <a:p>
            <a:endParaRPr lang="en-US" altLang="ja-JP" b="1">
              <a:ea typeface="ＭＳ Ｐゴシック" pitchFamily="112" charset="-128"/>
            </a:endParaRPr>
          </a:p>
          <a:p>
            <a:pPr>
              <a:buFontTx/>
              <a:buChar char="•"/>
            </a:pPr>
            <a:r>
              <a:rPr lang="en-US" altLang="ja-JP" sz="2000">
                <a:ea typeface="ＭＳ Ｐゴシック" pitchFamily="112" charset="-128"/>
              </a:rPr>
              <a:t>sufficiently explicit so as to inform the reader as to what is within and what is not within its ambit</a:t>
            </a:r>
          </a:p>
          <a:p>
            <a:endParaRPr lang="en-US" altLang="ja-JP" sz="2000">
              <a:ea typeface="ＭＳ Ｐゴシック" pitchFamily="112" charset="-128"/>
            </a:endParaRPr>
          </a:p>
          <a:p>
            <a:endParaRPr lang="en-CA" altLang="ja-JP">
              <a:ea typeface="ＭＳ Ｐゴシック" pitchFamily="112" charset="-128"/>
            </a:endParaRPr>
          </a:p>
          <a:p>
            <a:endParaRPr lang="en-CA" altLang="ja-JP">
              <a:ea typeface="ＭＳ Ｐゴシック" pitchFamily="112" charset="-128"/>
            </a:endParaRPr>
          </a:p>
          <a:p>
            <a:pPr>
              <a:buClr>
                <a:schemeClr val="tx1"/>
              </a:buClr>
            </a:pPr>
            <a:endParaRPr lang="en-CA"/>
          </a:p>
        </p:txBody>
      </p:sp>
    </p:spTree>
  </p:cSld>
  <p:clrMapOvr>
    <a:masterClrMapping/>
  </p:clrMapOvr>
  <p:transition spd="slow">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4CB27D02-6032-42F9-A7B7-462BCE200DDE}" type="slidenum">
              <a:rPr lang="en-US"/>
              <a:pPr/>
              <a:t>12</a:t>
            </a:fld>
            <a:endParaRPr lang="en-US"/>
          </a:p>
        </p:txBody>
      </p:sp>
      <p:sp>
        <p:nvSpPr>
          <p:cNvPr id="161794" name="Rectangle 2"/>
          <p:cNvSpPr>
            <a:spLocks noGrp="1" noChangeArrowheads="1"/>
          </p:cNvSpPr>
          <p:nvPr>
            <p:ph type="title"/>
          </p:nvPr>
        </p:nvSpPr>
        <p:spPr/>
        <p:txBody>
          <a:bodyPr/>
          <a:lstStyle/>
          <a:p>
            <a:r>
              <a:rPr lang="en-CA"/>
              <a:t>Ambiguity (3/4)</a:t>
            </a:r>
          </a:p>
        </p:txBody>
      </p:sp>
      <p:sp>
        <p:nvSpPr>
          <p:cNvPr id="161795" name="Rectangle 3"/>
          <p:cNvSpPr>
            <a:spLocks noGrp="1" noChangeArrowheads="1"/>
          </p:cNvSpPr>
          <p:nvPr>
            <p:ph type="body" idx="1"/>
          </p:nvPr>
        </p:nvSpPr>
        <p:spPr>
          <a:xfrm>
            <a:off x="468313" y="1905000"/>
            <a:ext cx="8229600" cy="4249738"/>
          </a:xfrm>
        </p:spPr>
        <p:txBody>
          <a:bodyPr/>
          <a:lstStyle/>
          <a:p>
            <a:pPr>
              <a:buFontTx/>
              <a:buChar char="•"/>
            </a:pPr>
            <a:r>
              <a:rPr lang="en-CA" b="1"/>
              <a:t>Claim must NOT be:</a:t>
            </a:r>
          </a:p>
          <a:p>
            <a:pPr lvl="1"/>
            <a:r>
              <a:rPr lang="en-US" altLang="ja-JP" sz="2000">
                <a:ea typeface="ＭＳ Ｐゴシック" pitchFamily="112" charset="-128"/>
              </a:rPr>
              <a:t>unclear or given insufficient direction</a:t>
            </a:r>
            <a:r>
              <a:rPr lang="en-CA" altLang="ja-JP" sz="2000">
                <a:ea typeface="ＭＳ Ｐゴシック" pitchFamily="112" charset="-128"/>
              </a:rPr>
              <a:t> </a:t>
            </a:r>
            <a:r>
              <a:rPr lang="en-US" altLang="ja-JP" sz="2000">
                <a:ea typeface="ＭＳ Ｐゴシック" pitchFamily="112" charset="-128"/>
              </a:rPr>
              <a:t>as to its boundaries (fences)</a:t>
            </a:r>
          </a:p>
          <a:p>
            <a:pPr lvl="1"/>
            <a:endParaRPr lang="en-US" altLang="ja-JP" sz="2000">
              <a:ea typeface="ＭＳ Ｐゴシック" pitchFamily="112" charset="-128"/>
            </a:endParaRPr>
          </a:p>
          <a:p>
            <a:pPr lvl="1"/>
            <a:r>
              <a:rPr lang="en-CA" altLang="ja-JP" sz="2000">
                <a:ea typeface="ＭＳ Ｐゴシック" pitchFamily="112" charset="-128"/>
              </a:rPr>
              <a:t>vague </a:t>
            </a:r>
          </a:p>
          <a:p>
            <a:pPr lvl="1"/>
            <a:endParaRPr lang="en-CA" altLang="ja-JP" sz="2000">
              <a:ea typeface="ＭＳ Ｐゴシック" pitchFamily="112" charset="-128"/>
            </a:endParaRPr>
          </a:p>
          <a:p>
            <a:pPr lvl="1"/>
            <a:r>
              <a:rPr lang="en-US" altLang="ja-JP" sz="2000">
                <a:ea typeface="ＭＳ Ｐゴシック" pitchFamily="112" charset="-128"/>
              </a:rPr>
              <a:t>interpreted in more than one way, so that it would be impossible for anyone to know whether something falls within  </a:t>
            </a:r>
            <a:endParaRPr lang="en-CA" sz="2000"/>
          </a:p>
        </p:txBody>
      </p:sp>
    </p:spTree>
  </p:cSld>
  <p:clrMapOvr>
    <a:masterClrMapping/>
  </p:clrMapOvr>
  <p:transition spd="slow">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E9534652-4566-40BB-A966-66E15EEE7055}" type="slidenum">
              <a:rPr lang="en-US"/>
              <a:pPr/>
              <a:t>13</a:t>
            </a:fld>
            <a:endParaRPr lang="en-US"/>
          </a:p>
        </p:txBody>
      </p:sp>
      <p:sp>
        <p:nvSpPr>
          <p:cNvPr id="162818" name="Rectangle 2"/>
          <p:cNvSpPr>
            <a:spLocks noGrp="1" noChangeArrowheads="1"/>
          </p:cNvSpPr>
          <p:nvPr>
            <p:ph type="title"/>
          </p:nvPr>
        </p:nvSpPr>
        <p:spPr/>
        <p:txBody>
          <a:bodyPr/>
          <a:lstStyle/>
          <a:p>
            <a:r>
              <a:rPr lang="en-CA"/>
              <a:t>Ambiguity (4/4)</a:t>
            </a:r>
          </a:p>
        </p:txBody>
      </p:sp>
      <p:sp>
        <p:nvSpPr>
          <p:cNvPr id="162819" name="Rectangle 3"/>
          <p:cNvSpPr>
            <a:spLocks noGrp="1" noChangeArrowheads="1"/>
          </p:cNvSpPr>
          <p:nvPr>
            <p:ph type="body" idx="1"/>
          </p:nvPr>
        </p:nvSpPr>
        <p:spPr/>
        <p:txBody>
          <a:bodyPr/>
          <a:lstStyle/>
          <a:p>
            <a:pPr>
              <a:lnSpc>
                <a:spcPct val="90000"/>
              </a:lnSpc>
              <a:buFontTx/>
              <a:buChar char="•"/>
            </a:pPr>
            <a:r>
              <a:rPr lang="en-CA"/>
              <a:t>A claim is construed according to principles of claims construction enunciated by the S.C.C. (see </a:t>
            </a:r>
            <a:r>
              <a:rPr lang="en-CA" i="1"/>
              <a:t>Free World Trust</a:t>
            </a:r>
            <a:r>
              <a:rPr lang="en-CA"/>
              <a:t>)</a:t>
            </a:r>
          </a:p>
          <a:p>
            <a:pPr>
              <a:lnSpc>
                <a:spcPct val="90000"/>
              </a:lnSpc>
            </a:pPr>
            <a:endParaRPr lang="en-CA"/>
          </a:p>
          <a:p>
            <a:pPr>
              <a:lnSpc>
                <a:spcPct val="90000"/>
              </a:lnSpc>
              <a:buFontTx/>
              <a:buChar char="•"/>
            </a:pPr>
            <a:r>
              <a:rPr lang="en-US" altLang="ja-JP">
                <a:ea typeface="ＭＳ Ｐゴシック" pitchFamily="112" charset="-128"/>
              </a:rPr>
              <a:t>The language of the claims must be read in light of the specification as a whole, although only the language of the claims that determines the scope</a:t>
            </a:r>
          </a:p>
          <a:p>
            <a:pPr>
              <a:lnSpc>
                <a:spcPct val="90000"/>
              </a:lnSpc>
            </a:pPr>
            <a:endParaRPr lang="en-CA"/>
          </a:p>
        </p:txBody>
      </p:sp>
    </p:spTree>
  </p:cSld>
  <p:clrMapOvr>
    <a:masterClrMapping/>
  </p:clrMapOvr>
  <p:transition spd="slow">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CC795192-AD94-459D-9CB0-B933303E307F}" type="slidenum">
              <a:rPr lang="en-US"/>
              <a:pPr/>
              <a:t>14</a:t>
            </a:fld>
            <a:endParaRPr lang="en-US"/>
          </a:p>
        </p:txBody>
      </p:sp>
      <p:sp>
        <p:nvSpPr>
          <p:cNvPr id="164866" name="Rectangle 2"/>
          <p:cNvSpPr>
            <a:spLocks noGrp="1" noChangeArrowheads="1"/>
          </p:cNvSpPr>
          <p:nvPr>
            <p:ph type="title"/>
          </p:nvPr>
        </p:nvSpPr>
        <p:spPr/>
        <p:txBody>
          <a:bodyPr/>
          <a:lstStyle/>
          <a:p>
            <a:r>
              <a:rPr lang="en-CA"/>
              <a:t>Overbreadth (1/2)</a:t>
            </a:r>
          </a:p>
        </p:txBody>
      </p:sp>
      <p:sp>
        <p:nvSpPr>
          <p:cNvPr id="164867" name="Rectangle 3"/>
          <p:cNvSpPr>
            <a:spLocks noGrp="1" noChangeArrowheads="1"/>
          </p:cNvSpPr>
          <p:nvPr>
            <p:ph type="body" idx="1"/>
          </p:nvPr>
        </p:nvSpPr>
        <p:spPr/>
        <p:txBody>
          <a:bodyPr/>
          <a:lstStyle/>
          <a:p>
            <a:pPr>
              <a:buFontTx/>
              <a:buChar char="•"/>
            </a:pPr>
            <a:r>
              <a:rPr lang="en-CA"/>
              <a:t>Patent Rules, S. 84</a:t>
            </a:r>
          </a:p>
          <a:p>
            <a:pPr>
              <a:buFont typeface="Arial" charset="0"/>
              <a:buNone/>
            </a:pPr>
            <a:r>
              <a:rPr lang="en-CA"/>
              <a:t> “The claims shall be clear and concise and shall be fully supported by the description independently of any document referred to in the description.”</a:t>
            </a:r>
          </a:p>
          <a:p>
            <a:endParaRPr lang="en-CA"/>
          </a:p>
          <a:p>
            <a:pPr>
              <a:buFontTx/>
              <a:buChar char="•"/>
            </a:pPr>
            <a:r>
              <a:rPr lang="en-CA"/>
              <a:t>See also </a:t>
            </a:r>
            <a:r>
              <a:rPr lang="en-CA" i="1"/>
              <a:t>Patent Act</a:t>
            </a:r>
            <a:r>
              <a:rPr lang="en-CA"/>
              <a:t> s. 27(3) and (4)</a:t>
            </a:r>
          </a:p>
          <a:p>
            <a:endParaRPr lang="en-CA"/>
          </a:p>
        </p:txBody>
      </p:sp>
    </p:spTree>
  </p:cSld>
  <p:clrMapOvr>
    <a:masterClrMapping/>
  </p:clrMapOvr>
  <p:transition spd="slow">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B9870F16-926D-419E-AAFA-9F3C00F38759}" type="slidenum">
              <a:rPr lang="en-US"/>
              <a:pPr/>
              <a:t>15</a:t>
            </a:fld>
            <a:endParaRPr lang="en-US"/>
          </a:p>
        </p:txBody>
      </p:sp>
      <p:sp>
        <p:nvSpPr>
          <p:cNvPr id="165890" name="Rectangle 2"/>
          <p:cNvSpPr>
            <a:spLocks noGrp="1" noChangeArrowheads="1"/>
          </p:cNvSpPr>
          <p:nvPr>
            <p:ph type="title"/>
          </p:nvPr>
        </p:nvSpPr>
        <p:spPr/>
        <p:txBody>
          <a:bodyPr/>
          <a:lstStyle/>
          <a:p>
            <a:r>
              <a:rPr lang="en-CA"/>
              <a:t>Overbreadth (2/2)</a:t>
            </a:r>
          </a:p>
        </p:txBody>
      </p:sp>
      <p:sp>
        <p:nvSpPr>
          <p:cNvPr id="165891" name="Rectangle 3"/>
          <p:cNvSpPr>
            <a:spLocks noGrp="1" noChangeArrowheads="1"/>
          </p:cNvSpPr>
          <p:nvPr>
            <p:ph type="body" idx="1"/>
          </p:nvPr>
        </p:nvSpPr>
        <p:spPr/>
        <p:txBody>
          <a:bodyPr/>
          <a:lstStyle/>
          <a:p>
            <a:pPr>
              <a:buFontTx/>
              <a:buChar char="•"/>
            </a:pPr>
            <a:r>
              <a:rPr lang="en-CA" b="1"/>
              <a:t>Patentee can:</a:t>
            </a:r>
            <a:r>
              <a:rPr lang="en-CA"/>
              <a:t> </a:t>
            </a:r>
          </a:p>
          <a:p>
            <a:endParaRPr lang="en-CA"/>
          </a:p>
          <a:p>
            <a:pPr lvl="1"/>
            <a:r>
              <a:rPr lang="en-CA" sz="2000"/>
              <a:t>Claim </a:t>
            </a:r>
            <a:r>
              <a:rPr lang="en-CA" sz="2000" i="1"/>
              <a:t>less</a:t>
            </a:r>
            <a:r>
              <a:rPr lang="en-CA" sz="2000"/>
              <a:t> than that which is disclosed</a:t>
            </a:r>
          </a:p>
          <a:p>
            <a:endParaRPr lang="en-CA"/>
          </a:p>
          <a:p>
            <a:pPr>
              <a:buFontTx/>
              <a:buChar char="•"/>
            </a:pPr>
            <a:r>
              <a:rPr lang="en-CA" b="1"/>
              <a:t>Patentee cannot</a:t>
            </a:r>
            <a:r>
              <a:rPr lang="en-CA"/>
              <a:t> </a:t>
            </a:r>
          </a:p>
          <a:p>
            <a:endParaRPr lang="en-CA"/>
          </a:p>
          <a:p>
            <a:pPr lvl="1"/>
            <a:r>
              <a:rPr lang="en-CA" sz="2000"/>
              <a:t>Claim </a:t>
            </a:r>
            <a:r>
              <a:rPr lang="en-CA" sz="2000" i="1"/>
              <a:t>more</a:t>
            </a:r>
            <a:r>
              <a:rPr lang="en-CA" sz="2000"/>
              <a:t> than that which is disclosed</a:t>
            </a:r>
            <a:r>
              <a:rPr lang="en-CA" sz="2000">
                <a:sym typeface="Wingdings" pitchFamily="2" charset="2"/>
              </a:rPr>
              <a:t></a:t>
            </a:r>
            <a:r>
              <a:rPr lang="en-CA" sz="2000"/>
              <a:t> overbreadth </a:t>
            </a:r>
          </a:p>
        </p:txBody>
      </p:sp>
    </p:spTree>
  </p:cSld>
  <p:clrMapOvr>
    <a:masterClrMapping/>
  </p:clrMapOvr>
  <p:transition spd="slow">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solidFill>
                  <a:srgbClr val="404143"/>
                </a:solidFill>
              </a:rPr>
              <a:t>					</a:t>
            </a:r>
          </a:p>
        </p:txBody>
      </p:sp>
      <p:sp>
        <p:nvSpPr>
          <p:cNvPr id="5" name="Slide Number Placeholder 4"/>
          <p:cNvSpPr>
            <a:spLocks noGrp="1"/>
          </p:cNvSpPr>
          <p:nvPr>
            <p:ph type="sldNum" sz="quarter" idx="11"/>
          </p:nvPr>
        </p:nvSpPr>
        <p:spPr/>
        <p:txBody>
          <a:bodyPr/>
          <a:lstStyle/>
          <a:p>
            <a:fld id="{93FCE775-2662-4582-9E35-198F28250C74}" type="slidenum">
              <a:rPr lang="en-US">
                <a:solidFill>
                  <a:srgbClr val="404143"/>
                </a:solidFill>
              </a:rPr>
              <a:pPr/>
              <a:t>16</a:t>
            </a:fld>
            <a:endParaRPr lang="en-US">
              <a:solidFill>
                <a:srgbClr val="404143"/>
              </a:solidFill>
            </a:endParaRPr>
          </a:p>
        </p:txBody>
      </p:sp>
      <p:sp>
        <p:nvSpPr>
          <p:cNvPr id="122882" name="Rectangle 2"/>
          <p:cNvSpPr>
            <a:spLocks noGrp="1" noChangeArrowheads="1"/>
          </p:cNvSpPr>
          <p:nvPr>
            <p:ph type="title"/>
          </p:nvPr>
        </p:nvSpPr>
        <p:spPr>
          <a:xfrm>
            <a:off x="574675" y="1184275"/>
            <a:ext cx="8188325" cy="492443"/>
          </a:xfrm>
        </p:spPr>
        <p:txBody>
          <a:bodyPr/>
          <a:lstStyle/>
          <a:p>
            <a:r>
              <a:rPr lang="en-CA" smtClean="0"/>
              <a:t>Insufficiency </a:t>
            </a:r>
            <a:r>
              <a:rPr lang="en-CA"/>
              <a:t>(1/4)</a:t>
            </a:r>
            <a:endParaRPr lang="en-GB"/>
          </a:p>
        </p:txBody>
      </p:sp>
      <p:sp>
        <p:nvSpPr>
          <p:cNvPr id="122883" name="Rectangle 3"/>
          <p:cNvSpPr>
            <a:spLocks noGrp="1" noChangeArrowheads="1"/>
          </p:cNvSpPr>
          <p:nvPr>
            <p:ph type="body" idx="1"/>
          </p:nvPr>
        </p:nvSpPr>
        <p:spPr/>
        <p:txBody>
          <a:bodyPr/>
          <a:lstStyle/>
          <a:p>
            <a:pPr>
              <a:lnSpc>
                <a:spcPct val="90000"/>
              </a:lnSpc>
              <a:buFontTx/>
              <a:buChar char="•"/>
            </a:pPr>
            <a:r>
              <a:rPr lang="en-CA" sz="2000"/>
              <a:t>Description of the invention is </a:t>
            </a:r>
            <a:r>
              <a:rPr lang="en-CA" sz="2000" i="1"/>
              <a:t>quid pro quo</a:t>
            </a:r>
          </a:p>
          <a:p>
            <a:pPr>
              <a:lnSpc>
                <a:spcPct val="90000"/>
              </a:lnSpc>
            </a:pPr>
            <a:endParaRPr lang="en-CA" sz="2000"/>
          </a:p>
          <a:p>
            <a:pPr lvl="1">
              <a:lnSpc>
                <a:spcPct val="90000"/>
              </a:lnSpc>
            </a:pPr>
            <a:r>
              <a:rPr lang="en-CA" sz="2000"/>
              <a:t>Applicant’s gain: monopoly over invention</a:t>
            </a:r>
          </a:p>
          <a:p>
            <a:pPr lvl="1">
              <a:lnSpc>
                <a:spcPct val="90000"/>
              </a:lnSpc>
            </a:pPr>
            <a:endParaRPr lang="en-CA" sz="2000"/>
          </a:p>
          <a:p>
            <a:pPr lvl="1">
              <a:lnSpc>
                <a:spcPct val="90000"/>
              </a:lnSpc>
            </a:pPr>
            <a:r>
              <a:rPr lang="en-CA" sz="2000"/>
              <a:t>Applicant’s price: </a:t>
            </a:r>
            <a:r>
              <a:rPr lang="en-US" altLang="ja-JP" sz="2000">
                <a:ea typeface="ＭＳ Ｐゴシック" pitchFamily="112" charset="-128"/>
              </a:rPr>
              <a:t>“hard coinage” of disclosure</a:t>
            </a:r>
          </a:p>
          <a:p>
            <a:pPr lvl="1">
              <a:lnSpc>
                <a:spcPct val="90000"/>
              </a:lnSpc>
              <a:buFont typeface="Arial" charset="0"/>
              <a:buNone/>
            </a:pPr>
            <a:r>
              <a:rPr lang="en-US" altLang="ja-JP" sz="2000">
                <a:ea typeface="ＭＳ Ｐゴシック" pitchFamily="112" charset="-128"/>
              </a:rPr>
              <a:t> </a:t>
            </a:r>
          </a:p>
          <a:p>
            <a:pPr lvl="1">
              <a:lnSpc>
                <a:spcPct val="90000"/>
              </a:lnSpc>
            </a:pPr>
            <a:r>
              <a:rPr lang="en-CA" sz="2000"/>
              <a:t>Society’s gain:</a:t>
            </a:r>
          </a:p>
          <a:p>
            <a:pPr lvl="2">
              <a:lnSpc>
                <a:spcPct val="90000"/>
              </a:lnSpc>
              <a:buFontTx/>
              <a:buChar char="•"/>
            </a:pPr>
            <a:r>
              <a:rPr lang="en-US" altLang="ja-JP" sz="2000">
                <a:ea typeface="ＭＳ Ｐゴシック" pitchFamily="112" charset="-128"/>
              </a:rPr>
              <a:t>disclosure of the nature and working of the invention</a:t>
            </a:r>
          </a:p>
          <a:p>
            <a:pPr lvl="2">
              <a:lnSpc>
                <a:spcPct val="90000"/>
              </a:lnSpc>
              <a:buFontTx/>
              <a:buChar char="•"/>
            </a:pPr>
            <a:r>
              <a:rPr lang="en-US" altLang="ja-JP" sz="2000">
                <a:ea typeface="ＭＳ Ｐゴシック" pitchFamily="112" charset="-128"/>
              </a:rPr>
              <a:t>encourages people to invent</a:t>
            </a:r>
          </a:p>
          <a:p>
            <a:pPr lvl="2">
              <a:lnSpc>
                <a:spcPct val="90000"/>
              </a:lnSpc>
            </a:pPr>
            <a:endParaRPr lang="en-US" altLang="ja-JP" sz="2000">
              <a:ea typeface="ＭＳ Ｐゴシック" pitchFamily="112" charset="-128"/>
            </a:endParaRPr>
          </a:p>
          <a:p>
            <a:pPr lvl="1">
              <a:lnSpc>
                <a:spcPct val="90000"/>
              </a:lnSpc>
            </a:pPr>
            <a:r>
              <a:rPr lang="en-CA" sz="2000"/>
              <a:t>Society’s price: Grant of monopoly</a:t>
            </a:r>
          </a:p>
          <a:p>
            <a:pPr>
              <a:lnSpc>
                <a:spcPct val="90000"/>
              </a:lnSpc>
              <a:buFont typeface="Arial" charset="0"/>
              <a:buNone/>
            </a:pPr>
            <a:endParaRPr lang="en-GB" sz="2000"/>
          </a:p>
        </p:txBody>
      </p:sp>
    </p:spTree>
    <p:extLst>
      <p:ext uri="{BB962C8B-B14F-4D97-AF65-F5344CB8AC3E}">
        <p14:creationId xmlns:p14="http://schemas.microsoft.com/office/powerpoint/2010/main" val="1081631574"/>
      </p:ext>
    </p:extLst>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solidFill>
                  <a:srgbClr val="404143"/>
                </a:solidFill>
              </a:rPr>
              <a:t>					</a:t>
            </a:r>
          </a:p>
        </p:txBody>
      </p:sp>
      <p:sp>
        <p:nvSpPr>
          <p:cNvPr id="5" name="Slide Number Placeholder 4"/>
          <p:cNvSpPr>
            <a:spLocks noGrp="1"/>
          </p:cNvSpPr>
          <p:nvPr>
            <p:ph type="sldNum" sz="quarter" idx="11"/>
          </p:nvPr>
        </p:nvSpPr>
        <p:spPr/>
        <p:txBody>
          <a:bodyPr/>
          <a:lstStyle/>
          <a:p>
            <a:fld id="{AFBFF9E4-8F40-4676-9BD6-AC5ADA311E7C}" type="slidenum">
              <a:rPr lang="en-US">
                <a:solidFill>
                  <a:srgbClr val="404143"/>
                </a:solidFill>
              </a:rPr>
              <a:pPr/>
              <a:t>17</a:t>
            </a:fld>
            <a:endParaRPr lang="en-US">
              <a:solidFill>
                <a:srgbClr val="404143"/>
              </a:solidFill>
            </a:endParaRPr>
          </a:p>
        </p:txBody>
      </p:sp>
      <p:sp>
        <p:nvSpPr>
          <p:cNvPr id="147458" name="Rectangle 2"/>
          <p:cNvSpPr>
            <a:spLocks noGrp="1" noChangeArrowheads="1"/>
          </p:cNvSpPr>
          <p:nvPr>
            <p:ph type="title"/>
          </p:nvPr>
        </p:nvSpPr>
        <p:spPr>
          <a:xfrm>
            <a:off x="574675" y="1184275"/>
            <a:ext cx="8188325" cy="492443"/>
          </a:xfrm>
        </p:spPr>
        <p:txBody>
          <a:bodyPr/>
          <a:lstStyle/>
          <a:p>
            <a:r>
              <a:rPr lang="en-CA" smtClean="0"/>
              <a:t>Insufficiency </a:t>
            </a:r>
            <a:r>
              <a:rPr lang="en-CA"/>
              <a:t>(2/4)</a:t>
            </a:r>
          </a:p>
        </p:txBody>
      </p:sp>
      <p:sp>
        <p:nvSpPr>
          <p:cNvPr id="147459" name="Rectangle 3"/>
          <p:cNvSpPr>
            <a:spLocks noGrp="1" noChangeArrowheads="1"/>
          </p:cNvSpPr>
          <p:nvPr>
            <p:ph type="body" idx="1"/>
          </p:nvPr>
        </p:nvSpPr>
        <p:spPr>
          <a:xfrm>
            <a:off x="468313" y="1628775"/>
            <a:ext cx="8229600" cy="4525963"/>
          </a:xfrm>
        </p:spPr>
        <p:txBody>
          <a:bodyPr/>
          <a:lstStyle/>
          <a:p>
            <a:pPr>
              <a:lnSpc>
                <a:spcPct val="80000"/>
              </a:lnSpc>
              <a:buFontTx/>
              <a:buChar char="•"/>
            </a:pPr>
            <a:endParaRPr lang="en-CA" b="1" i="1" smtClean="0"/>
          </a:p>
          <a:p>
            <a:pPr>
              <a:lnSpc>
                <a:spcPct val="80000"/>
              </a:lnSpc>
              <a:buFontTx/>
              <a:buChar char="•"/>
            </a:pPr>
            <a:r>
              <a:rPr lang="en-CA" b="1" i="1" smtClean="0"/>
              <a:t>Patent </a:t>
            </a:r>
            <a:r>
              <a:rPr lang="en-CA" b="1" i="1"/>
              <a:t>Act</a:t>
            </a:r>
            <a:r>
              <a:rPr lang="en-CA"/>
              <a:t/>
            </a:r>
            <a:br>
              <a:rPr lang="en-CA"/>
            </a:br>
            <a:endParaRPr lang="en-CA"/>
          </a:p>
          <a:p>
            <a:pPr>
              <a:lnSpc>
                <a:spcPct val="80000"/>
              </a:lnSpc>
              <a:buFontTx/>
              <a:buChar char="•"/>
            </a:pPr>
            <a:r>
              <a:rPr lang="en-CA" sz="2000" b="1"/>
              <a:t>27.</a:t>
            </a:r>
            <a:r>
              <a:rPr lang="en-CA" sz="2000"/>
              <a:t> (3) The specification of an invention must</a:t>
            </a:r>
          </a:p>
          <a:p>
            <a:pPr lvl="1">
              <a:lnSpc>
                <a:spcPct val="80000"/>
              </a:lnSpc>
              <a:buFont typeface="Arial" charset="0"/>
              <a:buNone/>
            </a:pPr>
            <a:r>
              <a:rPr lang="en-CA" sz="2000"/>
              <a:t>(a) correctly and fully describe the invention and its operation or use as contemplated by the inventor;</a:t>
            </a:r>
          </a:p>
          <a:p>
            <a:pPr lvl="1">
              <a:lnSpc>
                <a:spcPct val="80000"/>
              </a:lnSpc>
              <a:buFont typeface="Arial" charset="0"/>
              <a:buNone/>
            </a:pPr>
            <a:endParaRPr lang="en-CA" sz="2000"/>
          </a:p>
          <a:p>
            <a:pPr lvl="1">
              <a:lnSpc>
                <a:spcPct val="80000"/>
              </a:lnSpc>
              <a:buFont typeface="Arial" charset="0"/>
              <a:buNone/>
            </a:pPr>
            <a:r>
              <a:rPr lang="en-CA" sz="2000"/>
              <a:t>(b) set out clearly the various steps in a process, or the method of constructing, making, compounding or using a machine, manufacture or composition of matter, in such full, clear, concise and exact terms as to enable any person skilled in the art or science to which it pertains, or with which it is most closely connected, to make, construct, compound or use it;</a:t>
            </a:r>
          </a:p>
          <a:p>
            <a:pPr lvl="1">
              <a:lnSpc>
                <a:spcPct val="80000"/>
              </a:lnSpc>
              <a:buFont typeface="Arial" charset="0"/>
              <a:buNone/>
            </a:pPr>
            <a:r>
              <a:rPr lang="en-CA" sz="2000"/>
              <a:t>…</a:t>
            </a:r>
          </a:p>
          <a:p>
            <a:pPr lvl="1">
              <a:lnSpc>
                <a:spcPct val="80000"/>
              </a:lnSpc>
              <a:buFont typeface="Arial" charset="0"/>
              <a:buNone/>
            </a:pPr>
            <a:endParaRPr lang="en-CA" sz="2000"/>
          </a:p>
        </p:txBody>
      </p:sp>
    </p:spTree>
    <p:extLst>
      <p:ext uri="{BB962C8B-B14F-4D97-AF65-F5344CB8AC3E}">
        <p14:creationId xmlns:p14="http://schemas.microsoft.com/office/powerpoint/2010/main" val="305498147"/>
      </p:ext>
    </p:extLst>
  </p:cSld>
  <p:clrMapOvr>
    <a:masterClrMapping/>
  </p:clrMapOvr>
  <p:transition spd="slow">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solidFill>
                  <a:srgbClr val="404143"/>
                </a:solidFill>
              </a:rPr>
              <a:t>					</a:t>
            </a:r>
          </a:p>
        </p:txBody>
      </p:sp>
      <p:sp>
        <p:nvSpPr>
          <p:cNvPr id="5" name="Slide Number Placeholder 4"/>
          <p:cNvSpPr>
            <a:spLocks noGrp="1"/>
          </p:cNvSpPr>
          <p:nvPr>
            <p:ph type="sldNum" sz="quarter" idx="11"/>
          </p:nvPr>
        </p:nvSpPr>
        <p:spPr/>
        <p:txBody>
          <a:bodyPr/>
          <a:lstStyle/>
          <a:p>
            <a:fld id="{EDF6115A-B05A-4B43-917B-823B8C42B767}" type="slidenum">
              <a:rPr lang="en-US">
                <a:solidFill>
                  <a:srgbClr val="404143"/>
                </a:solidFill>
              </a:rPr>
              <a:pPr/>
              <a:t>18</a:t>
            </a:fld>
            <a:endParaRPr lang="en-US">
              <a:solidFill>
                <a:srgbClr val="404143"/>
              </a:solidFill>
            </a:endParaRPr>
          </a:p>
        </p:txBody>
      </p:sp>
      <p:sp>
        <p:nvSpPr>
          <p:cNvPr id="148482" name="Rectangle 2"/>
          <p:cNvSpPr>
            <a:spLocks noGrp="1" noChangeArrowheads="1"/>
          </p:cNvSpPr>
          <p:nvPr>
            <p:ph type="title"/>
          </p:nvPr>
        </p:nvSpPr>
        <p:spPr>
          <a:xfrm>
            <a:off x="574675" y="1184275"/>
            <a:ext cx="8188325" cy="492443"/>
          </a:xfrm>
        </p:spPr>
        <p:txBody>
          <a:bodyPr/>
          <a:lstStyle/>
          <a:p>
            <a:r>
              <a:rPr lang="en-CA" smtClean="0"/>
              <a:t>Insufficiency </a:t>
            </a:r>
            <a:r>
              <a:rPr lang="en-CA"/>
              <a:t>(3/4)</a:t>
            </a:r>
          </a:p>
        </p:txBody>
      </p:sp>
      <p:sp>
        <p:nvSpPr>
          <p:cNvPr id="148483" name="Rectangle 3"/>
          <p:cNvSpPr>
            <a:spLocks noGrp="1" noChangeArrowheads="1"/>
          </p:cNvSpPr>
          <p:nvPr>
            <p:ph type="body" idx="1"/>
          </p:nvPr>
        </p:nvSpPr>
        <p:spPr/>
        <p:txBody>
          <a:bodyPr/>
          <a:lstStyle/>
          <a:p>
            <a:pPr>
              <a:buFontTx/>
              <a:buChar char="•"/>
            </a:pPr>
            <a:r>
              <a:rPr lang="en-US" altLang="ja-JP" b="1">
                <a:ea typeface="ＭＳ Ｐゴシック" pitchFamily="112" charset="-128"/>
              </a:rPr>
              <a:t>Only 2 questions relevant to type of information required under 27(3):</a:t>
            </a:r>
          </a:p>
          <a:p>
            <a:endParaRPr lang="en-US" altLang="ja-JP" b="1">
              <a:ea typeface="ＭＳ Ｐゴシック" pitchFamily="112" charset="-128"/>
            </a:endParaRPr>
          </a:p>
          <a:p>
            <a:pPr lvl="1"/>
            <a:r>
              <a:rPr lang="en-US" altLang="ja-JP" sz="2000">
                <a:ea typeface="ＭＳ Ｐゴシック" pitchFamily="112" charset="-128"/>
              </a:rPr>
              <a:t>What is your invention? </a:t>
            </a:r>
          </a:p>
          <a:p>
            <a:pPr lvl="1"/>
            <a:endParaRPr lang="en-US" altLang="ja-JP" sz="2000">
              <a:ea typeface="ＭＳ Ｐゴシック" pitchFamily="112" charset="-128"/>
            </a:endParaRPr>
          </a:p>
          <a:p>
            <a:pPr lvl="1"/>
            <a:r>
              <a:rPr lang="en-US" altLang="ja-JP" sz="2000">
                <a:ea typeface="ＭＳ Ｐゴシック" pitchFamily="112" charset="-128"/>
              </a:rPr>
              <a:t>How does it work?</a:t>
            </a:r>
            <a:r>
              <a:rPr lang="en-CA" altLang="ja-JP" sz="2000">
                <a:ea typeface="ＭＳ Ｐゴシック" pitchFamily="112" charset="-128"/>
              </a:rPr>
              <a:t> </a:t>
            </a:r>
            <a:endParaRPr lang="en-CA" sz="2000"/>
          </a:p>
        </p:txBody>
      </p:sp>
    </p:spTree>
    <p:extLst>
      <p:ext uri="{BB962C8B-B14F-4D97-AF65-F5344CB8AC3E}">
        <p14:creationId xmlns:p14="http://schemas.microsoft.com/office/powerpoint/2010/main" val="2619243862"/>
      </p:ext>
    </p:extLst>
  </p:cSld>
  <p:clrMapOvr>
    <a:masterClrMapping/>
  </p:clrMapOvr>
  <p:transition spd="slow">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solidFill>
                  <a:srgbClr val="404143"/>
                </a:solidFill>
              </a:rPr>
              <a:t>					</a:t>
            </a:r>
          </a:p>
        </p:txBody>
      </p:sp>
      <p:sp>
        <p:nvSpPr>
          <p:cNvPr id="5" name="Slide Number Placeholder 4"/>
          <p:cNvSpPr>
            <a:spLocks noGrp="1"/>
          </p:cNvSpPr>
          <p:nvPr>
            <p:ph type="sldNum" sz="quarter" idx="11"/>
          </p:nvPr>
        </p:nvSpPr>
        <p:spPr/>
        <p:txBody>
          <a:bodyPr/>
          <a:lstStyle/>
          <a:p>
            <a:fld id="{8D2131D6-354F-4BBB-88FF-3BA855902238}" type="slidenum">
              <a:rPr lang="en-US">
                <a:solidFill>
                  <a:srgbClr val="404143"/>
                </a:solidFill>
              </a:rPr>
              <a:pPr/>
              <a:t>19</a:t>
            </a:fld>
            <a:endParaRPr lang="en-US">
              <a:solidFill>
                <a:srgbClr val="404143"/>
              </a:solidFill>
            </a:endParaRPr>
          </a:p>
        </p:txBody>
      </p:sp>
      <p:sp>
        <p:nvSpPr>
          <p:cNvPr id="149506" name="Rectangle 2"/>
          <p:cNvSpPr>
            <a:spLocks noGrp="1" noChangeArrowheads="1"/>
          </p:cNvSpPr>
          <p:nvPr>
            <p:ph type="title"/>
          </p:nvPr>
        </p:nvSpPr>
        <p:spPr>
          <a:xfrm>
            <a:off x="574675" y="1184275"/>
            <a:ext cx="8188325" cy="492443"/>
          </a:xfrm>
        </p:spPr>
        <p:txBody>
          <a:bodyPr/>
          <a:lstStyle/>
          <a:p>
            <a:r>
              <a:rPr lang="en-CA" smtClean="0"/>
              <a:t>Insufficiency </a:t>
            </a:r>
            <a:r>
              <a:rPr lang="en-CA"/>
              <a:t>(4/4)</a:t>
            </a:r>
          </a:p>
        </p:txBody>
      </p:sp>
      <p:sp>
        <p:nvSpPr>
          <p:cNvPr id="149507" name="Rectangle 3"/>
          <p:cNvSpPr>
            <a:spLocks noGrp="1" noChangeArrowheads="1"/>
          </p:cNvSpPr>
          <p:nvPr>
            <p:ph type="body" idx="1"/>
          </p:nvPr>
        </p:nvSpPr>
        <p:spPr/>
        <p:txBody>
          <a:bodyPr/>
          <a:lstStyle/>
          <a:p>
            <a:pPr>
              <a:buFontTx/>
              <a:buChar char="•"/>
            </a:pPr>
            <a:r>
              <a:rPr lang="en-US" altLang="ja-JP">
                <a:ea typeface="ＭＳ Ｐゴシック" pitchFamily="112" charset="-128"/>
              </a:rPr>
              <a:t>Key issue: Can  POSITA successfully use</a:t>
            </a:r>
          </a:p>
          <a:p>
            <a:pPr>
              <a:buFont typeface="Arial" charset="0"/>
              <a:buNone/>
            </a:pPr>
            <a:r>
              <a:rPr lang="en-US" altLang="ja-JP">
                <a:ea typeface="ＭＳ Ｐゴシック" pitchFamily="112" charset="-128"/>
              </a:rPr>
              <a:t> the invention </a:t>
            </a:r>
          </a:p>
          <a:p>
            <a:pPr>
              <a:buFont typeface="Arial" charset="0"/>
              <a:buNone/>
            </a:pPr>
            <a:endParaRPr lang="en-US" altLang="ja-JP">
              <a:ea typeface="ＭＳ Ｐゴシック" pitchFamily="112" charset="-128"/>
            </a:endParaRPr>
          </a:p>
          <a:p>
            <a:pPr>
              <a:buFontTx/>
              <a:buChar char="•"/>
            </a:pPr>
            <a:r>
              <a:rPr lang="en-US" altLang="ja-JP">
                <a:ea typeface="ＭＳ Ｐゴシック" pitchFamily="112" charset="-128"/>
              </a:rPr>
              <a:t>simple experimentation</a:t>
            </a:r>
            <a:r>
              <a:rPr lang="en-US" altLang="ja-JP">
                <a:ea typeface="ＭＳ Ｐゴシック" pitchFamily="112" charset="-128"/>
                <a:sym typeface="Wingdings" pitchFamily="2" charset="2"/>
              </a:rPr>
              <a:t></a:t>
            </a:r>
            <a:r>
              <a:rPr lang="en-US" altLang="ja-JP">
                <a:ea typeface="ＭＳ Ｐゴシック" pitchFamily="112" charset="-128"/>
              </a:rPr>
              <a:t> OK </a:t>
            </a:r>
          </a:p>
          <a:p>
            <a:endParaRPr lang="en-US" altLang="ja-JP">
              <a:ea typeface="ＭＳ Ｐゴシック" pitchFamily="112" charset="-128"/>
            </a:endParaRPr>
          </a:p>
          <a:p>
            <a:pPr>
              <a:buFontTx/>
              <a:buChar char="•"/>
            </a:pPr>
            <a:r>
              <a:rPr lang="en-US" altLang="ja-JP">
                <a:ea typeface="ＭＳ Ｐゴシック" pitchFamily="112" charset="-128"/>
              </a:rPr>
              <a:t>“inventive” experimentation</a:t>
            </a:r>
            <a:r>
              <a:rPr lang="en-US" altLang="ja-JP">
                <a:ea typeface="ＭＳ Ｐゴシック" pitchFamily="112" charset="-128"/>
                <a:sym typeface="Wingdings" pitchFamily="2" charset="2"/>
              </a:rPr>
              <a:t> Not OK</a:t>
            </a:r>
            <a:r>
              <a:rPr lang="en-US" altLang="ja-JP">
                <a:ea typeface="ＭＳ Ｐゴシック" pitchFamily="112" charset="-128"/>
              </a:rPr>
              <a:t>.</a:t>
            </a:r>
            <a:r>
              <a:rPr lang="en-CA" altLang="ja-JP">
                <a:ea typeface="ＭＳ Ｐゴシック" pitchFamily="112" charset="-128"/>
              </a:rPr>
              <a:t> </a:t>
            </a:r>
            <a:br>
              <a:rPr lang="en-CA" altLang="ja-JP">
                <a:ea typeface="ＭＳ Ｐゴシック" pitchFamily="112" charset="-128"/>
              </a:rPr>
            </a:br>
            <a:endParaRPr lang="en-CA"/>
          </a:p>
        </p:txBody>
      </p:sp>
    </p:spTree>
    <p:extLst>
      <p:ext uri="{BB962C8B-B14F-4D97-AF65-F5344CB8AC3E}">
        <p14:creationId xmlns:p14="http://schemas.microsoft.com/office/powerpoint/2010/main" val="2666204533"/>
      </p:ext>
    </p:extLst>
  </p:cSld>
  <p:clrMapOvr>
    <a:masterClrMapping/>
  </p:clrMapOvr>
  <p:transition spd="slow">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50B77ED1-875A-4028-92FD-A952E8127564}" type="slidenum">
              <a:rPr lang="en-US"/>
              <a:pPr/>
              <a:t>20</a:t>
            </a:fld>
            <a:endParaRPr lang="en-US"/>
          </a:p>
        </p:txBody>
      </p:sp>
      <p:sp>
        <p:nvSpPr>
          <p:cNvPr id="167938" name="Rectangle 2"/>
          <p:cNvSpPr>
            <a:spLocks noGrp="1" noChangeArrowheads="1"/>
          </p:cNvSpPr>
          <p:nvPr>
            <p:ph type="title"/>
          </p:nvPr>
        </p:nvSpPr>
        <p:spPr>
          <a:xfrm>
            <a:off x="574675" y="1184275"/>
            <a:ext cx="8188325" cy="492443"/>
          </a:xfrm>
        </p:spPr>
        <p:txBody>
          <a:bodyPr/>
          <a:lstStyle/>
          <a:p>
            <a:r>
              <a:rPr lang="en-CA" smtClean="0"/>
              <a:t>Material Misrepresentation (</a:t>
            </a:r>
            <a:r>
              <a:rPr lang="en-CA"/>
              <a:t>1/5)</a:t>
            </a:r>
          </a:p>
        </p:txBody>
      </p:sp>
      <p:sp>
        <p:nvSpPr>
          <p:cNvPr id="167939" name="Rectangle 3"/>
          <p:cNvSpPr>
            <a:spLocks noGrp="1" noChangeArrowheads="1"/>
          </p:cNvSpPr>
          <p:nvPr>
            <p:ph type="body" idx="1"/>
          </p:nvPr>
        </p:nvSpPr>
        <p:spPr/>
        <p:txBody>
          <a:bodyPr/>
          <a:lstStyle/>
          <a:p>
            <a:pPr>
              <a:buFont typeface="Arial" charset="0"/>
              <a:buNone/>
            </a:pPr>
            <a:r>
              <a:rPr lang="en-US" altLang="ja-JP" b="1" i="1">
                <a:ea typeface="ＭＳ Ｐゴシック" pitchFamily="112" charset="-128"/>
              </a:rPr>
              <a:t>Patent Act</a:t>
            </a:r>
            <a:r>
              <a:rPr lang="en-US" altLang="ja-JP" b="1">
                <a:ea typeface="ＭＳ Ｐゴシック" pitchFamily="112" charset="-128"/>
              </a:rPr>
              <a:t>, 53(1):</a:t>
            </a:r>
          </a:p>
          <a:p>
            <a:pPr>
              <a:buFont typeface="Arial" charset="0"/>
              <a:buNone/>
            </a:pPr>
            <a:r>
              <a:rPr lang="en-US" altLang="ja-JP" sz="2000">
                <a:ea typeface="ＭＳ Ｐゴシック" pitchFamily="112" charset="-128"/>
              </a:rPr>
              <a:t>  “A patent is void if any material allegation in the petition of the applicant in respect of the patent is untrue,  or</a:t>
            </a:r>
          </a:p>
          <a:p>
            <a:pPr>
              <a:buFont typeface="Arial" charset="0"/>
              <a:buNone/>
            </a:pPr>
            <a:r>
              <a:rPr lang="en-US" altLang="ja-JP" sz="2000">
                <a:ea typeface="ＭＳ Ｐゴシック" pitchFamily="112" charset="-128"/>
              </a:rPr>
              <a:t>    if the specification and drawings contain more or less than is necessary for obtaining the end for which they purport to be made, and the omission or addition is wilfully made for the purpose of misleading.”</a:t>
            </a:r>
            <a:endParaRPr lang="en-CA" sz="2000"/>
          </a:p>
        </p:txBody>
      </p:sp>
    </p:spTree>
  </p:cSld>
  <p:clrMapOvr>
    <a:masterClrMapping/>
  </p:clrMapOvr>
  <p:transition spd="slow">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7C7CFE67-5599-4506-845E-EB24BFAEB24E}" type="slidenum">
              <a:rPr lang="en-US"/>
              <a:pPr/>
              <a:t>21</a:t>
            </a:fld>
            <a:endParaRPr lang="en-US"/>
          </a:p>
        </p:txBody>
      </p:sp>
      <p:sp>
        <p:nvSpPr>
          <p:cNvPr id="168962" name="Rectangle 2"/>
          <p:cNvSpPr>
            <a:spLocks noGrp="1" noChangeArrowheads="1"/>
          </p:cNvSpPr>
          <p:nvPr>
            <p:ph type="title"/>
          </p:nvPr>
        </p:nvSpPr>
        <p:spPr>
          <a:xfrm>
            <a:off x="574675" y="1184275"/>
            <a:ext cx="8188325" cy="492443"/>
          </a:xfrm>
        </p:spPr>
        <p:txBody>
          <a:bodyPr/>
          <a:lstStyle/>
          <a:p>
            <a:r>
              <a:rPr lang="en-CA"/>
              <a:t> Material Misrepresentation (2/5)</a:t>
            </a:r>
          </a:p>
        </p:txBody>
      </p:sp>
      <p:sp>
        <p:nvSpPr>
          <p:cNvPr id="168963" name="Rectangle 3"/>
          <p:cNvSpPr>
            <a:spLocks noGrp="1" noChangeArrowheads="1"/>
          </p:cNvSpPr>
          <p:nvPr>
            <p:ph type="body" idx="1"/>
          </p:nvPr>
        </p:nvSpPr>
        <p:spPr>
          <a:xfrm>
            <a:off x="468313" y="1905000"/>
            <a:ext cx="8229600" cy="4249738"/>
          </a:xfrm>
        </p:spPr>
        <p:txBody>
          <a:bodyPr/>
          <a:lstStyle/>
          <a:p>
            <a:pPr>
              <a:lnSpc>
                <a:spcPct val="90000"/>
              </a:lnSpc>
              <a:buFontTx/>
              <a:buChar char="•"/>
            </a:pPr>
            <a:r>
              <a:rPr lang="en-US" altLang="ja-JP" sz="2000">
                <a:ea typeface="ＭＳ Ｐゴシック" pitchFamily="112" charset="-128"/>
              </a:rPr>
              <a:t>Allegations under s. 53 implicate the notion of fraud </a:t>
            </a:r>
          </a:p>
          <a:p>
            <a:pPr>
              <a:lnSpc>
                <a:spcPct val="90000"/>
              </a:lnSpc>
            </a:pPr>
            <a:endParaRPr lang="en-US" altLang="ja-JP" sz="2000">
              <a:ea typeface="ＭＳ Ｐゴシック" pitchFamily="112" charset="-128"/>
            </a:endParaRPr>
          </a:p>
          <a:p>
            <a:pPr>
              <a:lnSpc>
                <a:spcPct val="90000"/>
              </a:lnSpc>
              <a:buFontTx/>
              <a:buChar char="•"/>
            </a:pPr>
            <a:r>
              <a:rPr lang="en-US" altLang="ja-JP" sz="2000">
                <a:ea typeface="ＭＳ Ｐゴシック" pitchFamily="112" charset="-128"/>
              </a:rPr>
              <a:t>The onus is on the party alleging an intention to mislead to prove it</a:t>
            </a:r>
          </a:p>
          <a:p>
            <a:pPr>
              <a:lnSpc>
                <a:spcPct val="90000"/>
              </a:lnSpc>
            </a:pPr>
            <a:endParaRPr lang="en-US" altLang="ja-JP" sz="2000">
              <a:ea typeface="ＭＳ Ｐゴシック" pitchFamily="112" charset="-128"/>
            </a:endParaRPr>
          </a:p>
          <a:p>
            <a:pPr>
              <a:lnSpc>
                <a:spcPct val="90000"/>
              </a:lnSpc>
              <a:buFontTx/>
              <a:buChar char="•"/>
            </a:pPr>
            <a:r>
              <a:rPr lang="en-US" altLang="ja-JP" sz="2000">
                <a:ea typeface="ＭＳ Ｐゴシック" pitchFamily="112" charset="-128"/>
              </a:rPr>
              <a:t>Allegation should not be made lightly, without a sufficient evidentiary foundation</a:t>
            </a:r>
          </a:p>
          <a:p>
            <a:pPr>
              <a:lnSpc>
                <a:spcPct val="90000"/>
              </a:lnSpc>
            </a:pPr>
            <a:endParaRPr lang="en-US" altLang="ja-JP" sz="2000">
              <a:ea typeface="ＭＳ Ｐゴシック" pitchFamily="112" charset="-128"/>
            </a:endParaRPr>
          </a:p>
          <a:p>
            <a:pPr>
              <a:lnSpc>
                <a:spcPct val="90000"/>
              </a:lnSpc>
              <a:buFontTx/>
              <a:buChar char="•"/>
            </a:pPr>
            <a:r>
              <a:rPr lang="en-US" altLang="ja-JP" sz="2000">
                <a:ea typeface="ＭＳ Ｐゴシック" pitchFamily="112" charset="-128"/>
              </a:rPr>
              <a:t>There are serious cost consequences to an unproven allegation </a:t>
            </a:r>
            <a:r>
              <a:rPr lang="en-CA" altLang="ja-JP" sz="2000">
                <a:ea typeface="ＭＳ Ｐゴシック" pitchFamily="112" charset="-128"/>
              </a:rPr>
              <a:t> </a:t>
            </a:r>
            <a:br>
              <a:rPr lang="en-CA" altLang="ja-JP" sz="2000">
                <a:ea typeface="ＭＳ Ｐゴシック" pitchFamily="112" charset="-128"/>
              </a:rPr>
            </a:br>
            <a:endParaRPr lang="en-CA" sz="2000"/>
          </a:p>
        </p:txBody>
      </p:sp>
    </p:spTree>
  </p:cSld>
  <p:clrMapOvr>
    <a:masterClrMapping/>
  </p:clrMapOvr>
  <p:transition spd="slow">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9715D0A2-F85C-4BE7-8972-5CD1AD4B4F66}" type="slidenum">
              <a:rPr lang="en-US"/>
              <a:pPr/>
              <a:t>22</a:t>
            </a:fld>
            <a:endParaRPr lang="en-US"/>
          </a:p>
        </p:txBody>
      </p:sp>
      <p:sp>
        <p:nvSpPr>
          <p:cNvPr id="169986" name="Rectangle 2"/>
          <p:cNvSpPr>
            <a:spLocks noGrp="1" noChangeArrowheads="1"/>
          </p:cNvSpPr>
          <p:nvPr>
            <p:ph type="title"/>
          </p:nvPr>
        </p:nvSpPr>
        <p:spPr>
          <a:xfrm>
            <a:off x="574675" y="1184275"/>
            <a:ext cx="8188325" cy="492443"/>
          </a:xfrm>
        </p:spPr>
        <p:txBody>
          <a:bodyPr/>
          <a:lstStyle/>
          <a:p>
            <a:r>
              <a:rPr lang="en-CA"/>
              <a:t> Material Misrepresentation (3/5)</a:t>
            </a:r>
          </a:p>
        </p:txBody>
      </p:sp>
      <p:sp>
        <p:nvSpPr>
          <p:cNvPr id="169987" name="Rectangle 3"/>
          <p:cNvSpPr>
            <a:spLocks noGrp="1" noChangeArrowheads="1"/>
          </p:cNvSpPr>
          <p:nvPr>
            <p:ph type="body" idx="1"/>
          </p:nvPr>
        </p:nvSpPr>
        <p:spPr/>
        <p:txBody>
          <a:bodyPr/>
          <a:lstStyle/>
          <a:p>
            <a:pPr>
              <a:lnSpc>
                <a:spcPct val="80000"/>
              </a:lnSpc>
              <a:buFontTx/>
              <a:buChar char="•"/>
            </a:pPr>
            <a:r>
              <a:rPr lang="en-US" altLang="ja-JP" u="sng">
                <a:ea typeface="ＭＳ Ｐゴシック" pitchFamily="112" charset="-128"/>
              </a:rPr>
              <a:t>(1) Untrue material allegation</a:t>
            </a:r>
          </a:p>
          <a:p>
            <a:pPr>
              <a:lnSpc>
                <a:spcPct val="80000"/>
              </a:lnSpc>
            </a:pPr>
            <a:endParaRPr lang="en-US" altLang="ja-JP" u="sng">
              <a:ea typeface="ＭＳ Ｐゴシック" pitchFamily="112" charset="-128"/>
            </a:endParaRPr>
          </a:p>
          <a:p>
            <a:pPr>
              <a:lnSpc>
                <a:spcPct val="80000"/>
              </a:lnSpc>
              <a:buFontTx/>
              <a:buChar char="•"/>
            </a:pPr>
            <a:r>
              <a:rPr lang="en-US" altLang="ja-JP" sz="2000">
                <a:ea typeface="ＭＳ Ｐゴシック" pitchFamily="112" charset="-128"/>
              </a:rPr>
              <a:t>plain reading: no requirement for wilfulness </a:t>
            </a:r>
          </a:p>
          <a:p>
            <a:pPr>
              <a:lnSpc>
                <a:spcPct val="80000"/>
              </a:lnSpc>
              <a:buFont typeface="Arial" charset="0"/>
              <a:buNone/>
            </a:pPr>
            <a:endParaRPr lang="en-US" altLang="ja-JP" sz="2000">
              <a:ea typeface="ＭＳ Ｐゴシック" pitchFamily="112" charset="-128"/>
            </a:endParaRPr>
          </a:p>
          <a:p>
            <a:pPr>
              <a:lnSpc>
                <a:spcPct val="80000"/>
              </a:lnSpc>
              <a:buFontTx/>
              <a:buChar char="•"/>
            </a:pPr>
            <a:r>
              <a:rPr lang="en-US" altLang="ja-JP" sz="2000">
                <a:ea typeface="ＭＳ Ｐゴシック" pitchFamily="112" charset="-128"/>
              </a:rPr>
              <a:t>Some cases  have discussed wilfulness when considering this part of the section</a:t>
            </a:r>
          </a:p>
          <a:p>
            <a:pPr>
              <a:lnSpc>
                <a:spcPct val="80000"/>
              </a:lnSpc>
              <a:buFont typeface="Arial" charset="0"/>
              <a:buNone/>
            </a:pPr>
            <a:r>
              <a:rPr lang="en-US" altLang="ja-JP" sz="2000">
                <a:ea typeface="ＭＳ Ｐゴシック" pitchFamily="112" charset="-128"/>
              </a:rPr>
              <a:t> </a:t>
            </a:r>
          </a:p>
          <a:p>
            <a:pPr>
              <a:lnSpc>
                <a:spcPct val="80000"/>
              </a:lnSpc>
              <a:buFontTx/>
              <a:buChar char="•"/>
            </a:pPr>
            <a:r>
              <a:rPr lang="en-US" altLang="ja-JP" sz="2000">
                <a:ea typeface="ＭＳ Ｐゴシック" pitchFamily="112" charset="-128"/>
              </a:rPr>
              <a:t>Cases suggest that the focus is on materiality</a:t>
            </a:r>
          </a:p>
          <a:p>
            <a:pPr>
              <a:lnSpc>
                <a:spcPct val="80000"/>
              </a:lnSpc>
            </a:pPr>
            <a:endParaRPr lang="en-US" altLang="ja-JP" sz="2000">
              <a:ea typeface="ＭＳ Ｐゴシック" pitchFamily="112" charset="-128"/>
            </a:endParaRPr>
          </a:p>
          <a:p>
            <a:pPr>
              <a:lnSpc>
                <a:spcPct val="80000"/>
              </a:lnSpc>
              <a:buFontTx/>
              <a:buChar char="•"/>
            </a:pPr>
            <a:r>
              <a:rPr lang="en-US" altLang="ja-JP" sz="2000">
                <a:ea typeface="ＭＳ Ｐゴシック" pitchFamily="112" charset="-128"/>
              </a:rPr>
              <a:t>An untrue statement, even if made without intention, will void a patent if it is material.</a:t>
            </a:r>
            <a:r>
              <a:rPr lang="en-CA" altLang="ja-JP" sz="2000">
                <a:ea typeface="ＭＳ Ｐゴシック" pitchFamily="112" charset="-128"/>
              </a:rPr>
              <a:t> </a:t>
            </a:r>
            <a:br>
              <a:rPr lang="en-CA" altLang="ja-JP" sz="2000">
                <a:ea typeface="ＭＳ Ｐゴシック" pitchFamily="112" charset="-128"/>
              </a:rPr>
            </a:br>
            <a:endParaRPr lang="en-CA" sz="2000"/>
          </a:p>
        </p:txBody>
      </p:sp>
    </p:spTree>
  </p:cSld>
  <p:clrMapOvr>
    <a:masterClrMapping/>
  </p:clrMapOvr>
  <p:transition spd="slow">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D0ABA1BB-8102-4E01-A75A-188B13262F95}" type="slidenum">
              <a:rPr lang="en-US"/>
              <a:pPr/>
              <a:t>23</a:t>
            </a:fld>
            <a:endParaRPr lang="en-US"/>
          </a:p>
        </p:txBody>
      </p:sp>
      <p:sp>
        <p:nvSpPr>
          <p:cNvPr id="171010" name="Rectangle 2"/>
          <p:cNvSpPr>
            <a:spLocks noGrp="1" noChangeArrowheads="1"/>
          </p:cNvSpPr>
          <p:nvPr>
            <p:ph type="title"/>
          </p:nvPr>
        </p:nvSpPr>
        <p:spPr>
          <a:xfrm>
            <a:off x="574675" y="1184275"/>
            <a:ext cx="8188325" cy="492443"/>
          </a:xfrm>
        </p:spPr>
        <p:txBody>
          <a:bodyPr/>
          <a:lstStyle/>
          <a:p>
            <a:r>
              <a:rPr lang="en-CA"/>
              <a:t> Material Misrepresentation (4/5) </a:t>
            </a:r>
          </a:p>
        </p:txBody>
      </p:sp>
      <p:sp>
        <p:nvSpPr>
          <p:cNvPr id="171011" name="Rectangle 3"/>
          <p:cNvSpPr>
            <a:spLocks noGrp="1" noChangeArrowheads="1"/>
          </p:cNvSpPr>
          <p:nvPr>
            <p:ph type="body" idx="1"/>
          </p:nvPr>
        </p:nvSpPr>
        <p:spPr/>
        <p:txBody>
          <a:bodyPr/>
          <a:lstStyle/>
          <a:p>
            <a:pPr>
              <a:buFontTx/>
              <a:buChar char="•"/>
            </a:pPr>
            <a:r>
              <a:rPr lang="en-US" altLang="ja-JP" b="1" u="sng">
                <a:ea typeface="ＭＳ Ｐゴシック" pitchFamily="112" charset="-128"/>
              </a:rPr>
              <a:t>(2) Wilfully misleading omission/addition</a:t>
            </a:r>
          </a:p>
          <a:p>
            <a:endParaRPr lang="en-US" altLang="ja-JP" b="1" u="sng">
              <a:ea typeface="ＭＳ Ｐゴシック" pitchFamily="112" charset="-128"/>
            </a:endParaRPr>
          </a:p>
          <a:p>
            <a:pPr>
              <a:buFontTx/>
              <a:buChar char="•"/>
            </a:pPr>
            <a:r>
              <a:rPr lang="en-US" altLang="ja-JP" sz="2000">
                <a:ea typeface="ＭＳ Ｐゴシック" pitchFamily="112" charset="-128"/>
              </a:rPr>
              <a:t>Proof of wilfulness is an essential element </a:t>
            </a:r>
          </a:p>
          <a:p>
            <a:endParaRPr lang="en-US" altLang="ja-JP" sz="2000">
              <a:ea typeface="ＭＳ Ｐゴシック" pitchFamily="112" charset="-128"/>
            </a:endParaRPr>
          </a:p>
          <a:p>
            <a:pPr>
              <a:buFontTx/>
              <a:buChar char="•"/>
            </a:pPr>
            <a:r>
              <a:rPr lang="en-US" altLang="ja-JP" sz="2000">
                <a:ea typeface="ＭＳ Ｐゴシック" pitchFamily="112" charset="-128"/>
              </a:rPr>
              <a:t>Can be made out by evidence from which intent to mislead can be inferred</a:t>
            </a:r>
            <a:r>
              <a:rPr lang="en-CA" altLang="ja-JP" sz="2000">
                <a:ea typeface="ＭＳ Ｐゴシック" pitchFamily="112" charset="-128"/>
              </a:rPr>
              <a:t> </a:t>
            </a:r>
            <a:endParaRPr lang="en-CA" sz="2000"/>
          </a:p>
        </p:txBody>
      </p:sp>
    </p:spTree>
  </p:cSld>
  <p:clrMapOvr>
    <a:masterClrMapping/>
  </p:clrMapOvr>
  <p:transition spd="slow">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EB0A29B2-A4E9-4B23-B057-241415E63D71}" type="slidenum">
              <a:rPr lang="en-US"/>
              <a:pPr/>
              <a:t>24</a:t>
            </a:fld>
            <a:endParaRPr lang="en-US"/>
          </a:p>
        </p:txBody>
      </p:sp>
      <p:sp>
        <p:nvSpPr>
          <p:cNvPr id="172034" name="Rectangle 2"/>
          <p:cNvSpPr>
            <a:spLocks noGrp="1" noChangeArrowheads="1"/>
          </p:cNvSpPr>
          <p:nvPr>
            <p:ph type="title"/>
          </p:nvPr>
        </p:nvSpPr>
        <p:spPr>
          <a:xfrm>
            <a:off x="574675" y="1184275"/>
            <a:ext cx="8188325" cy="492443"/>
          </a:xfrm>
        </p:spPr>
        <p:txBody>
          <a:bodyPr/>
          <a:lstStyle/>
          <a:p>
            <a:r>
              <a:rPr lang="en-CA"/>
              <a:t> Material Misrepresentation (5/5)</a:t>
            </a:r>
          </a:p>
        </p:txBody>
      </p:sp>
      <p:sp>
        <p:nvSpPr>
          <p:cNvPr id="172035" name="Rectangle 3"/>
          <p:cNvSpPr>
            <a:spLocks noGrp="1" noChangeArrowheads="1"/>
          </p:cNvSpPr>
          <p:nvPr>
            <p:ph type="body" idx="1"/>
          </p:nvPr>
        </p:nvSpPr>
        <p:spPr/>
        <p:txBody>
          <a:bodyPr/>
          <a:lstStyle/>
          <a:p>
            <a:pPr>
              <a:buFontTx/>
              <a:buChar char="•"/>
            </a:pPr>
            <a:r>
              <a:rPr lang="en-US" altLang="ja-JP">
                <a:ea typeface="ＭＳ Ｐゴシック" pitchFamily="112" charset="-128"/>
              </a:rPr>
              <a:t>Truth of the allegations considered as of the time of issue of the patent.</a:t>
            </a:r>
            <a:r>
              <a:rPr lang="en-CA" altLang="ja-JP">
                <a:ea typeface="ＭＳ Ｐゴシック" pitchFamily="112" charset="-128"/>
              </a:rPr>
              <a:t> </a:t>
            </a:r>
          </a:p>
          <a:p>
            <a:endParaRPr lang="en-CA" altLang="ja-JP">
              <a:ea typeface="ＭＳ Ｐゴシック" pitchFamily="112" charset="-128"/>
            </a:endParaRPr>
          </a:p>
          <a:p>
            <a:endParaRPr lang="en-CA"/>
          </a:p>
        </p:txBody>
      </p:sp>
    </p:spTree>
  </p:cSld>
  <p:clrMapOvr>
    <a:masterClrMapping/>
  </p:clrMapOvr>
  <p:transition spd="slow">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5" name="Slide Number Placeholder 4"/>
          <p:cNvSpPr>
            <a:spLocks noGrp="1"/>
          </p:cNvSpPr>
          <p:nvPr>
            <p:ph type="sldNum" sz="quarter" idx="11"/>
          </p:nvPr>
        </p:nvSpPr>
        <p:spPr/>
        <p:txBody>
          <a:bodyPr/>
          <a:lstStyle/>
          <a:p>
            <a:fld id="{098A9372-68F0-45AC-B9A1-5F51E897A41B}" type="slidenum">
              <a:rPr lang="en-US"/>
              <a:pPr/>
              <a:t>25</a:t>
            </a:fld>
            <a:endParaRPr lang="en-US"/>
          </a:p>
        </p:txBody>
      </p:sp>
      <p:sp>
        <p:nvSpPr>
          <p:cNvPr id="173058" name="Rectangle 2"/>
          <p:cNvSpPr>
            <a:spLocks noGrp="1" noChangeArrowheads="1"/>
          </p:cNvSpPr>
          <p:nvPr>
            <p:ph type="title"/>
          </p:nvPr>
        </p:nvSpPr>
        <p:spPr/>
        <p:txBody>
          <a:bodyPr/>
          <a:lstStyle/>
          <a:p>
            <a:r>
              <a:rPr lang="en-CA"/>
              <a:t>Overlap of Grounds </a:t>
            </a:r>
          </a:p>
        </p:txBody>
      </p:sp>
      <p:sp>
        <p:nvSpPr>
          <p:cNvPr id="173059" name="Rectangle 3"/>
          <p:cNvSpPr>
            <a:spLocks noGrp="1" noChangeArrowheads="1"/>
          </p:cNvSpPr>
          <p:nvPr>
            <p:ph type="body" idx="1"/>
          </p:nvPr>
        </p:nvSpPr>
        <p:spPr>
          <a:xfrm>
            <a:off x="533400" y="1752600"/>
            <a:ext cx="8188325" cy="4113213"/>
          </a:xfrm>
        </p:spPr>
        <p:txBody>
          <a:bodyPr/>
          <a:lstStyle/>
          <a:p>
            <a:pPr>
              <a:lnSpc>
                <a:spcPct val="80000"/>
              </a:lnSpc>
            </a:pPr>
            <a:endParaRPr lang="en-CA" sz="1600"/>
          </a:p>
          <a:p>
            <a:pPr>
              <a:lnSpc>
                <a:spcPct val="80000"/>
              </a:lnSpc>
              <a:buFont typeface="Arial" charset="0"/>
              <a:buNone/>
            </a:pPr>
            <a:r>
              <a:rPr lang="en-CA" sz="1600"/>
              <a:t>“ 	</a:t>
            </a:r>
            <a:r>
              <a:rPr lang="en-CA" sz="2000"/>
              <a:t>I have deliberately bundled all of the topics listed in the title of this portion of these Reasons, “Anticipation/Obviousness/Sound Prediction/Sufficiency of Disclosure” together.  </a:t>
            </a:r>
          </a:p>
          <a:p>
            <a:pPr>
              <a:lnSpc>
                <a:spcPct val="80000"/>
              </a:lnSpc>
              <a:buFont typeface="Arial" charset="0"/>
              <a:buNone/>
            </a:pPr>
            <a:r>
              <a:rPr lang="en-CA" sz="2000"/>
              <a:t>	There is one issue to be considered namely, the validity of the ’356 patent.  </a:t>
            </a:r>
          </a:p>
          <a:p>
            <a:pPr>
              <a:lnSpc>
                <a:spcPct val="80000"/>
              </a:lnSpc>
              <a:buFont typeface="Arial" charset="0"/>
              <a:buNone/>
            </a:pPr>
            <a:r>
              <a:rPr lang="en-CA" sz="2000"/>
              <a:t>	</a:t>
            </a:r>
          </a:p>
          <a:p>
            <a:pPr>
              <a:lnSpc>
                <a:spcPct val="80000"/>
              </a:lnSpc>
              <a:buFont typeface="Arial" charset="0"/>
              <a:buNone/>
            </a:pPr>
            <a:r>
              <a:rPr lang="en-CA" sz="2000"/>
              <a:t>	There is a tendency in the jurisprudence to pigeonhole arguments respecting validity into certain categories such as “anticipation” or “obviousness” and so forth. </a:t>
            </a:r>
          </a:p>
          <a:p>
            <a:pPr>
              <a:lnSpc>
                <a:spcPct val="80000"/>
              </a:lnSpc>
              <a:buFont typeface="Arial" charset="0"/>
              <a:buNone/>
            </a:pPr>
            <a:endParaRPr lang="en-CA" sz="2000"/>
          </a:p>
          <a:p>
            <a:pPr>
              <a:lnSpc>
                <a:spcPct val="80000"/>
              </a:lnSpc>
              <a:buFont typeface="Arial" charset="0"/>
              <a:buNone/>
            </a:pPr>
            <a:r>
              <a:rPr lang="en-CA" sz="2000"/>
              <a:t>	 Each category has collected about itself an accumulation of jurisprudence.  Each category tends to be argued separately creating, on occasion, contradictions, inconsistencies and gaps.”</a:t>
            </a:r>
          </a:p>
          <a:p>
            <a:pPr>
              <a:lnSpc>
                <a:spcPct val="80000"/>
              </a:lnSpc>
              <a:buFont typeface="Arial" charset="0"/>
              <a:buNone/>
            </a:pPr>
            <a:endParaRPr lang="en-CA" sz="2000"/>
          </a:p>
          <a:p>
            <a:pPr>
              <a:lnSpc>
                <a:spcPct val="80000"/>
              </a:lnSpc>
              <a:buFont typeface="Arial" charset="0"/>
              <a:buNone/>
            </a:pPr>
            <a:r>
              <a:rPr lang="en-CA" sz="2000" i="1"/>
              <a:t>Eli Lilly Canada Inc. v. Apotex Inc.</a:t>
            </a:r>
            <a:r>
              <a:rPr lang="en-CA" sz="2000"/>
              <a:t>, 2008 FC 142 at para 64 (Hughes J)</a:t>
            </a:r>
          </a:p>
        </p:txBody>
      </p:sp>
    </p:spTree>
  </p:cSld>
  <p:clrMapOvr>
    <a:masterClrMapping/>
  </p:clrMapOvr>
  <p:transition spd="slow">
    <p:zoom/>
  </p:transition>
</p:sld>
</file>

<file path=ppt/theme/theme1.xml><?xml version="1.0" encoding="utf-8"?>
<a:theme xmlns:a="http://schemas.openxmlformats.org/drawingml/2006/main" name="PowerPoint_blue_animation">
  <a:themeElements>
    <a:clrScheme name="PowerPoint_blue_animation 2">
      <a:dk1>
        <a:srgbClr val="404143"/>
      </a:dk1>
      <a:lt1>
        <a:srgbClr val="FFFFFF"/>
      </a:lt1>
      <a:dk2>
        <a:srgbClr val="A50E29"/>
      </a:dk2>
      <a:lt2>
        <a:srgbClr val="404143"/>
      </a:lt2>
      <a:accent1>
        <a:srgbClr val="A50E29"/>
      </a:accent1>
      <a:accent2>
        <a:srgbClr val="C8A004"/>
      </a:accent2>
      <a:accent3>
        <a:srgbClr val="FFFFFF"/>
      </a:accent3>
      <a:accent4>
        <a:srgbClr val="353638"/>
      </a:accent4>
      <a:accent5>
        <a:srgbClr val="CFAAAC"/>
      </a:accent5>
      <a:accent6>
        <a:srgbClr val="B59103"/>
      </a:accent6>
      <a:hlink>
        <a:srgbClr val="546288"/>
      </a:hlink>
      <a:folHlink>
        <a:srgbClr val="7D8414"/>
      </a:folHlink>
    </a:clrScheme>
    <a:fontScheme name="PowerPoint_blue_anim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25000"/>
          </a:spcBef>
          <a:spcAft>
            <a:spcPct val="0"/>
          </a:spcAft>
          <a:buClr>
            <a:srgbClr val="A50E29"/>
          </a:buClr>
          <a:buSzTx/>
          <a:buFont typeface="Arial" charset="0"/>
          <a:buNone/>
          <a:tabLst/>
          <a:defRPr kumimoji="0" lang="en-US" sz="2400" b="0" i="0" u="none" strike="noStrike" cap="none" normalizeH="0" baseline="0" smtClean="0">
            <a:ln>
              <a:noFill/>
            </a:ln>
            <a:solidFill>
              <a:srgbClr val="A50E2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25000"/>
          </a:spcBef>
          <a:spcAft>
            <a:spcPct val="0"/>
          </a:spcAft>
          <a:buClr>
            <a:srgbClr val="A50E29"/>
          </a:buClr>
          <a:buSzTx/>
          <a:buFont typeface="Arial" charset="0"/>
          <a:buNone/>
          <a:tabLst/>
          <a:defRPr kumimoji="0" lang="en-US" sz="2400" b="0" i="0" u="none" strike="noStrike" cap="none" normalizeH="0" baseline="0" smtClean="0">
            <a:ln>
              <a:noFill/>
            </a:ln>
            <a:solidFill>
              <a:srgbClr val="A50E29"/>
            </a:solidFill>
            <a:effectLst/>
            <a:latin typeface="Arial" charset="0"/>
          </a:defRPr>
        </a:defPPr>
      </a:lstStyle>
    </a:lnDef>
  </a:objectDefaults>
  <a:extraClrSchemeLst>
    <a:extraClrScheme>
      <a:clrScheme name="PowerPoint_blue_animatio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owerPoint_blue_animation 2">
        <a:dk1>
          <a:srgbClr val="404143"/>
        </a:dk1>
        <a:lt1>
          <a:srgbClr val="FFFFFF"/>
        </a:lt1>
        <a:dk2>
          <a:srgbClr val="A50E29"/>
        </a:dk2>
        <a:lt2>
          <a:srgbClr val="404143"/>
        </a:lt2>
        <a:accent1>
          <a:srgbClr val="A50E29"/>
        </a:accent1>
        <a:accent2>
          <a:srgbClr val="C8A004"/>
        </a:accent2>
        <a:accent3>
          <a:srgbClr val="FFFFFF"/>
        </a:accent3>
        <a:accent4>
          <a:srgbClr val="353638"/>
        </a:accent4>
        <a:accent5>
          <a:srgbClr val="CFAAAC"/>
        </a:accent5>
        <a:accent6>
          <a:srgbClr val="B59103"/>
        </a:accent6>
        <a:hlink>
          <a:srgbClr val="546288"/>
        </a:hlink>
        <a:folHlink>
          <a:srgbClr val="7D841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PowerPoint_blue_animation</Template>
  <TotalTime>1</TotalTime>
  <Words>953</Words>
  <Application>Microsoft Macintosh PowerPoint</Application>
  <PresentationFormat>On-screen Show (4:3)</PresentationFormat>
  <Paragraphs>224</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ＭＳ Ｐゴシック</vt:lpstr>
      <vt:lpstr>Times New Roman</vt:lpstr>
      <vt:lpstr>Wingdings</vt:lpstr>
      <vt:lpstr>PowerPoint_blue_animation</vt:lpstr>
      <vt:lpstr>OTHER INVALIDITY CHALLENGES </vt:lpstr>
      <vt:lpstr>OVERVIEW</vt:lpstr>
      <vt:lpstr>Inutility (1/7) </vt:lpstr>
      <vt:lpstr>Inutility (2/7) </vt:lpstr>
      <vt:lpstr>Inutility (3/7) </vt:lpstr>
      <vt:lpstr>Inutility (4/7) </vt:lpstr>
      <vt:lpstr>Inutility (5/7) </vt:lpstr>
      <vt:lpstr>Inutility (6/7) </vt:lpstr>
      <vt:lpstr>Inutility (7/7) </vt:lpstr>
      <vt:lpstr>Ambiguity (1/4)</vt:lpstr>
      <vt:lpstr>Ambiguity (2/4)</vt:lpstr>
      <vt:lpstr>Ambiguity (3/4)</vt:lpstr>
      <vt:lpstr>Ambiguity (4/4)</vt:lpstr>
      <vt:lpstr>Overbreadth (1/2)</vt:lpstr>
      <vt:lpstr>Overbreadth (2/2)</vt:lpstr>
      <vt:lpstr>Insufficiency (1/4)</vt:lpstr>
      <vt:lpstr>Insufficiency (2/4)</vt:lpstr>
      <vt:lpstr>Insufficiency (3/4)</vt:lpstr>
      <vt:lpstr>Insufficiency (4/4)</vt:lpstr>
      <vt:lpstr>Material Misrepresentation (1/5)</vt:lpstr>
      <vt:lpstr> Material Misrepresentation (2/5)</vt:lpstr>
      <vt:lpstr> Material Misrepresentation (3/5)</vt:lpstr>
      <vt:lpstr> Material Misrepresentation (4/5) </vt:lpstr>
      <vt:lpstr> Material Misrepresentation (5/5)</vt:lpstr>
      <vt:lpstr>Overlap of Grounds </vt:lpstr>
    </vt:vector>
  </TitlesOfParts>
  <Company>Baker &amp; McKenzie LLP</Company>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Point Base Template</dc:title>
  <dc:creator>CHANGE ME</dc:creator>
  <cp:lastModifiedBy>Don Cameron</cp:lastModifiedBy>
  <cp:revision>33</cp:revision>
  <cp:lastPrinted>2017-02-09T20:53:51Z</cp:lastPrinted>
  <dcterms:created xsi:type="dcterms:W3CDTF">2010-01-19T21:47:32Z</dcterms:created>
  <dcterms:modified xsi:type="dcterms:W3CDTF">2018-04-04T01:12:42Z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m_AdditionalContentOwner">
    <vt:lpwstr/>
  </property>
  <property fmtid="{D5CDD505-2E9C-101B-9397-08002B2CF9AE}" pid="3" name="bm_ExpiryDate">
    <vt:lpwstr>2011-12-07T06:00:00Z</vt:lpwstr>
  </property>
  <property fmtid="{D5CDD505-2E9C-101B-9397-08002B2CF9AE}" pid="4" name="ContentType">
    <vt:lpwstr>General</vt:lpwstr>
  </property>
  <property fmtid="{D5CDD505-2E9C-101B-9397-08002B2CF9AE}" pid="5" name="bm_Author">
    <vt:lpwstr/>
  </property>
  <property fmtid="{D5CDD505-2E9C-101B-9397-08002B2CF9AE}" pid="6" name="bm_ExternalAuthor">
    <vt:lpwstr/>
  </property>
  <property fmtid="{D5CDD505-2E9C-101B-9397-08002B2CF9AE}" pid="7" name="bm_MetaDataKeywords">
    <vt:lpwstr/>
  </property>
</Properties>
</file>