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1.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3.xml" ContentType="application/vnd.openxmlformats-officedocument.presentationml.notesSlid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4.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5.xml" ContentType="application/vnd.openxmlformats-officedocument.presentationml.notesSlid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6.xml" ContentType="application/vnd.openxmlformats-officedocument.presentationml.notesSlid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7.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8.xml" ContentType="application/vnd.openxmlformats-officedocument.presentationml.notesSlid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9.xml" ContentType="application/vnd.openxmlformats-officedocument.presentationml.notesSlid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10.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11.xml" ContentType="application/vnd.openxmlformats-officedocument.presentationml.notesSlide+xml"/>
  <Override PartName="/ppt/tags/tag205.xml" ContentType="application/vnd.openxmlformats-officedocument.presentationml.tags+xml"/>
  <Override PartName="/ppt/tags/tag206.xml" ContentType="application/vnd.openxmlformats-officedocument.presentationml.tags+xml"/>
  <Override PartName="/ppt/notesSlides/notesSlide12.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13.xml" ContentType="application/vnd.openxmlformats-officedocument.presentationml.notesSlid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14.xml" ContentType="application/vnd.openxmlformats-officedocument.presentationml.notesSlid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15.xml" ContentType="application/vnd.openxmlformats-officedocument.presentationml.notesSl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16.xml" ContentType="application/vnd.openxmlformats-officedocument.presentationml.notesSlid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17.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18.xml" ContentType="application/vnd.openxmlformats-officedocument.presentationml.notesSlid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19.xml" ContentType="application/vnd.openxmlformats-officedocument.presentationml.notesSl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20.xml" ContentType="application/vnd.openxmlformats-officedocument.presentationml.notesSlid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21.xml" ContentType="application/vnd.openxmlformats-officedocument.presentationml.notesSlid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22.xml" ContentType="application/vnd.openxmlformats-officedocument.presentationml.notesSlid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23.xml" ContentType="application/vnd.openxmlformats-officedocument.presentationml.notesSlid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notesSlides/notesSlide24.xml" ContentType="application/vnd.openxmlformats-officedocument.presentationml.notesSlide+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25.xml" ContentType="application/vnd.openxmlformats-officedocument.presentationml.notesSlid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26.xml" ContentType="application/vnd.openxmlformats-officedocument.presentationml.notesSlid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27.xml" ContentType="application/vnd.openxmlformats-officedocument.presentationml.notesSlid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28.xml" ContentType="application/vnd.openxmlformats-officedocument.presentationml.notesSlid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notesSlides/notesSlide29.xml" ContentType="application/vnd.openxmlformats-officedocument.presentationml.notesSlide+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notesSlides/notesSlide30.xml" ContentType="application/vnd.openxmlformats-officedocument.presentationml.notesSlide+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31.xml" ContentType="application/vnd.openxmlformats-officedocument.presentationml.notesSlid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notesSlides/notesSlide32.xml" ContentType="application/vnd.openxmlformats-officedocument.presentationml.notesSlide+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33.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notesSlides/notesSlide34.xml" ContentType="application/vnd.openxmlformats-officedocument.presentationml.notesSlide+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notesSlides/notesSlide35.xml" ContentType="application/vnd.openxmlformats-officedocument.presentationml.notesSlide+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36.xml" ContentType="application/vnd.openxmlformats-officedocument.presentationml.notesSlid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notesSlides/notesSlide37.xml" ContentType="application/vnd.openxmlformats-officedocument.presentationml.notesSlide+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notesSlides/notesSlide38.xml" ContentType="application/vnd.openxmlformats-officedocument.presentationml.notesSlide+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notesSlides/notesSlide39.xml" ContentType="application/vnd.openxmlformats-officedocument.presentationml.notesSlide+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0.xml" ContentType="application/vnd.openxmlformats-officedocument.presentationml.notesSlide+xml"/>
  <Override PartName="/ppt/tags/tag316.xml" ContentType="application/vnd.openxmlformats-officedocument.presentationml.tags+xml"/>
  <Override PartName="/ppt/tags/tag317.xml" ContentType="application/vnd.openxmlformats-officedocument.presentationml.tags+xml"/>
  <Override PartName="/ppt/notesSlides/notesSlide41.xml" ContentType="application/vnd.openxmlformats-officedocument.presentationml.notesSlide+xml"/>
  <Override PartName="/ppt/tags/tag318.xml" ContentType="application/vnd.openxmlformats-officedocument.presentationml.tags+xml"/>
  <Override PartName="/ppt/tags/tag319.xml" ContentType="application/vnd.openxmlformats-officedocument.presentationml.tags+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2"/>
  </p:sldMasterIdLst>
  <p:notesMasterIdLst>
    <p:notesMasterId r:id="rId45"/>
  </p:notesMasterIdLst>
  <p:handoutMasterIdLst>
    <p:handoutMasterId r:id="rId46"/>
  </p:handoutMasterIdLst>
  <p:sldIdLst>
    <p:sldId id="541" r:id="rId3"/>
    <p:sldId id="606" r:id="rId4"/>
    <p:sldId id="623" r:id="rId5"/>
    <p:sldId id="607" r:id="rId6"/>
    <p:sldId id="622" r:id="rId7"/>
    <p:sldId id="609" r:id="rId8"/>
    <p:sldId id="608" r:id="rId9"/>
    <p:sldId id="585" r:id="rId10"/>
    <p:sldId id="619" r:id="rId11"/>
    <p:sldId id="620" r:id="rId12"/>
    <p:sldId id="605" r:id="rId13"/>
    <p:sldId id="578" r:id="rId14"/>
    <p:sldId id="624" r:id="rId15"/>
    <p:sldId id="621" r:id="rId16"/>
    <p:sldId id="603" r:id="rId17"/>
    <p:sldId id="576" r:id="rId18"/>
    <p:sldId id="626" r:id="rId19"/>
    <p:sldId id="587" r:id="rId20"/>
    <p:sldId id="610" r:id="rId21"/>
    <p:sldId id="611" r:id="rId22"/>
    <p:sldId id="588" r:id="rId23"/>
    <p:sldId id="613" r:id="rId24"/>
    <p:sldId id="614" r:id="rId25"/>
    <p:sldId id="615" r:id="rId26"/>
    <p:sldId id="616" r:id="rId27"/>
    <p:sldId id="617" r:id="rId28"/>
    <p:sldId id="618" r:id="rId29"/>
    <p:sldId id="604" r:id="rId30"/>
    <p:sldId id="590" r:id="rId31"/>
    <p:sldId id="627" r:id="rId32"/>
    <p:sldId id="591" r:id="rId33"/>
    <p:sldId id="592" r:id="rId34"/>
    <p:sldId id="594" r:id="rId35"/>
    <p:sldId id="595" r:id="rId36"/>
    <p:sldId id="593" r:id="rId37"/>
    <p:sldId id="628" r:id="rId38"/>
    <p:sldId id="598" r:id="rId39"/>
    <p:sldId id="625" r:id="rId40"/>
    <p:sldId id="599" r:id="rId41"/>
    <p:sldId id="600" r:id="rId42"/>
    <p:sldId id="543" r:id="rId43"/>
    <p:sldId id="544" r:id="rId44"/>
  </p:sldIdLst>
  <p:sldSz cx="9144000" cy="5143500" type="screen16x9"/>
  <p:notesSz cx="6797675" cy="9926638"/>
  <p:custDataLst>
    <p:tags r:id="rId47"/>
  </p:custDataLst>
  <p:defaultTextStyle>
    <a:defPPr>
      <a:defRPr lang="en-GB"/>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544" userDrawn="1">
          <p15:clr>
            <a:srgbClr val="A4A3A4"/>
          </p15:clr>
        </p15:guide>
        <p15:guide id="2" pos="1512" userDrawn="1">
          <p15:clr>
            <a:srgbClr val="A4A3A4"/>
          </p15:clr>
        </p15:guide>
        <p15:guide id="3" pos="213" userDrawn="1">
          <p15:clr>
            <a:srgbClr val="A4A3A4"/>
          </p15:clr>
        </p15:guide>
        <p15:guide id="4" pos="1560" userDrawn="1">
          <p15:clr>
            <a:srgbClr val="A4A3A4"/>
          </p15:clr>
        </p15:guide>
        <p15:guide id="5" pos="2856" userDrawn="1">
          <p15:clr>
            <a:srgbClr val="A4A3A4"/>
          </p15:clr>
        </p15:guide>
        <p15:guide id="6" pos="2902" userDrawn="1">
          <p15:clr>
            <a:srgbClr val="A4A3A4"/>
          </p15:clr>
        </p15:guide>
        <p15:guide id="7" pos="4200" userDrawn="1">
          <p15:clr>
            <a:srgbClr val="A4A3A4"/>
          </p15:clr>
        </p15:guide>
        <p15:guide id="8" pos="4246" userDrawn="1">
          <p15:clr>
            <a:srgbClr val="A4A3A4"/>
          </p15:clr>
        </p15:guide>
        <p15:guide id="9" pos="5544" userDrawn="1">
          <p15:clr>
            <a:srgbClr val="A4A3A4"/>
          </p15:clr>
        </p15:guide>
        <p15:guide id="10" orient="horz" pos="874" userDrawn="1">
          <p15:clr>
            <a:srgbClr val="A4A3A4"/>
          </p15:clr>
        </p15:guide>
        <p15:guide id="11" orient="horz" pos="2822" userDrawn="1">
          <p15:clr>
            <a:srgbClr val="A4A3A4"/>
          </p15:clr>
        </p15:guide>
        <p15:guide id="12" orient="horz" pos="214"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ABA9"/>
    <a:srgbClr val="DD2720"/>
    <a:srgbClr val="707173"/>
    <a:srgbClr val="E0E1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5223" autoAdjust="0"/>
  </p:normalViewPr>
  <p:slideViewPr>
    <p:cSldViewPr snapToGrid="0" snapToObjects="1" showGuides="1">
      <p:cViewPr varScale="1">
        <p:scale>
          <a:sx n="171" d="100"/>
          <a:sy n="171" d="100"/>
        </p:scale>
        <p:origin x="504" y="168"/>
      </p:cViewPr>
      <p:guideLst>
        <p:guide orient="horz" pos="544"/>
        <p:guide pos="1512"/>
        <p:guide pos="213"/>
        <p:guide pos="1560"/>
        <p:guide pos="2856"/>
        <p:guide pos="2902"/>
        <p:guide pos="4200"/>
        <p:guide pos="4246"/>
        <p:guide pos="5544"/>
        <p:guide orient="horz" pos="874"/>
        <p:guide orient="horz" pos="2822"/>
        <p:guide orient="horz" pos="214"/>
      </p:guideLst>
    </p:cSldViewPr>
  </p:slideViewPr>
  <p:outlineViewPr>
    <p:cViewPr>
      <p:scale>
        <a:sx n="33" d="100"/>
        <a:sy n="33" d="100"/>
      </p:scale>
      <p:origin x="0" y="0"/>
    </p:cViewPr>
  </p:outlineViewPr>
  <p:notesTextViewPr>
    <p:cViewPr>
      <p:scale>
        <a:sx n="70" d="100"/>
        <a:sy n="70" d="100"/>
      </p:scale>
      <p:origin x="0" y="0"/>
    </p:cViewPr>
  </p:notesTextViewPr>
  <p:sorterViewPr>
    <p:cViewPr varScale="1">
      <p:scale>
        <a:sx n="100" d="100"/>
        <a:sy n="100" d="100"/>
      </p:scale>
      <p:origin x="0" y="0"/>
    </p:cViewPr>
  </p:sorterViewPr>
  <p:notesViewPr>
    <p:cSldViewPr snapToGrid="0" snapToObjects="1" showGuides="1">
      <p:cViewPr varScale="1">
        <p:scale>
          <a:sx n="129" d="100"/>
          <a:sy n="129" d="100"/>
        </p:scale>
        <p:origin x="2672" y="21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53" tIns="45777" rIns="91553" bIns="45777" numCol="1" anchor="t" anchorCtr="0" compatLnSpc="1">
            <a:prstTxWarp prst="textNoShape">
              <a:avLst/>
            </a:prstTxWarp>
          </a:bodyPr>
          <a:lstStyle>
            <a:lvl1pPr defTabSz="915988">
              <a:defRPr sz="1200"/>
            </a:lvl1pPr>
          </a:lstStyle>
          <a:p>
            <a:endParaRPr lang="en-GB"/>
          </a:p>
        </p:txBody>
      </p:sp>
      <p:sp>
        <p:nvSpPr>
          <p:cNvPr id="388099"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53" tIns="45777" rIns="91553" bIns="45777" numCol="1" anchor="t" anchorCtr="0" compatLnSpc="1">
            <a:prstTxWarp prst="textNoShape">
              <a:avLst/>
            </a:prstTxWarp>
          </a:bodyPr>
          <a:lstStyle>
            <a:lvl1pPr algn="r" defTabSz="915988">
              <a:defRPr sz="1200"/>
            </a:lvl1pPr>
          </a:lstStyle>
          <a:p>
            <a:endParaRPr lang="en-GB"/>
          </a:p>
        </p:txBody>
      </p:sp>
      <p:sp>
        <p:nvSpPr>
          <p:cNvPr id="388100"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53" tIns="45777" rIns="91553" bIns="45777" numCol="1" anchor="b" anchorCtr="0" compatLnSpc="1">
            <a:prstTxWarp prst="textNoShape">
              <a:avLst/>
            </a:prstTxWarp>
          </a:bodyPr>
          <a:lstStyle>
            <a:lvl1pPr defTabSz="915988">
              <a:defRPr sz="1200"/>
            </a:lvl1pPr>
          </a:lstStyle>
          <a:p>
            <a:endParaRPr lang="en-GB"/>
          </a:p>
        </p:txBody>
      </p:sp>
      <p:sp>
        <p:nvSpPr>
          <p:cNvPr id="388101"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53" tIns="45777" rIns="91553" bIns="45777" numCol="1" anchor="b" anchorCtr="0" compatLnSpc="1">
            <a:prstTxWarp prst="textNoShape">
              <a:avLst/>
            </a:prstTxWarp>
          </a:bodyPr>
          <a:lstStyle>
            <a:lvl1pPr algn="r" defTabSz="915988">
              <a:defRPr sz="1200"/>
            </a:lvl1pPr>
          </a:lstStyle>
          <a:p>
            <a:fld id="{34B78A44-EC30-46CD-B210-233E4E4DD7C0}" type="slidenum">
              <a:rPr lang="en-GB"/>
              <a:pPr/>
              <a:t>‹#›</a:t>
            </a:fld>
            <a:endParaRPr lang="en-GB"/>
          </a:p>
        </p:txBody>
      </p:sp>
    </p:spTree>
    <p:extLst>
      <p:ext uri="{BB962C8B-B14F-4D97-AF65-F5344CB8AC3E}">
        <p14:creationId xmlns:p14="http://schemas.microsoft.com/office/powerpoint/2010/main" val="7059206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38" tIns="45767" rIns="91538" bIns="45767" numCol="1" anchor="t" anchorCtr="0" compatLnSpc="1">
            <a:prstTxWarp prst="textNoShape">
              <a:avLst/>
            </a:prstTxWarp>
          </a:bodyPr>
          <a:lstStyle>
            <a:lvl1pPr defTabSz="915988">
              <a:defRPr sz="1200"/>
            </a:lvl1pPr>
          </a:lstStyle>
          <a:p>
            <a:endParaRPr lang="en-GB"/>
          </a:p>
        </p:txBody>
      </p:sp>
      <p:sp>
        <p:nvSpPr>
          <p:cNvPr id="7171"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38" tIns="45767" rIns="91538" bIns="45767" numCol="1" anchor="t" anchorCtr="0" compatLnSpc="1">
            <a:prstTxWarp prst="textNoShape">
              <a:avLst/>
            </a:prstTxWarp>
          </a:bodyPr>
          <a:lstStyle>
            <a:lvl1pPr algn="r" defTabSz="915988">
              <a:defRPr sz="1200"/>
            </a:lvl1pPr>
          </a:lstStyle>
          <a:p>
            <a:endParaRPr lang="en-GB"/>
          </a:p>
        </p:txBody>
      </p:sp>
      <p:sp>
        <p:nvSpPr>
          <p:cNvPr id="7172" name="Rectangle 4"/>
          <p:cNvSpPr>
            <a:spLocks noGrp="1" noRot="1" noChangeAspect="1" noChangeArrowheads="1" noTextEdit="1"/>
          </p:cNvSpPr>
          <p:nvPr>
            <p:ph type="sldImg" idx="2"/>
          </p:nvPr>
        </p:nvSpPr>
        <p:spPr bwMode="auto">
          <a:xfrm>
            <a:off x="92075" y="744538"/>
            <a:ext cx="6615113"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38" tIns="45767" rIns="91538" bIns="45767"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174"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38" tIns="45767" rIns="91538" bIns="45767" numCol="1" anchor="b" anchorCtr="0" compatLnSpc="1">
            <a:prstTxWarp prst="textNoShape">
              <a:avLst/>
            </a:prstTxWarp>
          </a:bodyPr>
          <a:lstStyle>
            <a:lvl1pPr defTabSz="915988">
              <a:defRPr sz="1200"/>
            </a:lvl1pPr>
          </a:lstStyle>
          <a:p>
            <a:endParaRPr lang="en-GB"/>
          </a:p>
        </p:txBody>
      </p:sp>
      <p:sp>
        <p:nvSpPr>
          <p:cNvPr id="7175"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38" tIns="45767" rIns="91538" bIns="45767" numCol="1" anchor="b" anchorCtr="0" compatLnSpc="1">
            <a:prstTxWarp prst="textNoShape">
              <a:avLst/>
            </a:prstTxWarp>
          </a:bodyPr>
          <a:lstStyle>
            <a:lvl1pPr algn="r" defTabSz="915988">
              <a:defRPr sz="1200"/>
            </a:lvl1pPr>
          </a:lstStyle>
          <a:p>
            <a:fld id="{6888E5FD-BB14-4518-B1F0-A5006B2EC96D}" type="slidenum">
              <a:rPr lang="en-GB"/>
              <a:pPr/>
              <a:t>‹#›</a:t>
            </a:fld>
            <a:endParaRPr lang="en-GB"/>
          </a:p>
        </p:txBody>
      </p:sp>
    </p:spTree>
    <p:extLst>
      <p:ext uri="{BB962C8B-B14F-4D97-AF65-F5344CB8AC3E}">
        <p14:creationId xmlns:p14="http://schemas.microsoft.com/office/powerpoint/2010/main" val="825583227"/>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3806420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2806495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888128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4207744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3014634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337553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25921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607678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2964618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2185926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984518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907132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55989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788643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3875137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3365504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088220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559112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768099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4179431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27733235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16889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541133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976487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691182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2971774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2358626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2493563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2243069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9577263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42541623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3555846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27707978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3657109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7865834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40271755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6630283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20414451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4547798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2286833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33505525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endParaRPr lang="en-CA" dirty="0"/>
          </a:p>
        </p:txBody>
      </p:sp>
    </p:spTree>
    <p:extLst>
      <p:ext uri="{BB962C8B-B14F-4D97-AF65-F5344CB8AC3E}">
        <p14:creationId xmlns:p14="http://schemas.microsoft.com/office/powerpoint/2010/main" val="1435492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1.xml"/><Relationship Id="rId4" Type="http://schemas.openxmlformats.org/officeDocument/2006/relationships/tags" Target="../tags/tag8.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xml"/><Relationship Id="rId4" Type="http://schemas.openxmlformats.org/officeDocument/2006/relationships/tags" Target="../tags/tag12.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Master" Target="../slideMasters/slideMaster1.xml"/><Relationship Id="rId4" Type="http://schemas.openxmlformats.org/officeDocument/2006/relationships/tags" Target="../tags/tag24.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Master" Target="../slideMasters/slideMaster1.xml"/><Relationship Id="rId5" Type="http://schemas.openxmlformats.org/officeDocument/2006/relationships/tags" Target="../tags/tag29.xml"/><Relationship Id="rId4" Type="http://schemas.openxmlformats.org/officeDocument/2006/relationships/tags" Target="../tags/tag2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Master" Target="../slideMasters/slideMaster1.xml"/><Relationship Id="rId5" Type="http://schemas.openxmlformats.org/officeDocument/2006/relationships/tags" Target="../tags/tag34.xml"/><Relationship Id="rId4" Type="http://schemas.openxmlformats.org/officeDocument/2006/relationships/tags" Target="../tags/tag33.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5.xml"/></Relationships>
</file>

<file path=ppt/slideLayouts/_rels/slideLayout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8.xml"/><Relationship Id="rId7" Type="http://schemas.openxmlformats.org/officeDocument/2006/relationships/tags" Target="../tags/tag4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Master" Target="../slideMasters/slideMaster1.xml"/><Relationship Id="rId5" Type="http://schemas.openxmlformats.org/officeDocument/2006/relationships/tags" Target="../tags/tag47.xml"/><Relationship Id="rId4" Type="http://schemas.openxmlformats.org/officeDocument/2006/relationships/tags" Target="../tags/tag46.xml"/></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0.xml"/><Relationship Id="rId7" Type="http://schemas.openxmlformats.org/officeDocument/2006/relationships/tags" Target="../tags/tag54.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57.xml"/><Relationship Id="rId7" Type="http://schemas.openxmlformats.org/officeDocument/2006/relationships/slideMaster" Target="../slideMasters/slideMaster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s>
</file>

<file path=ppt/slideLayouts/_rels/slideLayout1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3.xml"/><Relationship Id="rId7" Type="http://schemas.openxmlformats.org/officeDocument/2006/relationships/tags" Target="../tags/tag67.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Layouts/_rels/slideLayout14.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0.xml"/><Relationship Id="rId7" Type="http://schemas.openxmlformats.org/officeDocument/2006/relationships/tags" Target="../tags/tag74.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5" Type="http://schemas.openxmlformats.org/officeDocument/2006/relationships/tags" Target="../tags/tag79.xml"/><Relationship Id="rId10" Type="http://schemas.openxmlformats.org/officeDocument/2006/relationships/slideMaster" Target="../slideMasters/slideMaster1.xml"/><Relationship Id="rId4" Type="http://schemas.openxmlformats.org/officeDocument/2006/relationships/tags" Target="../tags/tag78.xml"/><Relationship Id="rId9" Type="http://schemas.openxmlformats.org/officeDocument/2006/relationships/tags" Target="../tags/tag83.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10" Type="http://schemas.openxmlformats.org/officeDocument/2006/relationships/slideMaster" Target="../slideMasters/slideMaster1.xml"/><Relationship Id="rId4" Type="http://schemas.openxmlformats.org/officeDocument/2006/relationships/tags" Target="../tags/tag87.xml"/><Relationship Id="rId9" Type="http://schemas.openxmlformats.org/officeDocument/2006/relationships/tags" Target="../tags/tag92.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00.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slideMaster" Target="../slideMasters/slideMaster1.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tags" Target="../tags/tag103.xml"/><Relationship Id="rId5" Type="http://schemas.openxmlformats.org/officeDocument/2006/relationships/tags" Target="../tags/tag97.xml"/><Relationship Id="rId10" Type="http://schemas.openxmlformats.org/officeDocument/2006/relationships/tags" Target="../tags/tag102.xml"/><Relationship Id="rId4" Type="http://schemas.openxmlformats.org/officeDocument/2006/relationships/tags" Target="../tags/tag96.xml"/><Relationship Id="rId9" Type="http://schemas.openxmlformats.org/officeDocument/2006/relationships/tags" Target="../tags/tag10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slideMaster" Target="../slideMasters/slideMaster1.xml"/><Relationship Id="rId4" Type="http://schemas.openxmlformats.org/officeDocument/2006/relationships/tags" Target="../tags/tag107.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115.xml"/><Relationship Id="rId3" Type="http://schemas.openxmlformats.org/officeDocument/2006/relationships/tags" Target="../tags/tag110.xml"/><Relationship Id="rId7" Type="http://schemas.openxmlformats.org/officeDocument/2006/relationships/tags" Target="../tags/tag114.xml"/><Relationship Id="rId12" Type="http://schemas.openxmlformats.org/officeDocument/2006/relationships/slideMaster" Target="../slideMasters/slideMaster1.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11" Type="http://schemas.openxmlformats.org/officeDocument/2006/relationships/tags" Target="../tags/tag118.xml"/><Relationship Id="rId5" Type="http://schemas.openxmlformats.org/officeDocument/2006/relationships/tags" Target="../tags/tag112.xml"/><Relationship Id="rId10" Type="http://schemas.openxmlformats.org/officeDocument/2006/relationships/tags" Target="../tags/tag117.xml"/><Relationship Id="rId4" Type="http://schemas.openxmlformats.org/officeDocument/2006/relationships/tags" Target="../tags/tag111.xml"/><Relationship Id="rId9" Type="http://schemas.openxmlformats.org/officeDocument/2006/relationships/tags" Target="../tags/tag116.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5" Type="http://schemas.openxmlformats.org/officeDocument/2006/relationships/slideMaster" Target="../slideMasters/slideMaster1.xml"/><Relationship Id="rId4" Type="http://schemas.openxmlformats.org/officeDocument/2006/relationships/tags" Target="../tags/tag122.xml"/></Relationships>
</file>

<file path=ppt/slideLayouts/_rels/slideLayout2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25.xml"/><Relationship Id="rId7" Type="http://schemas.openxmlformats.org/officeDocument/2006/relationships/tags" Target="../tags/tag12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32.xml"/><Relationship Id="rId7" Type="http://schemas.openxmlformats.org/officeDocument/2006/relationships/image" Target="../media/image3.png"/><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image" Target="../media/image2.jpeg"/><Relationship Id="rId5" Type="http://schemas.openxmlformats.org/officeDocument/2006/relationships/slideMaster" Target="../slideMasters/slideMaster1.xml"/><Relationship Id="rId4" Type="http://schemas.openxmlformats.org/officeDocument/2006/relationships/tags" Target="../tags/tag133.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tags" Target="../tags/tag134.xml"/><Relationship Id="rId5" Type="http://schemas.openxmlformats.org/officeDocument/2006/relationships/slideMaster" Target="../slideMasters/slideMaster1.xml"/><Relationship Id="rId4" Type="http://schemas.openxmlformats.org/officeDocument/2006/relationships/tags" Target="../tags/tag137.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140.xml"/><Relationship Id="rId7" Type="http://schemas.openxmlformats.org/officeDocument/2006/relationships/image" Target="../media/image4.emf"/><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slideMaster" Target="../slideMasters/slideMaster1.xml"/><Relationship Id="rId5" Type="http://schemas.openxmlformats.org/officeDocument/2006/relationships/tags" Target="../tags/tag142.xml"/><Relationship Id="rId4" Type="http://schemas.openxmlformats.org/officeDocument/2006/relationships/tags" Target="../tags/tag141.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145.xml"/><Relationship Id="rId7" Type="http://schemas.openxmlformats.org/officeDocument/2006/relationships/slideMaster" Target="../slideMasters/slideMaster1.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image" Target="../media/image4.emf"/><Relationship Id="rId5" Type="http://schemas.openxmlformats.org/officeDocument/2006/relationships/slideMaster" Target="../slideMasters/slideMaster1.xml"/><Relationship Id="rId4" Type="http://schemas.openxmlformats.org/officeDocument/2006/relationships/tags" Target="../tags/tag15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RF_Standard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9" name="Text Placeholder 8">
            <a:extLst>
              <a:ext uri="{FF2B5EF4-FFF2-40B4-BE49-F238E27FC236}">
                <a16:creationId xmlns:a16="http://schemas.microsoft.com/office/drawing/2014/main" id="{00A35145-0EAB-44D8-9675-80264F9E798A}"/>
              </a:ext>
            </a:extLst>
          </p:cNvPr>
          <p:cNvSpPr>
            <a:spLocks noGrp="1"/>
          </p:cNvSpPr>
          <p:nvPr>
            <p:ph type="body" sz="quarter" idx="14"/>
            <p:custDataLst>
              <p:tags r:id="rId2"/>
            </p:custDataLst>
          </p:nvPr>
        </p:nvSpPr>
        <p:spPr>
          <a:xfrm>
            <a:off x="341999" y="1385887"/>
            <a:ext cx="6327089" cy="309403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6" name="Title 5">
            <a:extLst>
              <a:ext uri="{FF2B5EF4-FFF2-40B4-BE49-F238E27FC236}">
                <a16:creationId xmlns:a16="http://schemas.microsoft.com/office/drawing/2014/main" id="{491FB5B2-5BD9-4249-AE73-0A9DD87C3CC7}"/>
              </a:ext>
            </a:extLst>
          </p:cNvPr>
          <p:cNvSpPr>
            <a:spLocks noGrp="1"/>
          </p:cNvSpPr>
          <p:nvPr>
            <p:ph type="title"/>
            <p:custDataLst>
              <p:tags r:id="rId3"/>
            </p:custDataLst>
          </p:nvPr>
        </p:nvSpPr>
        <p:spPr/>
        <p:txBody>
          <a:bodyPr/>
          <a:lstStyle/>
          <a:p>
            <a:r>
              <a:rPr lang="en-CA" dirty="0"/>
              <a:t>Click to edit Master title style</a:t>
            </a:r>
          </a:p>
        </p:txBody>
      </p:sp>
      <p:sp>
        <p:nvSpPr>
          <p:cNvPr id="7" name="FooterBox"/>
          <p:cNvSpPr txBox="1"/>
          <p:nvPr userDrawn="1">
            <p:custDataLst>
              <p:tags r:id="rId4"/>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9050302"/>
      </p:ext>
    </p:extLst>
  </p:cSld>
  <p:clrMapOvr>
    <a:masterClrMapping/>
  </p:clrMapOvr>
  <p:hf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RF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8" name="Content Placeholder 7">
            <a:extLst>
              <a:ext uri="{FF2B5EF4-FFF2-40B4-BE49-F238E27FC236}">
                <a16:creationId xmlns:a16="http://schemas.microsoft.com/office/drawing/2014/main" id="{42974188-BD75-4542-A709-1BAE534D2C24}"/>
              </a:ext>
            </a:extLst>
          </p:cNvPr>
          <p:cNvSpPr>
            <a:spLocks noGrp="1"/>
          </p:cNvSpPr>
          <p:nvPr>
            <p:ph sz="quarter" idx="13"/>
            <p:custDataLst>
              <p:tags r:id="rId2"/>
            </p:custDataLst>
          </p:nvPr>
        </p:nvSpPr>
        <p:spPr>
          <a:xfrm flipH="1">
            <a:off x="342000" y="1385888"/>
            <a:ext cx="8460000" cy="309403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2" name="Title 1">
            <a:extLst>
              <a:ext uri="{FF2B5EF4-FFF2-40B4-BE49-F238E27FC236}">
                <a16:creationId xmlns:a16="http://schemas.microsoft.com/office/drawing/2014/main" id="{935F66B7-3F12-44C9-89E3-2839B1680C56}"/>
              </a:ext>
            </a:extLst>
          </p:cNvPr>
          <p:cNvSpPr>
            <a:spLocks noGrp="1"/>
          </p:cNvSpPr>
          <p:nvPr>
            <p:ph type="title"/>
            <p:custDataLst>
              <p:tags r:id="rId3"/>
            </p:custDataLst>
          </p:nvPr>
        </p:nvSpPr>
        <p:spPr/>
        <p:txBody>
          <a:bodyPr/>
          <a:lstStyle/>
          <a:p>
            <a:r>
              <a:rPr lang="en-CA" dirty="0"/>
              <a:t>Click to edit Master title style</a:t>
            </a:r>
          </a:p>
        </p:txBody>
      </p:sp>
      <p:sp>
        <p:nvSpPr>
          <p:cNvPr id="6" name="FooterBox"/>
          <p:cNvSpPr txBox="1"/>
          <p:nvPr userDrawn="1">
            <p:custDataLst>
              <p:tags r:id="rId4"/>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274429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RF_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10" name="Content Placeholder 9">
            <a:extLst>
              <a:ext uri="{FF2B5EF4-FFF2-40B4-BE49-F238E27FC236}">
                <a16:creationId xmlns:a16="http://schemas.microsoft.com/office/drawing/2014/main" id="{BFA61ABC-AF9D-4655-9629-CA5659727989}"/>
              </a:ext>
            </a:extLst>
          </p:cNvPr>
          <p:cNvSpPr>
            <a:spLocks noGrp="1"/>
          </p:cNvSpPr>
          <p:nvPr>
            <p:ph sz="quarter" idx="13"/>
            <p:custDataLst>
              <p:tags r:id="rId2"/>
            </p:custDataLst>
          </p:nvPr>
        </p:nvSpPr>
        <p:spPr>
          <a:xfrm>
            <a:off x="341313" y="339725"/>
            <a:ext cx="8461375" cy="4140200"/>
          </a:xfrm>
        </p:spPr>
        <p:txBody>
          <a:bodyPr>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6" name="FooterBox"/>
          <p:cNvSpPr txBox="1"/>
          <p:nvPr userDrawn="1">
            <p:custDataLst>
              <p:tags r:id="rId3"/>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088162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RF_Text and char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7" name="Chart Placeholder 6">
            <a:extLst>
              <a:ext uri="{FF2B5EF4-FFF2-40B4-BE49-F238E27FC236}">
                <a16:creationId xmlns:a16="http://schemas.microsoft.com/office/drawing/2014/main" id="{F46B9B6F-6BD4-43AC-8F48-34C7031D0D71}"/>
              </a:ext>
            </a:extLst>
          </p:cNvPr>
          <p:cNvSpPr>
            <a:spLocks noGrp="1"/>
          </p:cNvSpPr>
          <p:nvPr>
            <p:ph type="chart" sz="quarter" idx="13"/>
            <p:custDataLst>
              <p:tags r:id="rId2"/>
            </p:custDataLst>
          </p:nvPr>
        </p:nvSpPr>
        <p:spPr>
          <a:xfrm>
            <a:off x="4608000" y="1385888"/>
            <a:ext cx="4194000" cy="3094037"/>
          </a:xfrm>
        </p:spPr>
        <p:txBody>
          <a:bodyPr/>
          <a:lstStyle/>
          <a:p>
            <a:r>
              <a:rPr lang="en-CA" dirty="0"/>
              <a:t>Click icon to add chart</a:t>
            </a:r>
          </a:p>
        </p:txBody>
      </p:sp>
      <p:sp>
        <p:nvSpPr>
          <p:cNvPr id="9" name="Text Placeholder 8">
            <a:extLst>
              <a:ext uri="{FF2B5EF4-FFF2-40B4-BE49-F238E27FC236}">
                <a16:creationId xmlns:a16="http://schemas.microsoft.com/office/drawing/2014/main" id="{00A35145-0EAB-44D8-9675-80264F9E798A}"/>
              </a:ext>
            </a:extLst>
          </p:cNvPr>
          <p:cNvSpPr>
            <a:spLocks noGrp="1"/>
          </p:cNvSpPr>
          <p:nvPr>
            <p:ph type="body" sz="quarter" idx="14"/>
            <p:custDataLst>
              <p:tags r:id="rId3"/>
            </p:custDataLst>
          </p:nvPr>
        </p:nvSpPr>
        <p:spPr>
          <a:xfrm>
            <a:off x="342000" y="1385888"/>
            <a:ext cx="4194000" cy="309403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0" name="Title 9">
            <a:extLst>
              <a:ext uri="{FF2B5EF4-FFF2-40B4-BE49-F238E27FC236}">
                <a16:creationId xmlns:a16="http://schemas.microsoft.com/office/drawing/2014/main" id="{E7A2AE64-8CB2-4CDB-8C47-6001DC3850B7}"/>
              </a:ext>
            </a:extLst>
          </p:cNvPr>
          <p:cNvSpPr>
            <a:spLocks noGrp="1"/>
          </p:cNvSpPr>
          <p:nvPr>
            <p:ph type="title"/>
            <p:custDataLst>
              <p:tags r:id="rId4"/>
            </p:custDataLst>
          </p:nvPr>
        </p:nvSpPr>
        <p:spPr/>
        <p:txBody>
          <a:bodyPr/>
          <a:lstStyle/>
          <a:p>
            <a:r>
              <a:rPr lang="en-CA" dirty="0"/>
              <a:t>Click to edit Master title style</a:t>
            </a:r>
          </a:p>
        </p:txBody>
      </p:sp>
      <p:sp>
        <p:nvSpPr>
          <p:cNvPr id="8" name="FooterBox"/>
          <p:cNvSpPr txBox="1"/>
          <p:nvPr userDrawn="1">
            <p:custDataLst>
              <p:tags r:id="rId5"/>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5874223"/>
      </p:ext>
    </p:extLst>
  </p:cSld>
  <p:clrMapOvr>
    <a:masterClrMapping/>
  </p:clrMapOvr>
  <p:hf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RF_Page width char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7" name="Chart Placeholder 6">
            <a:extLst>
              <a:ext uri="{FF2B5EF4-FFF2-40B4-BE49-F238E27FC236}">
                <a16:creationId xmlns:a16="http://schemas.microsoft.com/office/drawing/2014/main" id="{F46B9B6F-6BD4-43AC-8F48-34C7031D0D71}"/>
              </a:ext>
            </a:extLst>
          </p:cNvPr>
          <p:cNvSpPr>
            <a:spLocks noGrp="1"/>
          </p:cNvSpPr>
          <p:nvPr>
            <p:ph type="chart" sz="quarter" idx="13"/>
            <p:custDataLst>
              <p:tags r:id="rId2"/>
            </p:custDataLst>
          </p:nvPr>
        </p:nvSpPr>
        <p:spPr>
          <a:xfrm>
            <a:off x="338138" y="1385887"/>
            <a:ext cx="8463862" cy="3094037"/>
          </a:xfrm>
        </p:spPr>
        <p:txBody>
          <a:bodyPr/>
          <a:lstStyle/>
          <a:p>
            <a:r>
              <a:rPr lang="en-CA" dirty="0"/>
              <a:t>Click icon to add chart</a:t>
            </a:r>
          </a:p>
        </p:txBody>
      </p:sp>
      <p:sp>
        <p:nvSpPr>
          <p:cNvPr id="10" name="Title 9">
            <a:extLst>
              <a:ext uri="{FF2B5EF4-FFF2-40B4-BE49-F238E27FC236}">
                <a16:creationId xmlns:a16="http://schemas.microsoft.com/office/drawing/2014/main" id="{E7A2AE64-8CB2-4CDB-8C47-6001DC3850B7}"/>
              </a:ext>
            </a:extLst>
          </p:cNvPr>
          <p:cNvSpPr>
            <a:spLocks noGrp="1"/>
          </p:cNvSpPr>
          <p:nvPr>
            <p:ph type="title"/>
            <p:custDataLst>
              <p:tags r:id="rId3"/>
            </p:custDataLst>
          </p:nvPr>
        </p:nvSpPr>
        <p:spPr/>
        <p:txBody>
          <a:bodyPr/>
          <a:lstStyle/>
          <a:p>
            <a:r>
              <a:rPr lang="en-CA" dirty="0"/>
              <a:t>Click to edit Master title style</a:t>
            </a:r>
          </a:p>
        </p:txBody>
      </p:sp>
      <p:sp>
        <p:nvSpPr>
          <p:cNvPr id="6" name="FooterBox"/>
          <p:cNvSpPr txBox="1"/>
          <p:nvPr userDrawn="1">
            <p:custDataLst>
              <p:tags r:id="rId4"/>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5677049"/>
      </p:ext>
    </p:extLst>
  </p:cSld>
  <p:clrMapOvr>
    <a:masterClrMapping/>
  </p:clrMapOvr>
  <p:hf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RF_Text and image (1/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9" name="Text Placeholder 8">
            <a:extLst>
              <a:ext uri="{FF2B5EF4-FFF2-40B4-BE49-F238E27FC236}">
                <a16:creationId xmlns:a16="http://schemas.microsoft.com/office/drawing/2014/main" id="{00A35145-0EAB-44D8-9675-80264F9E798A}"/>
              </a:ext>
            </a:extLst>
          </p:cNvPr>
          <p:cNvSpPr>
            <a:spLocks noGrp="1"/>
          </p:cNvSpPr>
          <p:nvPr>
            <p:ph type="body" sz="quarter" idx="14"/>
            <p:custDataLst>
              <p:tags r:id="rId2"/>
            </p:custDataLst>
          </p:nvPr>
        </p:nvSpPr>
        <p:spPr>
          <a:xfrm>
            <a:off x="342000" y="1385887"/>
            <a:ext cx="4194000" cy="309403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1" name="Picture Placeholder 10">
            <a:extLst>
              <a:ext uri="{FF2B5EF4-FFF2-40B4-BE49-F238E27FC236}">
                <a16:creationId xmlns:a16="http://schemas.microsoft.com/office/drawing/2014/main" id="{21C8A801-3B5D-4971-9D53-A70F789B6A54}"/>
              </a:ext>
            </a:extLst>
          </p:cNvPr>
          <p:cNvSpPr>
            <a:spLocks noGrp="1"/>
          </p:cNvSpPr>
          <p:nvPr>
            <p:ph type="pic" sz="quarter" idx="15" hasCustomPrompt="1"/>
            <p:custDataLst>
              <p:tags r:id="rId3"/>
            </p:custDataLst>
          </p:nvPr>
        </p:nvSpPr>
        <p:spPr>
          <a:xfrm>
            <a:off x="4608000" y="341312"/>
            <a:ext cx="4194000" cy="4138612"/>
          </a:xfrm>
        </p:spPr>
        <p:txBody>
          <a:bodyPr/>
          <a:lstStyle>
            <a:lvl1pPr marL="0" indent="0">
              <a:buNone/>
              <a:defRPr sz="1000" baseline="0"/>
            </a:lvl1pPr>
          </a:lstStyle>
          <a:p>
            <a:r>
              <a:rPr lang="en-CA" dirty="0"/>
              <a:t>Click Picture button on NRF tab to insert picture</a:t>
            </a:r>
          </a:p>
        </p:txBody>
      </p:sp>
      <p:sp>
        <p:nvSpPr>
          <p:cNvPr id="2" name="Title 1">
            <a:extLst>
              <a:ext uri="{FF2B5EF4-FFF2-40B4-BE49-F238E27FC236}">
                <a16:creationId xmlns:a16="http://schemas.microsoft.com/office/drawing/2014/main" id="{4E80140A-053C-4C5D-89B4-08AFEA82326E}"/>
              </a:ext>
            </a:extLst>
          </p:cNvPr>
          <p:cNvSpPr>
            <a:spLocks noGrp="1"/>
          </p:cNvSpPr>
          <p:nvPr>
            <p:ph type="title"/>
            <p:custDataLst>
              <p:tags r:id="rId4"/>
            </p:custDataLst>
          </p:nvPr>
        </p:nvSpPr>
        <p:spPr>
          <a:xfrm>
            <a:off x="342000" y="341312"/>
            <a:ext cx="4194000" cy="523875"/>
          </a:xfrm>
        </p:spPr>
        <p:txBody>
          <a:bodyPr/>
          <a:lstStyle/>
          <a:p>
            <a:r>
              <a:rPr lang="en-CA" dirty="0"/>
              <a:t>Click to edit Master title style</a:t>
            </a:r>
          </a:p>
        </p:txBody>
      </p:sp>
      <p:sp>
        <p:nvSpPr>
          <p:cNvPr id="7" name="FooterBox"/>
          <p:cNvSpPr txBox="1"/>
          <p:nvPr userDrawn="1">
            <p:custDataLst>
              <p:tags r:id="rId5"/>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7895453"/>
      </p:ext>
    </p:extLst>
  </p:cSld>
  <p:clrMapOvr>
    <a:masterClrMapping/>
  </p:clrMapOvr>
  <p:hf hdr="0" ftr="0" dt="0"/>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RF_Text and image (1/3)">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9" name="Text Placeholder 8">
            <a:extLst>
              <a:ext uri="{FF2B5EF4-FFF2-40B4-BE49-F238E27FC236}">
                <a16:creationId xmlns:a16="http://schemas.microsoft.com/office/drawing/2014/main" id="{00A35145-0EAB-44D8-9675-80264F9E798A}"/>
              </a:ext>
            </a:extLst>
          </p:cNvPr>
          <p:cNvSpPr>
            <a:spLocks noGrp="1"/>
          </p:cNvSpPr>
          <p:nvPr>
            <p:ph type="body" sz="quarter" idx="14"/>
            <p:custDataLst>
              <p:tags r:id="rId2"/>
            </p:custDataLst>
          </p:nvPr>
        </p:nvSpPr>
        <p:spPr>
          <a:xfrm>
            <a:off x="341999" y="1385887"/>
            <a:ext cx="5172975" cy="309403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1" name="Picture Placeholder 10">
            <a:extLst>
              <a:ext uri="{FF2B5EF4-FFF2-40B4-BE49-F238E27FC236}">
                <a16:creationId xmlns:a16="http://schemas.microsoft.com/office/drawing/2014/main" id="{21C8A801-3B5D-4971-9D53-A70F789B6A54}"/>
              </a:ext>
            </a:extLst>
          </p:cNvPr>
          <p:cNvSpPr>
            <a:spLocks noGrp="1"/>
          </p:cNvSpPr>
          <p:nvPr>
            <p:ph type="pic" sz="quarter" idx="15" hasCustomPrompt="1"/>
            <p:custDataLst>
              <p:tags r:id="rId3"/>
            </p:custDataLst>
          </p:nvPr>
        </p:nvSpPr>
        <p:spPr>
          <a:xfrm>
            <a:off x="5638800" y="341312"/>
            <a:ext cx="3163199" cy="4138612"/>
          </a:xfrm>
        </p:spPr>
        <p:txBody>
          <a:bodyPr/>
          <a:lstStyle>
            <a:lvl1pPr marL="0" indent="0">
              <a:buNone/>
              <a:defRPr sz="1000" baseline="0"/>
            </a:lvl1pPr>
          </a:lstStyle>
          <a:p>
            <a:r>
              <a:rPr lang="en-CA" dirty="0"/>
              <a:t>Click Picture button on NRF tab to insert picture</a:t>
            </a:r>
          </a:p>
        </p:txBody>
      </p:sp>
      <p:sp>
        <p:nvSpPr>
          <p:cNvPr id="2" name="Title 1">
            <a:extLst>
              <a:ext uri="{FF2B5EF4-FFF2-40B4-BE49-F238E27FC236}">
                <a16:creationId xmlns:a16="http://schemas.microsoft.com/office/drawing/2014/main" id="{4E80140A-053C-4C5D-89B4-08AFEA82326E}"/>
              </a:ext>
            </a:extLst>
          </p:cNvPr>
          <p:cNvSpPr>
            <a:spLocks noGrp="1"/>
          </p:cNvSpPr>
          <p:nvPr>
            <p:ph type="title"/>
            <p:custDataLst>
              <p:tags r:id="rId4"/>
            </p:custDataLst>
          </p:nvPr>
        </p:nvSpPr>
        <p:spPr>
          <a:xfrm>
            <a:off x="342000" y="341312"/>
            <a:ext cx="4194000" cy="523875"/>
          </a:xfrm>
        </p:spPr>
        <p:txBody>
          <a:bodyPr/>
          <a:lstStyle/>
          <a:p>
            <a:r>
              <a:rPr lang="en-CA" dirty="0"/>
              <a:t>Click to edit Master title style</a:t>
            </a:r>
          </a:p>
        </p:txBody>
      </p:sp>
      <p:sp>
        <p:nvSpPr>
          <p:cNvPr id="7" name="FooterBox"/>
          <p:cNvSpPr txBox="1"/>
          <p:nvPr userDrawn="1">
            <p:custDataLst>
              <p:tags r:id="rId5"/>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5488109"/>
      </p:ext>
    </p:extLst>
  </p:cSld>
  <p:clrMapOvr>
    <a:masterClrMapping/>
  </p:clrMapOvr>
  <p:hf hdr="0" ftr="0" dt="0"/>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RF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C3C2A-CCC9-4BA2-92E4-F61D2813457D}"/>
              </a:ext>
            </a:extLst>
          </p:cNvPr>
          <p:cNvSpPr>
            <a:spLocks noGrp="1"/>
          </p:cNvSpPr>
          <p:nvPr>
            <p:ph type="title"/>
          </p:nvPr>
        </p:nvSpPr>
        <p:spPr/>
        <p:txBody>
          <a:bodyPr/>
          <a:lstStyle/>
          <a:p>
            <a:r>
              <a:rPr lang="en-CA" dirty="0"/>
              <a:t>Click to edit Master title style</a:t>
            </a:r>
          </a:p>
        </p:txBody>
      </p:sp>
      <p:sp>
        <p:nvSpPr>
          <p:cNvPr id="5" name="Slide Number Placeholder 4">
            <a:extLst>
              <a:ext uri="{FF2B5EF4-FFF2-40B4-BE49-F238E27FC236}">
                <a16:creationId xmlns:a16="http://schemas.microsoft.com/office/drawing/2014/main" id="{E25C414D-FF50-4280-9436-FC7A771F00B3}"/>
              </a:ext>
            </a:extLst>
          </p:cNvPr>
          <p:cNvSpPr>
            <a:spLocks noGrp="1"/>
          </p:cNvSpPr>
          <p:nvPr>
            <p:ph type="sldNum" sz="quarter" idx="12"/>
          </p:nvPr>
        </p:nvSpPr>
        <p:spPr/>
        <p:txBody>
          <a:bodyPr/>
          <a:lstStyle/>
          <a:p>
            <a:fld id="{8AE658E8-9B3B-41CF-9D54-C22306B86F23}" type="slidenum">
              <a:rPr lang="en-CA" smtClean="0"/>
              <a:pPr/>
              <a:t>‹#›</a:t>
            </a:fld>
            <a:endParaRPr lang="en-CA" dirty="0"/>
          </a:p>
        </p:txBody>
      </p:sp>
      <p:sp>
        <p:nvSpPr>
          <p:cNvPr id="6" name="FooterBox"/>
          <p:cNvSpPr txBox="1"/>
          <p:nvPr userDrawn="1">
            <p:custDataLst>
              <p:tags r:id="rId1"/>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230730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RF_Summary highlights pan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FFBFF40-A2D9-4DF8-898E-F4F9836512C2}"/>
              </a:ext>
            </a:extLst>
          </p:cNvPr>
          <p:cNvSpPr/>
          <p:nvPr userDrawn="1">
            <p:custDataLst>
              <p:tags r:id="rId1"/>
            </p:custDataLst>
          </p:nvPr>
        </p:nvSpPr>
        <p:spPr>
          <a:xfrm>
            <a:off x="6372000" y="0"/>
            <a:ext cx="2772000" cy="5143500"/>
          </a:xfrm>
          <a:prstGeom prst="rect">
            <a:avLst/>
          </a:prstGeom>
          <a:solidFill>
            <a:srgbClr val="7DAB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2"/>
            </p:custDataLst>
          </p:nvPr>
        </p:nvSpPr>
        <p:spPr/>
        <p:txBody>
          <a:bodyPr/>
          <a:lstStyle/>
          <a:p>
            <a:fld id="{8AE658E8-9B3B-41CF-9D54-C22306B86F23}" type="slidenum">
              <a:rPr lang="en-CA" smtClean="0"/>
              <a:pPr/>
              <a:t>‹#›</a:t>
            </a:fld>
            <a:endParaRPr lang="en-CA" dirty="0"/>
          </a:p>
        </p:txBody>
      </p:sp>
      <p:sp>
        <p:nvSpPr>
          <p:cNvPr id="9" name="Text Placeholder 8">
            <a:extLst>
              <a:ext uri="{FF2B5EF4-FFF2-40B4-BE49-F238E27FC236}">
                <a16:creationId xmlns:a16="http://schemas.microsoft.com/office/drawing/2014/main" id="{00A35145-0EAB-44D8-9675-80264F9E798A}"/>
              </a:ext>
            </a:extLst>
          </p:cNvPr>
          <p:cNvSpPr>
            <a:spLocks noGrp="1"/>
          </p:cNvSpPr>
          <p:nvPr>
            <p:ph type="body" sz="quarter" idx="14"/>
            <p:custDataLst>
              <p:tags r:id="rId3"/>
            </p:custDataLst>
          </p:nvPr>
        </p:nvSpPr>
        <p:spPr>
          <a:xfrm>
            <a:off x="342000" y="1385887"/>
            <a:ext cx="5614300" cy="309403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0" name="Text Placeholder 9">
            <a:extLst>
              <a:ext uri="{FF2B5EF4-FFF2-40B4-BE49-F238E27FC236}">
                <a16:creationId xmlns:a16="http://schemas.microsoft.com/office/drawing/2014/main" id="{B945697F-44E3-4F13-BCC9-305030C397B5}"/>
              </a:ext>
            </a:extLst>
          </p:cNvPr>
          <p:cNvSpPr>
            <a:spLocks noGrp="1"/>
          </p:cNvSpPr>
          <p:nvPr>
            <p:ph type="body" sz="quarter" idx="15"/>
            <p:custDataLst>
              <p:tags r:id="rId4"/>
            </p:custDataLst>
          </p:nvPr>
        </p:nvSpPr>
        <p:spPr>
          <a:xfrm>
            <a:off x="6742113" y="1385888"/>
            <a:ext cx="2060575" cy="3060000"/>
          </a:xfrm>
        </p:spPr>
        <p:txBody>
          <a:bodyPr>
            <a:normAutofit/>
          </a:bodyPr>
          <a:lstStyle>
            <a:lvl1pPr>
              <a:buClr>
                <a:schemeClr val="bg1"/>
              </a:buCl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vl6pPr>
              <a:buClr>
                <a:schemeClr val="bg1"/>
              </a:buClr>
              <a:defRPr sz="1200">
                <a:solidFill>
                  <a:schemeClr val="bg1"/>
                </a:solidFill>
              </a:defRPr>
            </a:lvl6pPr>
            <a:lvl7pPr>
              <a:buClr>
                <a:schemeClr val="bg1"/>
              </a:buClr>
              <a:defRPr sz="1200">
                <a:solidFill>
                  <a:schemeClr val="bg1"/>
                </a:solidFill>
              </a:defRPr>
            </a:lvl7pPr>
            <a:lvl8pPr>
              <a:buClr>
                <a:schemeClr val="bg1"/>
              </a:buClr>
              <a:defRPr sz="1200">
                <a:solidFill>
                  <a:schemeClr val="bg1"/>
                </a:solidFill>
              </a:defRPr>
            </a:lvl8pPr>
            <a:lvl9pPr>
              <a:buClr>
                <a:schemeClr val="bg1"/>
              </a:buClr>
              <a:defRPr sz="1200">
                <a:solidFill>
                  <a:schemeClr val="bg1"/>
                </a:solidFill>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grpSp>
        <p:nvGrpSpPr>
          <p:cNvPr id="11" name="Group 10">
            <a:extLst>
              <a:ext uri="{FF2B5EF4-FFF2-40B4-BE49-F238E27FC236}">
                <a16:creationId xmlns:a16="http://schemas.microsoft.com/office/drawing/2014/main" id="{A4CA4E84-1DFF-4D12-9672-1CFE2383312A}"/>
              </a:ext>
            </a:extLst>
          </p:cNvPr>
          <p:cNvGrpSpPr/>
          <p:nvPr userDrawn="1">
            <p:custDataLst>
              <p:tags r:id="rId5"/>
            </p:custDataLst>
          </p:nvPr>
        </p:nvGrpSpPr>
        <p:grpSpPr>
          <a:xfrm>
            <a:off x="8450705" y="4587368"/>
            <a:ext cx="351983" cy="256429"/>
            <a:chOff x="8450705" y="4587368"/>
            <a:chExt cx="351983" cy="256429"/>
          </a:xfrm>
        </p:grpSpPr>
        <p:sp>
          <p:nvSpPr>
            <p:cNvPr id="12" name="Freeform 6">
              <a:extLst>
                <a:ext uri="{FF2B5EF4-FFF2-40B4-BE49-F238E27FC236}">
                  <a16:creationId xmlns:a16="http://schemas.microsoft.com/office/drawing/2014/main" id="{50B19C26-129B-49DC-B945-281A8402F2E3}"/>
                </a:ext>
              </a:extLst>
            </p:cNvPr>
            <p:cNvSpPr>
              <a:spLocks/>
            </p:cNvSpPr>
            <p:nvPr/>
          </p:nvSpPr>
          <p:spPr bwMode="auto">
            <a:xfrm>
              <a:off x="8450705" y="4587368"/>
              <a:ext cx="152663" cy="106752"/>
            </a:xfrm>
            <a:custGeom>
              <a:avLst/>
              <a:gdLst>
                <a:gd name="T0" fmla="*/ 0 w 409"/>
                <a:gd name="T1" fmla="*/ 286 h 286"/>
                <a:gd name="T2" fmla="*/ 206 w 409"/>
                <a:gd name="T3" fmla="*/ 130 h 286"/>
                <a:gd name="T4" fmla="*/ 409 w 409"/>
                <a:gd name="T5" fmla="*/ 286 h 286"/>
                <a:gd name="T6" fmla="*/ 206 w 409"/>
                <a:gd name="T7" fmla="*/ 0 h 286"/>
                <a:gd name="T8" fmla="*/ 0 w 409"/>
                <a:gd name="T9" fmla="*/ 286 h 286"/>
              </a:gdLst>
              <a:ahLst/>
              <a:cxnLst>
                <a:cxn ang="0">
                  <a:pos x="T0" y="T1"/>
                </a:cxn>
                <a:cxn ang="0">
                  <a:pos x="T2" y="T3"/>
                </a:cxn>
                <a:cxn ang="0">
                  <a:pos x="T4" y="T5"/>
                </a:cxn>
                <a:cxn ang="0">
                  <a:pos x="T6" y="T7"/>
                </a:cxn>
                <a:cxn ang="0">
                  <a:pos x="T8" y="T9"/>
                </a:cxn>
              </a:cxnLst>
              <a:rect l="0" t="0" r="r" b="b"/>
              <a:pathLst>
                <a:path w="409" h="286">
                  <a:moveTo>
                    <a:pt x="0" y="286"/>
                  </a:moveTo>
                  <a:lnTo>
                    <a:pt x="206" y="130"/>
                  </a:lnTo>
                  <a:lnTo>
                    <a:pt x="409" y="286"/>
                  </a:lnTo>
                  <a:lnTo>
                    <a:pt x="206" y="0"/>
                  </a:lnTo>
                  <a:lnTo>
                    <a:pt x="0" y="2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6">
              <a:extLst>
                <a:ext uri="{FF2B5EF4-FFF2-40B4-BE49-F238E27FC236}">
                  <a16:creationId xmlns:a16="http://schemas.microsoft.com/office/drawing/2014/main" id="{1B41DCE9-C5DE-45D9-AF49-6345A1C9994E}"/>
                </a:ext>
              </a:extLst>
            </p:cNvPr>
            <p:cNvSpPr>
              <a:spLocks/>
            </p:cNvSpPr>
            <p:nvPr/>
          </p:nvSpPr>
          <p:spPr bwMode="auto">
            <a:xfrm>
              <a:off x="8471981" y="4707931"/>
              <a:ext cx="110111" cy="135866"/>
            </a:xfrm>
            <a:custGeom>
              <a:avLst/>
              <a:gdLst>
                <a:gd name="T0" fmla="*/ 0 w 125"/>
                <a:gd name="T1" fmla="*/ 0 h 154"/>
                <a:gd name="T2" fmla="*/ 0 w 125"/>
                <a:gd name="T3" fmla="*/ 151 h 154"/>
                <a:gd name="T4" fmla="*/ 24 w 125"/>
                <a:gd name="T5" fmla="*/ 151 h 154"/>
                <a:gd name="T6" fmla="*/ 23 w 125"/>
                <a:gd name="T7" fmla="*/ 39 h 154"/>
                <a:gd name="T8" fmla="*/ 125 w 125"/>
                <a:gd name="T9" fmla="*/ 154 h 154"/>
                <a:gd name="T10" fmla="*/ 125 w 125"/>
                <a:gd name="T11" fmla="*/ 0 h 154"/>
                <a:gd name="T12" fmla="*/ 100 w 125"/>
                <a:gd name="T13" fmla="*/ 0 h 154"/>
                <a:gd name="T14" fmla="*/ 102 w 125"/>
                <a:gd name="T15" fmla="*/ 89 h 154"/>
                <a:gd name="T16" fmla="*/ 24 w 125"/>
                <a:gd name="T17" fmla="*/ 0 h 154"/>
                <a:gd name="T18" fmla="*/ 0 w 125"/>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54">
                  <a:moveTo>
                    <a:pt x="0" y="0"/>
                  </a:moveTo>
                  <a:cubicBezTo>
                    <a:pt x="0" y="151"/>
                    <a:pt x="0" y="151"/>
                    <a:pt x="0" y="151"/>
                  </a:cubicBezTo>
                  <a:cubicBezTo>
                    <a:pt x="24" y="151"/>
                    <a:pt x="24" y="151"/>
                    <a:pt x="24" y="151"/>
                  </a:cubicBezTo>
                  <a:cubicBezTo>
                    <a:pt x="23" y="39"/>
                    <a:pt x="23" y="39"/>
                    <a:pt x="23" y="39"/>
                  </a:cubicBezTo>
                  <a:cubicBezTo>
                    <a:pt x="125" y="154"/>
                    <a:pt x="125" y="154"/>
                    <a:pt x="125" y="154"/>
                  </a:cubicBezTo>
                  <a:cubicBezTo>
                    <a:pt x="125" y="0"/>
                    <a:pt x="125" y="0"/>
                    <a:pt x="125" y="0"/>
                  </a:cubicBezTo>
                  <a:cubicBezTo>
                    <a:pt x="100" y="0"/>
                    <a:pt x="100" y="0"/>
                    <a:pt x="100" y="0"/>
                  </a:cubicBezTo>
                  <a:cubicBezTo>
                    <a:pt x="100" y="0"/>
                    <a:pt x="102" y="78"/>
                    <a:pt x="102" y="89"/>
                  </a:cubicBezTo>
                  <a:cubicBezTo>
                    <a:pt x="95" y="80"/>
                    <a:pt x="24" y="0"/>
                    <a:pt x="24"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a:extLst>
                <a:ext uri="{FF2B5EF4-FFF2-40B4-BE49-F238E27FC236}">
                  <a16:creationId xmlns:a16="http://schemas.microsoft.com/office/drawing/2014/main" id="{90887D97-C7F4-4871-BD02-EBCE72407F0E}"/>
                </a:ext>
              </a:extLst>
            </p:cNvPr>
            <p:cNvSpPr>
              <a:spLocks/>
            </p:cNvSpPr>
            <p:nvPr/>
          </p:nvSpPr>
          <p:spPr bwMode="auto">
            <a:xfrm>
              <a:off x="8708254" y="4707931"/>
              <a:ext cx="94434" cy="133253"/>
            </a:xfrm>
            <a:custGeom>
              <a:avLst/>
              <a:gdLst>
                <a:gd name="T0" fmla="*/ 45 w 107"/>
                <a:gd name="T1" fmla="*/ 67 h 151"/>
                <a:gd name="T2" fmla="*/ 24 w 107"/>
                <a:gd name="T3" fmla="*/ 67 h 151"/>
                <a:gd name="T4" fmla="*/ 24 w 107"/>
                <a:gd name="T5" fmla="*/ 38 h 151"/>
                <a:gd name="T6" fmla="*/ 24 w 107"/>
                <a:gd name="T7" fmla="*/ 21 h 151"/>
                <a:gd name="T8" fmla="*/ 36 w 107"/>
                <a:gd name="T9" fmla="*/ 21 h 151"/>
                <a:gd name="T10" fmla="*/ 56 w 107"/>
                <a:gd name="T11" fmla="*/ 21 h 151"/>
                <a:gd name="T12" fmla="*/ 83 w 107"/>
                <a:gd name="T13" fmla="*/ 21 h 151"/>
                <a:gd name="T14" fmla="*/ 83 w 107"/>
                <a:gd name="T15" fmla="*/ 21 h 151"/>
                <a:gd name="T16" fmla="*/ 96 w 107"/>
                <a:gd name="T17" fmla="*/ 21 h 151"/>
                <a:gd name="T18" fmla="*/ 107 w 107"/>
                <a:gd name="T19" fmla="*/ 0 h 151"/>
                <a:gd name="T20" fmla="*/ 80 w 107"/>
                <a:gd name="T21" fmla="*/ 0 h 151"/>
                <a:gd name="T22" fmla="*/ 80 w 107"/>
                <a:gd name="T23" fmla="*/ 0 h 151"/>
                <a:gd name="T24" fmla="*/ 48 w 107"/>
                <a:gd name="T25" fmla="*/ 0 h 151"/>
                <a:gd name="T26" fmla="*/ 3 w 107"/>
                <a:gd name="T27" fmla="*/ 0 h 151"/>
                <a:gd name="T28" fmla="*/ 0 w 107"/>
                <a:gd name="T29" fmla="*/ 0 h 151"/>
                <a:gd name="T30" fmla="*/ 0 w 107"/>
                <a:gd name="T31" fmla="*/ 30 h 151"/>
                <a:gd name="T32" fmla="*/ 1 w 107"/>
                <a:gd name="T33" fmla="*/ 74 h 151"/>
                <a:gd name="T34" fmla="*/ 0 w 107"/>
                <a:gd name="T35" fmla="*/ 106 h 151"/>
                <a:gd name="T36" fmla="*/ 0 w 107"/>
                <a:gd name="T37" fmla="*/ 151 h 151"/>
                <a:gd name="T38" fmla="*/ 24 w 107"/>
                <a:gd name="T39" fmla="*/ 151 h 151"/>
                <a:gd name="T40" fmla="*/ 24 w 107"/>
                <a:gd name="T41" fmla="*/ 108 h 151"/>
                <a:gd name="T42" fmla="*/ 24 w 107"/>
                <a:gd name="T43" fmla="*/ 88 h 151"/>
                <a:gd name="T44" fmla="*/ 44 w 107"/>
                <a:gd name="T45" fmla="*/ 88 h 151"/>
                <a:gd name="T46" fmla="*/ 78 w 107"/>
                <a:gd name="T47" fmla="*/ 89 h 151"/>
                <a:gd name="T48" fmla="*/ 97 w 107"/>
                <a:gd name="T49" fmla="*/ 89 h 151"/>
                <a:gd name="T50" fmla="*/ 97 w 107"/>
                <a:gd name="T51" fmla="*/ 67 h 151"/>
                <a:gd name="T52" fmla="*/ 76 w 107"/>
                <a:gd name="T53" fmla="*/ 67 h 151"/>
                <a:gd name="T54" fmla="*/ 45 w 107"/>
                <a:gd name="T55" fmla="*/ 6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51">
                  <a:moveTo>
                    <a:pt x="45" y="67"/>
                  </a:moveTo>
                  <a:cubicBezTo>
                    <a:pt x="24" y="67"/>
                    <a:pt x="24" y="67"/>
                    <a:pt x="24" y="67"/>
                  </a:cubicBezTo>
                  <a:cubicBezTo>
                    <a:pt x="24" y="60"/>
                    <a:pt x="24" y="38"/>
                    <a:pt x="24" y="38"/>
                  </a:cubicBezTo>
                  <a:cubicBezTo>
                    <a:pt x="24" y="38"/>
                    <a:pt x="24" y="24"/>
                    <a:pt x="24" y="21"/>
                  </a:cubicBezTo>
                  <a:cubicBezTo>
                    <a:pt x="28" y="21"/>
                    <a:pt x="36" y="21"/>
                    <a:pt x="36" y="21"/>
                  </a:cubicBezTo>
                  <a:cubicBezTo>
                    <a:pt x="56" y="21"/>
                    <a:pt x="56" y="21"/>
                    <a:pt x="56" y="21"/>
                  </a:cubicBezTo>
                  <a:cubicBezTo>
                    <a:pt x="83" y="21"/>
                    <a:pt x="83" y="21"/>
                    <a:pt x="83" y="21"/>
                  </a:cubicBezTo>
                  <a:cubicBezTo>
                    <a:pt x="83" y="21"/>
                    <a:pt x="83" y="21"/>
                    <a:pt x="83" y="21"/>
                  </a:cubicBezTo>
                  <a:cubicBezTo>
                    <a:pt x="96" y="21"/>
                    <a:pt x="96" y="21"/>
                    <a:pt x="96" y="21"/>
                  </a:cubicBezTo>
                  <a:cubicBezTo>
                    <a:pt x="107" y="0"/>
                    <a:pt x="107" y="0"/>
                    <a:pt x="107" y="0"/>
                  </a:cubicBezTo>
                  <a:cubicBezTo>
                    <a:pt x="80" y="0"/>
                    <a:pt x="80" y="0"/>
                    <a:pt x="80" y="0"/>
                  </a:cubicBezTo>
                  <a:cubicBezTo>
                    <a:pt x="80" y="0"/>
                    <a:pt x="80" y="0"/>
                    <a:pt x="80" y="0"/>
                  </a:cubicBezTo>
                  <a:cubicBezTo>
                    <a:pt x="48" y="0"/>
                    <a:pt x="48" y="0"/>
                    <a:pt x="48" y="0"/>
                  </a:cubicBezTo>
                  <a:cubicBezTo>
                    <a:pt x="48" y="0"/>
                    <a:pt x="3" y="0"/>
                    <a:pt x="3" y="0"/>
                  </a:cubicBezTo>
                  <a:cubicBezTo>
                    <a:pt x="0" y="0"/>
                    <a:pt x="0" y="0"/>
                    <a:pt x="0" y="0"/>
                  </a:cubicBezTo>
                  <a:cubicBezTo>
                    <a:pt x="0" y="30"/>
                    <a:pt x="0" y="30"/>
                    <a:pt x="0" y="30"/>
                  </a:cubicBezTo>
                  <a:cubicBezTo>
                    <a:pt x="1" y="74"/>
                    <a:pt x="1" y="74"/>
                    <a:pt x="1" y="74"/>
                  </a:cubicBezTo>
                  <a:cubicBezTo>
                    <a:pt x="0" y="106"/>
                    <a:pt x="0" y="106"/>
                    <a:pt x="0" y="106"/>
                  </a:cubicBezTo>
                  <a:cubicBezTo>
                    <a:pt x="0" y="151"/>
                    <a:pt x="0" y="151"/>
                    <a:pt x="0" y="151"/>
                  </a:cubicBezTo>
                  <a:cubicBezTo>
                    <a:pt x="24" y="151"/>
                    <a:pt x="24" y="151"/>
                    <a:pt x="24" y="151"/>
                  </a:cubicBezTo>
                  <a:cubicBezTo>
                    <a:pt x="24" y="108"/>
                    <a:pt x="24" y="108"/>
                    <a:pt x="24" y="108"/>
                  </a:cubicBezTo>
                  <a:cubicBezTo>
                    <a:pt x="24" y="108"/>
                    <a:pt x="24" y="92"/>
                    <a:pt x="24" y="88"/>
                  </a:cubicBezTo>
                  <a:cubicBezTo>
                    <a:pt x="44" y="88"/>
                    <a:pt x="44" y="88"/>
                    <a:pt x="44" y="88"/>
                  </a:cubicBezTo>
                  <a:cubicBezTo>
                    <a:pt x="44" y="88"/>
                    <a:pt x="78" y="89"/>
                    <a:pt x="78" y="89"/>
                  </a:cubicBezTo>
                  <a:cubicBezTo>
                    <a:pt x="97" y="89"/>
                    <a:pt x="97" y="89"/>
                    <a:pt x="97" y="89"/>
                  </a:cubicBezTo>
                  <a:cubicBezTo>
                    <a:pt x="97" y="67"/>
                    <a:pt x="97" y="67"/>
                    <a:pt x="97" y="67"/>
                  </a:cubicBezTo>
                  <a:cubicBezTo>
                    <a:pt x="76" y="67"/>
                    <a:pt x="76" y="67"/>
                    <a:pt x="76" y="67"/>
                  </a:cubicBezTo>
                  <a:lnTo>
                    <a:pt x="45"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8">
              <a:extLst>
                <a:ext uri="{FF2B5EF4-FFF2-40B4-BE49-F238E27FC236}">
                  <a16:creationId xmlns:a16="http://schemas.microsoft.com/office/drawing/2014/main" id="{8B4A2873-0F76-43D6-B232-F293BBA62257}"/>
                </a:ext>
              </a:extLst>
            </p:cNvPr>
            <p:cNvSpPr>
              <a:spLocks/>
            </p:cNvSpPr>
            <p:nvPr/>
          </p:nvSpPr>
          <p:spPr bwMode="auto">
            <a:xfrm>
              <a:off x="8597396" y="4707931"/>
              <a:ext cx="102273" cy="135866"/>
            </a:xfrm>
            <a:custGeom>
              <a:avLst/>
              <a:gdLst>
                <a:gd name="T0" fmla="*/ 39 w 116"/>
                <a:gd name="T1" fmla="*/ 82 h 154"/>
                <a:gd name="T2" fmla="*/ 97 w 116"/>
                <a:gd name="T3" fmla="*/ 154 h 154"/>
                <a:gd name="T4" fmla="*/ 116 w 116"/>
                <a:gd name="T5" fmla="*/ 138 h 154"/>
                <a:gd name="T6" fmla="*/ 71 w 116"/>
                <a:gd name="T7" fmla="*/ 84 h 154"/>
                <a:gd name="T8" fmla="*/ 87 w 116"/>
                <a:gd name="T9" fmla="*/ 71 h 154"/>
                <a:gd name="T10" fmla="*/ 97 w 116"/>
                <a:gd name="T11" fmla="*/ 43 h 154"/>
                <a:gd name="T12" fmla="*/ 90 w 116"/>
                <a:gd name="T13" fmla="*/ 20 h 154"/>
                <a:gd name="T14" fmla="*/ 71 w 116"/>
                <a:gd name="T15" fmla="*/ 6 h 154"/>
                <a:gd name="T16" fmla="*/ 53 w 116"/>
                <a:gd name="T17" fmla="*/ 1 h 154"/>
                <a:gd name="T18" fmla="*/ 34 w 116"/>
                <a:gd name="T19" fmla="*/ 0 h 154"/>
                <a:gd name="T20" fmla="*/ 14 w 116"/>
                <a:gd name="T21" fmla="*/ 0 h 154"/>
                <a:gd name="T22" fmla="*/ 0 w 116"/>
                <a:gd name="T23" fmla="*/ 0 h 154"/>
                <a:gd name="T24" fmla="*/ 0 w 116"/>
                <a:gd name="T25" fmla="*/ 3 h 154"/>
                <a:gd name="T26" fmla="*/ 0 w 116"/>
                <a:gd name="T27" fmla="*/ 56 h 154"/>
                <a:gd name="T28" fmla="*/ 0 w 116"/>
                <a:gd name="T29" fmla="*/ 76 h 154"/>
                <a:gd name="T30" fmla="*/ 0 w 116"/>
                <a:gd name="T31" fmla="*/ 123 h 154"/>
                <a:gd name="T32" fmla="*/ 0 w 116"/>
                <a:gd name="T33" fmla="*/ 151 h 154"/>
                <a:gd name="T34" fmla="*/ 24 w 116"/>
                <a:gd name="T35" fmla="*/ 151 h 154"/>
                <a:gd name="T36" fmla="*/ 24 w 116"/>
                <a:gd name="T37" fmla="*/ 116 h 154"/>
                <a:gd name="T38" fmla="*/ 24 w 116"/>
                <a:gd name="T39" fmla="*/ 76 h 154"/>
                <a:gd name="T40" fmla="*/ 24 w 116"/>
                <a:gd name="T41" fmla="*/ 54 h 154"/>
                <a:gd name="T42" fmla="*/ 24 w 116"/>
                <a:gd name="T43" fmla="*/ 21 h 154"/>
                <a:gd name="T44" fmla="*/ 29 w 116"/>
                <a:gd name="T45" fmla="*/ 21 h 154"/>
                <a:gd name="T46" fmla="*/ 44 w 116"/>
                <a:gd name="T47" fmla="*/ 21 h 154"/>
                <a:gd name="T48" fmla="*/ 57 w 116"/>
                <a:gd name="T49" fmla="*/ 24 h 154"/>
                <a:gd name="T50" fmla="*/ 68 w 116"/>
                <a:gd name="T51" fmla="*/ 32 h 154"/>
                <a:gd name="T52" fmla="*/ 71 w 116"/>
                <a:gd name="T53" fmla="*/ 46 h 154"/>
                <a:gd name="T54" fmla="*/ 69 w 116"/>
                <a:gd name="T55" fmla="*/ 59 h 154"/>
                <a:gd name="T56" fmla="*/ 62 w 116"/>
                <a:gd name="T57" fmla="*/ 68 h 154"/>
                <a:gd name="T58" fmla="*/ 51 w 116"/>
                <a:gd name="T59" fmla="*/ 76 h 154"/>
                <a:gd name="T60" fmla="*/ 39 w 116"/>
                <a:gd name="T61" fmla="*/ 8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154">
                  <a:moveTo>
                    <a:pt x="39" y="82"/>
                  </a:moveTo>
                  <a:cubicBezTo>
                    <a:pt x="97" y="154"/>
                    <a:pt x="97" y="154"/>
                    <a:pt x="97" y="154"/>
                  </a:cubicBezTo>
                  <a:cubicBezTo>
                    <a:pt x="116" y="138"/>
                    <a:pt x="116" y="138"/>
                    <a:pt x="116" y="138"/>
                  </a:cubicBezTo>
                  <a:cubicBezTo>
                    <a:pt x="71" y="84"/>
                    <a:pt x="71" y="84"/>
                    <a:pt x="71" y="84"/>
                  </a:cubicBezTo>
                  <a:cubicBezTo>
                    <a:pt x="71" y="84"/>
                    <a:pt x="81" y="76"/>
                    <a:pt x="87" y="71"/>
                  </a:cubicBezTo>
                  <a:cubicBezTo>
                    <a:pt x="93" y="63"/>
                    <a:pt x="97" y="54"/>
                    <a:pt x="97" y="43"/>
                  </a:cubicBezTo>
                  <a:cubicBezTo>
                    <a:pt x="97" y="34"/>
                    <a:pt x="95" y="27"/>
                    <a:pt x="90" y="20"/>
                  </a:cubicBezTo>
                  <a:cubicBezTo>
                    <a:pt x="85" y="14"/>
                    <a:pt x="79" y="9"/>
                    <a:pt x="71" y="6"/>
                  </a:cubicBezTo>
                  <a:cubicBezTo>
                    <a:pt x="65" y="3"/>
                    <a:pt x="59" y="1"/>
                    <a:pt x="53" y="1"/>
                  </a:cubicBezTo>
                  <a:cubicBezTo>
                    <a:pt x="47" y="0"/>
                    <a:pt x="41" y="0"/>
                    <a:pt x="34" y="0"/>
                  </a:cubicBezTo>
                  <a:cubicBezTo>
                    <a:pt x="34" y="0"/>
                    <a:pt x="14" y="0"/>
                    <a:pt x="14" y="0"/>
                  </a:cubicBezTo>
                  <a:cubicBezTo>
                    <a:pt x="14" y="0"/>
                    <a:pt x="0" y="0"/>
                    <a:pt x="0" y="0"/>
                  </a:cubicBezTo>
                  <a:cubicBezTo>
                    <a:pt x="0" y="3"/>
                    <a:pt x="0" y="3"/>
                    <a:pt x="0" y="3"/>
                  </a:cubicBezTo>
                  <a:cubicBezTo>
                    <a:pt x="0" y="3"/>
                    <a:pt x="0" y="56"/>
                    <a:pt x="0" y="56"/>
                  </a:cubicBezTo>
                  <a:cubicBezTo>
                    <a:pt x="0" y="76"/>
                    <a:pt x="0" y="76"/>
                    <a:pt x="0" y="76"/>
                  </a:cubicBezTo>
                  <a:cubicBezTo>
                    <a:pt x="0" y="123"/>
                    <a:pt x="0" y="123"/>
                    <a:pt x="0" y="123"/>
                  </a:cubicBezTo>
                  <a:cubicBezTo>
                    <a:pt x="0" y="151"/>
                    <a:pt x="0" y="151"/>
                    <a:pt x="0" y="151"/>
                  </a:cubicBezTo>
                  <a:cubicBezTo>
                    <a:pt x="24" y="151"/>
                    <a:pt x="24" y="151"/>
                    <a:pt x="24" y="151"/>
                  </a:cubicBezTo>
                  <a:cubicBezTo>
                    <a:pt x="24" y="116"/>
                    <a:pt x="24" y="116"/>
                    <a:pt x="24" y="116"/>
                  </a:cubicBezTo>
                  <a:cubicBezTo>
                    <a:pt x="24" y="76"/>
                    <a:pt x="24" y="76"/>
                    <a:pt x="24" y="76"/>
                  </a:cubicBezTo>
                  <a:cubicBezTo>
                    <a:pt x="24" y="54"/>
                    <a:pt x="24" y="54"/>
                    <a:pt x="24" y="54"/>
                  </a:cubicBezTo>
                  <a:cubicBezTo>
                    <a:pt x="24" y="21"/>
                    <a:pt x="24" y="21"/>
                    <a:pt x="24" y="21"/>
                  </a:cubicBezTo>
                  <a:cubicBezTo>
                    <a:pt x="29" y="21"/>
                    <a:pt x="29" y="21"/>
                    <a:pt x="29" y="21"/>
                  </a:cubicBezTo>
                  <a:cubicBezTo>
                    <a:pt x="39" y="21"/>
                    <a:pt x="44" y="21"/>
                    <a:pt x="44" y="21"/>
                  </a:cubicBezTo>
                  <a:cubicBezTo>
                    <a:pt x="49" y="22"/>
                    <a:pt x="53" y="23"/>
                    <a:pt x="57" y="24"/>
                  </a:cubicBezTo>
                  <a:cubicBezTo>
                    <a:pt x="61" y="26"/>
                    <a:pt x="65" y="29"/>
                    <a:pt x="68" y="32"/>
                  </a:cubicBezTo>
                  <a:cubicBezTo>
                    <a:pt x="70" y="36"/>
                    <a:pt x="71" y="40"/>
                    <a:pt x="71" y="46"/>
                  </a:cubicBezTo>
                  <a:cubicBezTo>
                    <a:pt x="71" y="51"/>
                    <a:pt x="70" y="56"/>
                    <a:pt x="69" y="59"/>
                  </a:cubicBezTo>
                  <a:cubicBezTo>
                    <a:pt x="67" y="63"/>
                    <a:pt x="65" y="66"/>
                    <a:pt x="62" y="68"/>
                  </a:cubicBezTo>
                  <a:cubicBezTo>
                    <a:pt x="59" y="71"/>
                    <a:pt x="56" y="74"/>
                    <a:pt x="51" y="76"/>
                  </a:cubicBezTo>
                  <a:cubicBezTo>
                    <a:pt x="45" y="80"/>
                    <a:pt x="39" y="82"/>
                    <a:pt x="39" y="8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9238DB03-4A68-4197-A79D-CB612CDC390F}"/>
              </a:ext>
            </a:extLst>
          </p:cNvPr>
          <p:cNvSpPr>
            <a:spLocks noGrp="1"/>
          </p:cNvSpPr>
          <p:nvPr>
            <p:ph type="title"/>
            <p:custDataLst>
              <p:tags r:id="rId6"/>
            </p:custDataLst>
          </p:nvPr>
        </p:nvSpPr>
        <p:spPr>
          <a:xfrm>
            <a:off x="342000" y="341312"/>
            <a:ext cx="5616000" cy="523875"/>
          </a:xfrm>
        </p:spPr>
        <p:txBody>
          <a:bodyPr/>
          <a:lstStyle/>
          <a:p>
            <a:r>
              <a:rPr lang="en-CA" dirty="0"/>
              <a:t>Click to edit Master title style</a:t>
            </a:r>
          </a:p>
        </p:txBody>
      </p:sp>
      <p:sp>
        <p:nvSpPr>
          <p:cNvPr id="16" name="FooterBox"/>
          <p:cNvSpPr txBox="1"/>
          <p:nvPr userDrawn="1">
            <p:custDataLst>
              <p:tags r:id="rId7"/>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229498"/>
      </p:ext>
    </p:extLst>
  </p:cSld>
  <p:clrMapOvr>
    <a:masterClrMapping/>
  </p:clrMapOvr>
  <p:hf hdr="0" ft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RF_Summary highlights two columns">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E2629CE9-145C-4F55-9973-BE7723D96937}"/>
              </a:ext>
            </a:extLst>
          </p:cNvPr>
          <p:cNvSpPr>
            <a:spLocks noGrp="1"/>
          </p:cNvSpPr>
          <p:nvPr>
            <p:ph type="body" sz="quarter" idx="15"/>
            <p:custDataLst>
              <p:tags r:id="rId1"/>
            </p:custDataLst>
          </p:nvPr>
        </p:nvSpPr>
        <p:spPr>
          <a:xfrm>
            <a:off x="4608000" y="1385887"/>
            <a:ext cx="4194000" cy="3094037"/>
          </a:xfrm>
          <a:solidFill>
            <a:schemeClr val="bg1">
              <a:lumMod val="95000"/>
            </a:schemeClr>
          </a:solidFill>
        </p:spPr>
        <p:txBody>
          <a:bodyPr lIns="72000" tIns="72000" rIns="72000" bIns="72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2"/>
            </p:custDataLst>
          </p:nvPr>
        </p:nvSpPr>
        <p:spPr/>
        <p:txBody>
          <a:bodyPr/>
          <a:lstStyle/>
          <a:p>
            <a:fld id="{8AE658E8-9B3B-41CF-9D54-C22306B86F23}" type="slidenum">
              <a:rPr lang="en-CA" smtClean="0"/>
              <a:pPr/>
              <a:t>‹#›</a:t>
            </a:fld>
            <a:endParaRPr lang="en-CA" dirty="0"/>
          </a:p>
        </p:txBody>
      </p:sp>
      <p:sp>
        <p:nvSpPr>
          <p:cNvPr id="9" name="Text Placeholder 81">
            <a:extLst>
              <a:ext uri="{FF2B5EF4-FFF2-40B4-BE49-F238E27FC236}">
                <a16:creationId xmlns:a16="http://schemas.microsoft.com/office/drawing/2014/main" id="{00A35145-0EAB-44D8-9675-80264F9E798A}"/>
              </a:ext>
            </a:extLst>
          </p:cNvPr>
          <p:cNvSpPr>
            <a:spLocks noGrp="1"/>
          </p:cNvSpPr>
          <p:nvPr>
            <p:ph type="body" sz="quarter" idx="14"/>
            <p:custDataLst>
              <p:tags r:id="rId3"/>
            </p:custDataLst>
          </p:nvPr>
        </p:nvSpPr>
        <p:spPr>
          <a:xfrm flipH="1">
            <a:off x="341999" y="1385888"/>
            <a:ext cx="4193357" cy="3094037"/>
          </a:xfrm>
          <a:solidFill>
            <a:schemeClr val="bg1">
              <a:lumMod val="95000"/>
            </a:schemeClr>
          </a:solidFill>
        </p:spPr>
        <p:txBody>
          <a:bodyPr lIns="72000" tIns="72000" rIns="72000" bIns="72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3" name="Title 2">
            <a:extLst>
              <a:ext uri="{FF2B5EF4-FFF2-40B4-BE49-F238E27FC236}">
                <a16:creationId xmlns:a16="http://schemas.microsoft.com/office/drawing/2014/main" id="{2EBEFE7F-C832-4BA9-8870-E5CC1FAD4B34}"/>
              </a:ext>
            </a:extLst>
          </p:cNvPr>
          <p:cNvSpPr>
            <a:spLocks noGrp="1"/>
          </p:cNvSpPr>
          <p:nvPr>
            <p:ph type="title"/>
            <p:custDataLst>
              <p:tags r:id="rId4"/>
            </p:custDataLst>
          </p:nvPr>
        </p:nvSpPr>
        <p:spPr/>
        <p:txBody>
          <a:bodyPr/>
          <a:lstStyle/>
          <a:p>
            <a:r>
              <a:rPr lang="en-CA" dirty="0"/>
              <a:t>Click to edit Master title style</a:t>
            </a:r>
          </a:p>
        </p:txBody>
      </p:sp>
      <p:sp>
        <p:nvSpPr>
          <p:cNvPr id="7" name="FooterBox"/>
          <p:cNvSpPr txBox="1"/>
          <p:nvPr userDrawn="1">
            <p:custDataLst>
              <p:tags r:id="rId5"/>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4905593"/>
      </p:ext>
    </p:extLst>
  </p:cSld>
  <p:clrMapOvr>
    <a:masterClrMapping/>
  </p:clrMapOvr>
  <p:hf hdr="0" ftr="0" dt="0"/>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RF_Summary highlights grid of four">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E2629CE9-145C-4F55-9973-BE7723D96937}"/>
              </a:ext>
            </a:extLst>
          </p:cNvPr>
          <p:cNvSpPr>
            <a:spLocks noGrp="1"/>
          </p:cNvSpPr>
          <p:nvPr>
            <p:ph type="body" sz="quarter" idx="15"/>
            <p:custDataLst>
              <p:tags r:id="rId1"/>
            </p:custDataLst>
          </p:nvPr>
        </p:nvSpPr>
        <p:spPr>
          <a:xfrm>
            <a:off x="2474999" y="1385888"/>
            <a:ext cx="2061000" cy="3094037"/>
          </a:xfrm>
          <a:solidFill>
            <a:schemeClr val="bg1">
              <a:lumMod val="95000"/>
            </a:schemeClr>
          </a:solidFill>
        </p:spPr>
        <p:txBody>
          <a:bodyPr lIns="72000" tIns="72000" rIns="72000" bIns="72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2"/>
            </p:custDataLst>
          </p:nvPr>
        </p:nvSpPr>
        <p:spPr/>
        <p:txBody>
          <a:bodyPr/>
          <a:lstStyle/>
          <a:p>
            <a:fld id="{8AE658E8-9B3B-41CF-9D54-C22306B86F23}" type="slidenum">
              <a:rPr lang="en-CA" smtClean="0"/>
              <a:pPr/>
              <a:t>‹#›</a:t>
            </a:fld>
            <a:endParaRPr lang="en-CA" dirty="0"/>
          </a:p>
        </p:txBody>
      </p:sp>
      <p:sp>
        <p:nvSpPr>
          <p:cNvPr id="9" name="Text Placeholder 81">
            <a:extLst>
              <a:ext uri="{FF2B5EF4-FFF2-40B4-BE49-F238E27FC236}">
                <a16:creationId xmlns:a16="http://schemas.microsoft.com/office/drawing/2014/main" id="{00A35145-0EAB-44D8-9675-80264F9E798A}"/>
              </a:ext>
            </a:extLst>
          </p:cNvPr>
          <p:cNvSpPr>
            <a:spLocks noGrp="1"/>
          </p:cNvSpPr>
          <p:nvPr>
            <p:ph type="body" sz="quarter" idx="14"/>
            <p:custDataLst>
              <p:tags r:id="rId3"/>
            </p:custDataLst>
          </p:nvPr>
        </p:nvSpPr>
        <p:spPr>
          <a:xfrm>
            <a:off x="342001" y="1385888"/>
            <a:ext cx="2058300" cy="3094037"/>
          </a:xfrm>
          <a:solidFill>
            <a:schemeClr val="bg1">
              <a:lumMod val="95000"/>
            </a:schemeClr>
          </a:solidFill>
        </p:spPr>
        <p:txBody>
          <a:bodyPr lIns="72000" tIns="72000" rIns="72000" bIns="72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7" name="Text Placeholder 82">
            <a:extLst>
              <a:ext uri="{FF2B5EF4-FFF2-40B4-BE49-F238E27FC236}">
                <a16:creationId xmlns:a16="http://schemas.microsoft.com/office/drawing/2014/main" id="{85190631-22EA-45DD-B04E-D129161E5217}"/>
              </a:ext>
            </a:extLst>
          </p:cNvPr>
          <p:cNvSpPr>
            <a:spLocks noGrp="1"/>
          </p:cNvSpPr>
          <p:nvPr>
            <p:ph type="body" sz="quarter" idx="16"/>
            <p:custDataLst>
              <p:tags r:id="rId4"/>
            </p:custDataLst>
          </p:nvPr>
        </p:nvSpPr>
        <p:spPr>
          <a:xfrm>
            <a:off x="4607999" y="1385888"/>
            <a:ext cx="2061000" cy="3094037"/>
          </a:xfrm>
          <a:solidFill>
            <a:schemeClr val="bg1">
              <a:lumMod val="95000"/>
            </a:schemeClr>
          </a:solidFill>
        </p:spPr>
        <p:txBody>
          <a:bodyPr lIns="72000" tIns="72000" rIns="72000" bIns="72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0" name="Text Placeholder 83">
            <a:extLst>
              <a:ext uri="{FF2B5EF4-FFF2-40B4-BE49-F238E27FC236}">
                <a16:creationId xmlns:a16="http://schemas.microsoft.com/office/drawing/2014/main" id="{3D8159EB-6E91-479C-96D3-726897DB9B69}"/>
              </a:ext>
            </a:extLst>
          </p:cNvPr>
          <p:cNvSpPr>
            <a:spLocks noGrp="1"/>
          </p:cNvSpPr>
          <p:nvPr>
            <p:ph type="body" sz="quarter" idx="17"/>
            <p:custDataLst>
              <p:tags r:id="rId5"/>
            </p:custDataLst>
          </p:nvPr>
        </p:nvSpPr>
        <p:spPr>
          <a:xfrm>
            <a:off x="6740999" y="1385888"/>
            <a:ext cx="2061000" cy="3094037"/>
          </a:xfrm>
          <a:solidFill>
            <a:schemeClr val="bg1">
              <a:lumMod val="95000"/>
            </a:schemeClr>
          </a:solidFill>
        </p:spPr>
        <p:txBody>
          <a:bodyPr lIns="72000" tIns="72000" rIns="72000" bIns="72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2" name="Title 1">
            <a:extLst>
              <a:ext uri="{FF2B5EF4-FFF2-40B4-BE49-F238E27FC236}">
                <a16:creationId xmlns:a16="http://schemas.microsoft.com/office/drawing/2014/main" id="{E3F90A3F-8260-453F-A219-54B1052994AE}"/>
              </a:ext>
            </a:extLst>
          </p:cNvPr>
          <p:cNvSpPr>
            <a:spLocks noGrp="1"/>
          </p:cNvSpPr>
          <p:nvPr>
            <p:ph type="title"/>
            <p:custDataLst>
              <p:tags r:id="rId6"/>
            </p:custDataLst>
          </p:nvPr>
        </p:nvSpPr>
        <p:spPr/>
        <p:txBody>
          <a:bodyPr/>
          <a:lstStyle/>
          <a:p>
            <a:r>
              <a:rPr lang="en-CA" dirty="0"/>
              <a:t>Click to edit Master title style</a:t>
            </a:r>
          </a:p>
        </p:txBody>
      </p:sp>
      <p:sp>
        <p:nvSpPr>
          <p:cNvPr id="11" name="FooterBox"/>
          <p:cNvSpPr txBox="1"/>
          <p:nvPr userDrawn="1">
            <p:custDataLst>
              <p:tags r:id="rId7"/>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3801425"/>
      </p:ext>
    </p:extLst>
  </p:cSld>
  <p:clrMapOvr>
    <a:masterClrMapping/>
  </p:clrMapOvr>
  <p:hf hdr="0" ftr="0" dt="0"/>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RF_Key facts x3">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094FEA6-8883-454D-A222-2BFF12073AB8}"/>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8" name="Text Placeholder 7">
            <a:extLst>
              <a:ext uri="{FF2B5EF4-FFF2-40B4-BE49-F238E27FC236}">
                <a16:creationId xmlns:a16="http://schemas.microsoft.com/office/drawing/2014/main" id="{B9E3055F-9448-4738-A8D6-D0DAA15AD90C}"/>
              </a:ext>
            </a:extLst>
          </p:cNvPr>
          <p:cNvSpPr>
            <a:spLocks noGrp="1"/>
          </p:cNvSpPr>
          <p:nvPr>
            <p:ph type="body" sz="quarter" idx="13" hasCustomPrompt="1"/>
            <p:custDataLst>
              <p:tags r:id="rId2"/>
            </p:custDataLst>
          </p:nvPr>
        </p:nvSpPr>
        <p:spPr>
          <a:xfrm>
            <a:off x="3542402" y="1543050"/>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11" name="Text Placeholder 71">
            <a:extLst>
              <a:ext uri="{FF2B5EF4-FFF2-40B4-BE49-F238E27FC236}">
                <a16:creationId xmlns:a16="http://schemas.microsoft.com/office/drawing/2014/main" id="{24E5B614-174E-4CF2-92F9-784186108D79}"/>
              </a:ext>
            </a:extLst>
          </p:cNvPr>
          <p:cNvSpPr>
            <a:spLocks noGrp="1"/>
          </p:cNvSpPr>
          <p:nvPr>
            <p:ph type="body" sz="quarter" idx="14" hasCustomPrompt="1"/>
            <p:custDataLst>
              <p:tags r:id="rId3"/>
            </p:custDataLst>
          </p:nvPr>
        </p:nvSpPr>
        <p:spPr>
          <a:xfrm>
            <a:off x="1072937" y="1543050"/>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12" name="Text Placeholder 72">
            <a:extLst>
              <a:ext uri="{FF2B5EF4-FFF2-40B4-BE49-F238E27FC236}">
                <a16:creationId xmlns:a16="http://schemas.microsoft.com/office/drawing/2014/main" id="{B4DD2D72-0E03-47F6-ABAE-4149AA7C4B24}"/>
              </a:ext>
            </a:extLst>
          </p:cNvPr>
          <p:cNvSpPr>
            <a:spLocks noGrp="1"/>
          </p:cNvSpPr>
          <p:nvPr>
            <p:ph type="body" sz="quarter" idx="15" hasCustomPrompt="1"/>
            <p:custDataLst>
              <p:tags r:id="rId4"/>
            </p:custDataLst>
          </p:nvPr>
        </p:nvSpPr>
        <p:spPr>
          <a:xfrm>
            <a:off x="6011863" y="1543050"/>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13" name="Title 12">
            <a:extLst>
              <a:ext uri="{FF2B5EF4-FFF2-40B4-BE49-F238E27FC236}">
                <a16:creationId xmlns:a16="http://schemas.microsoft.com/office/drawing/2014/main" id="{7CB15E09-D2E6-49D3-97F9-E76AD2BC9498}"/>
              </a:ext>
            </a:extLst>
          </p:cNvPr>
          <p:cNvSpPr>
            <a:spLocks noGrp="1"/>
          </p:cNvSpPr>
          <p:nvPr>
            <p:ph type="title"/>
            <p:custDataLst>
              <p:tags r:id="rId5"/>
            </p:custDataLst>
          </p:nvPr>
        </p:nvSpPr>
        <p:spPr/>
        <p:txBody>
          <a:bodyPr/>
          <a:lstStyle/>
          <a:p>
            <a:r>
              <a:rPr lang="en-CA" dirty="0"/>
              <a:t>Click to edit Master title style</a:t>
            </a:r>
          </a:p>
        </p:txBody>
      </p:sp>
      <p:sp>
        <p:nvSpPr>
          <p:cNvPr id="9" name="FooterBox"/>
          <p:cNvSpPr txBox="1"/>
          <p:nvPr userDrawn="1">
            <p:custDataLst>
              <p:tags r:id="rId6"/>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4029990"/>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RF_Key facts x4">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094FEA6-8883-454D-A222-2BFF12073AB8}"/>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8" name="Text Placeholder 7">
            <a:extLst>
              <a:ext uri="{FF2B5EF4-FFF2-40B4-BE49-F238E27FC236}">
                <a16:creationId xmlns:a16="http://schemas.microsoft.com/office/drawing/2014/main" id="{B9E3055F-9448-4738-A8D6-D0DAA15AD90C}"/>
              </a:ext>
            </a:extLst>
          </p:cNvPr>
          <p:cNvSpPr>
            <a:spLocks noGrp="1"/>
          </p:cNvSpPr>
          <p:nvPr>
            <p:ph type="body" sz="quarter" idx="13" hasCustomPrompt="1"/>
            <p:custDataLst>
              <p:tags r:id="rId2"/>
            </p:custDataLst>
          </p:nvPr>
        </p:nvSpPr>
        <p:spPr>
          <a:xfrm>
            <a:off x="2475600" y="1543050"/>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11" name="Text Placeholder 71">
            <a:extLst>
              <a:ext uri="{FF2B5EF4-FFF2-40B4-BE49-F238E27FC236}">
                <a16:creationId xmlns:a16="http://schemas.microsoft.com/office/drawing/2014/main" id="{24E5B614-174E-4CF2-92F9-784186108D79}"/>
              </a:ext>
            </a:extLst>
          </p:cNvPr>
          <p:cNvSpPr>
            <a:spLocks noGrp="1"/>
          </p:cNvSpPr>
          <p:nvPr>
            <p:ph type="body" sz="quarter" idx="14" hasCustomPrompt="1"/>
            <p:custDataLst>
              <p:tags r:id="rId3"/>
            </p:custDataLst>
          </p:nvPr>
        </p:nvSpPr>
        <p:spPr>
          <a:xfrm>
            <a:off x="342000" y="1543050"/>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12" name="Text Placeholder 72">
            <a:extLst>
              <a:ext uri="{FF2B5EF4-FFF2-40B4-BE49-F238E27FC236}">
                <a16:creationId xmlns:a16="http://schemas.microsoft.com/office/drawing/2014/main" id="{B4DD2D72-0E03-47F6-ABAE-4149AA7C4B24}"/>
              </a:ext>
            </a:extLst>
          </p:cNvPr>
          <p:cNvSpPr>
            <a:spLocks noGrp="1"/>
          </p:cNvSpPr>
          <p:nvPr>
            <p:ph type="body" sz="quarter" idx="15" hasCustomPrompt="1"/>
            <p:custDataLst>
              <p:tags r:id="rId4"/>
            </p:custDataLst>
          </p:nvPr>
        </p:nvSpPr>
        <p:spPr>
          <a:xfrm>
            <a:off x="4609200" y="1543050"/>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9" name="Text Placeholder 73">
            <a:extLst>
              <a:ext uri="{FF2B5EF4-FFF2-40B4-BE49-F238E27FC236}">
                <a16:creationId xmlns:a16="http://schemas.microsoft.com/office/drawing/2014/main" id="{B6C34EE2-FF37-4D33-B721-64438C8F7E49}"/>
              </a:ext>
            </a:extLst>
          </p:cNvPr>
          <p:cNvSpPr>
            <a:spLocks noGrp="1"/>
          </p:cNvSpPr>
          <p:nvPr>
            <p:ph type="body" sz="quarter" idx="16" hasCustomPrompt="1"/>
            <p:custDataLst>
              <p:tags r:id="rId5"/>
            </p:custDataLst>
          </p:nvPr>
        </p:nvSpPr>
        <p:spPr>
          <a:xfrm>
            <a:off x="6742800" y="1543050"/>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3" name="Title 2">
            <a:extLst>
              <a:ext uri="{FF2B5EF4-FFF2-40B4-BE49-F238E27FC236}">
                <a16:creationId xmlns:a16="http://schemas.microsoft.com/office/drawing/2014/main" id="{48CECB4D-233F-4D57-9063-9E7F54FB4723}"/>
              </a:ext>
            </a:extLst>
          </p:cNvPr>
          <p:cNvSpPr>
            <a:spLocks noGrp="1"/>
          </p:cNvSpPr>
          <p:nvPr>
            <p:ph type="title"/>
            <p:custDataLst>
              <p:tags r:id="rId6"/>
            </p:custDataLst>
          </p:nvPr>
        </p:nvSpPr>
        <p:spPr/>
        <p:txBody>
          <a:bodyPr/>
          <a:lstStyle/>
          <a:p>
            <a:r>
              <a:rPr lang="en-CA" dirty="0"/>
              <a:t>Click to edit Master title style</a:t>
            </a:r>
          </a:p>
        </p:txBody>
      </p:sp>
      <p:sp>
        <p:nvSpPr>
          <p:cNvPr id="10" name="FooterBox"/>
          <p:cNvSpPr txBox="1"/>
          <p:nvPr userDrawn="1">
            <p:custDataLst>
              <p:tags r:id="rId7"/>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8871086"/>
      </p:ext>
    </p:extLst>
  </p:cSld>
  <p:clrMapOvr>
    <a:masterClrMapping/>
  </p:clrMapOvr>
  <p:hf hdr="0" ftr="0" dt="0"/>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RF_Key facts x5">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094FEA6-8883-454D-A222-2BFF12073AB8}"/>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8" name="Text Placeholder 7">
            <a:extLst>
              <a:ext uri="{FF2B5EF4-FFF2-40B4-BE49-F238E27FC236}">
                <a16:creationId xmlns:a16="http://schemas.microsoft.com/office/drawing/2014/main" id="{B9E3055F-9448-4738-A8D6-D0DAA15AD90C}"/>
              </a:ext>
            </a:extLst>
          </p:cNvPr>
          <p:cNvSpPr>
            <a:spLocks noGrp="1"/>
          </p:cNvSpPr>
          <p:nvPr>
            <p:ph type="body" sz="quarter" idx="13" hasCustomPrompt="1"/>
            <p:custDataLst>
              <p:tags r:id="rId2"/>
            </p:custDataLst>
          </p:nvPr>
        </p:nvSpPr>
        <p:spPr>
          <a:xfrm>
            <a:off x="3542400" y="339725"/>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11" name="Text Placeholder 71">
            <a:extLst>
              <a:ext uri="{FF2B5EF4-FFF2-40B4-BE49-F238E27FC236}">
                <a16:creationId xmlns:a16="http://schemas.microsoft.com/office/drawing/2014/main" id="{24E5B614-174E-4CF2-92F9-784186108D79}"/>
              </a:ext>
            </a:extLst>
          </p:cNvPr>
          <p:cNvSpPr>
            <a:spLocks noGrp="1"/>
          </p:cNvSpPr>
          <p:nvPr>
            <p:ph type="body" sz="quarter" idx="14" hasCustomPrompt="1"/>
            <p:custDataLst>
              <p:tags r:id="rId3"/>
            </p:custDataLst>
          </p:nvPr>
        </p:nvSpPr>
        <p:spPr>
          <a:xfrm>
            <a:off x="1406526" y="339725"/>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12" name="Text Placeholder 72">
            <a:extLst>
              <a:ext uri="{FF2B5EF4-FFF2-40B4-BE49-F238E27FC236}">
                <a16:creationId xmlns:a16="http://schemas.microsoft.com/office/drawing/2014/main" id="{B4DD2D72-0E03-47F6-ABAE-4149AA7C4B24}"/>
              </a:ext>
            </a:extLst>
          </p:cNvPr>
          <p:cNvSpPr>
            <a:spLocks noGrp="1"/>
          </p:cNvSpPr>
          <p:nvPr>
            <p:ph type="body" sz="quarter" idx="15" hasCustomPrompt="1"/>
            <p:custDataLst>
              <p:tags r:id="rId4"/>
            </p:custDataLst>
          </p:nvPr>
        </p:nvSpPr>
        <p:spPr>
          <a:xfrm>
            <a:off x="5678275" y="339725"/>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9" name="Text Placeholder 73">
            <a:extLst>
              <a:ext uri="{FF2B5EF4-FFF2-40B4-BE49-F238E27FC236}">
                <a16:creationId xmlns:a16="http://schemas.microsoft.com/office/drawing/2014/main" id="{B6C34EE2-FF37-4D33-B721-64438C8F7E49}"/>
              </a:ext>
            </a:extLst>
          </p:cNvPr>
          <p:cNvSpPr>
            <a:spLocks noGrp="1"/>
          </p:cNvSpPr>
          <p:nvPr>
            <p:ph type="body" sz="quarter" idx="16" hasCustomPrompt="1"/>
            <p:custDataLst>
              <p:tags r:id="rId5"/>
            </p:custDataLst>
          </p:nvPr>
        </p:nvSpPr>
        <p:spPr>
          <a:xfrm>
            <a:off x="2477875" y="2397125"/>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10" name="Text Placeholder 74">
            <a:extLst>
              <a:ext uri="{FF2B5EF4-FFF2-40B4-BE49-F238E27FC236}">
                <a16:creationId xmlns:a16="http://schemas.microsoft.com/office/drawing/2014/main" id="{DB1321C2-520B-4EA2-AF61-2C161632528F}"/>
              </a:ext>
            </a:extLst>
          </p:cNvPr>
          <p:cNvSpPr>
            <a:spLocks noGrp="1"/>
          </p:cNvSpPr>
          <p:nvPr>
            <p:ph type="body" sz="quarter" idx="17" hasCustomPrompt="1"/>
            <p:custDataLst>
              <p:tags r:id="rId6"/>
            </p:custDataLst>
          </p:nvPr>
        </p:nvSpPr>
        <p:spPr>
          <a:xfrm>
            <a:off x="4611475" y="2397125"/>
            <a:ext cx="2059200" cy="2057400"/>
          </a:xfrm>
          <a:prstGeom prst="ellipse">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400" b="1">
                <a:solidFill>
                  <a:schemeClr val="bg1"/>
                </a:solidFill>
                <a:latin typeface="+mj-lt"/>
              </a:defRPr>
            </a:lvl2pPr>
            <a:lvl3pPr marL="0" indent="0" algn="ctr">
              <a:spcBef>
                <a:spcPts val="600"/>
              </a:spcBef>
              <a:buNone/>
              <a:defRPr sz="2400" b="1">
                <a:solidFill>
                  <a:schemeClr val="bg1"/>
                </a:solidFill>
                <a:latin typeface="+mj-lt"/>
              </a:defRPr>
            </a:lvl3pPr>
            <a:lvl4pPr marL="0" indent="0" algn="ctr">
              <a:spcBef>
                <a:spcPts val="600"/>
              </a:spcBef>
              <a:buNone/>
              <a:defRPr sz="2400" b="1">
                <a:solidFill>
                  <a:schemeClr val="bg1"/>
                </a:solidFill>
                <a:latin typeface="+mj-lt"/>
              </a:defRPr>
            </a:lvl4pPr>
            <a:lvl5pPr marL="0" indent="0" algn="ctr">
              <a:spcBef>
                <a:spcPts val="600"/>
              </a:spcBef>
              <a:buNone/>
              <a:defRPr sz="2400" b="1">
                <a:solidFill>
                  <a:schemeClr val="bg1"/>
                </a:solidFill>
                <a:latin typeface="+mj-lt"/>
              </a:defRPr>
            </a:lvl5pPr>
            <a:lvl6pPr marL="0" indent="0" algn="ctr">
              <a:spcBef>
                <a:spcPts val="600"/>
              </a:spcBef>
              <a:buNone/>
              <a:defRPr sz="2400" b="1">
                <a:solidFill>
                  <a:schemeClr val="bg1"/>
                </a:solidFill>
                <a:latin typeface="+mj-lt"/>
              </a:defRPr>
            </a:lvl6pPr>
            <a:lvl7pPr marL="0" indent="0" algn="ctr">
              <a:spcBef>
                <a:spcPts val="600"/>
              </a:spcBef>
              <a:buNone/>
              <a:defRPr sz="2400" b="1">
                <a:solidFill>
                  <a:schemeClr val="bg1"/>
                </a:solidFill>
                <a:latin typeface="+mj-lt"/>
              </a:defRPr>
            </a:lvl7pPr>
            <a:lvl8pPr marL="0" indent="0" algn="ctr">
              <a:spcBef>
                <a:spcPts val="600"/>
              </a:spcBef>
              <a:buNone/>
              <a:defRPr sz="2400" b="1">
                <a:solidFill>
                  <a:schemeClr val="bg1"/>
                </a:solidFill>
                <a:latin typeface="+mj-lt"/>
              </a:defRPr>
            </a:lvl8pPr>
            <a:lvl9pPr marL="0" indent="0" algn="ctr">
              <a:spcBef>
                <a:spcPts val="600"/>
              </a:spcBef>
              <a:buNone/>
              <a:defRPr sz="2400" b="1">
                <a:solidFill>
                  <a:schemeClr val="bg1"/>
                </a:solidFill>
                <a:latin typeface="+mj-lt"/>
              </a:defRPr>
            </a:lvl9pPr>
          </a:lstStyle>
          <a:p>
            <a:pPr lvl="0"/>
            <a:r>
              <a:rPr lang="en-CA" dirty="0"/>
              <a:t>Key fact</a:t>
            </a:r>
          </a:p>
        </p:txBody>
      </p:sp>
      <p:sp>
        <p:nvSpPr>
          <p:cNvPr id="13" name="FooterBox"/>
          <p:cNvSpPr txBox="1"/>
          <p:nvPr userDrawn="1">
            <p:custDataLst>
              <p:tags r:id="rId7"/>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0408802"/>
      </p:ext>
    </p:extLst>
  </p:cSld>
  <p:clrMapOvr>
    <a:masterClrMapping/>
  </p:clrMapOvr>
  <p:hf hdr="0" ftr="0" dt="0"/>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RF_Key facts x3 arrow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BAFD690-6E87-4FE4-9E4F-1D19BD2A2E23}"/>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11" name="Text Placeholder 10">
            <a:extLst>
              <a:ext uri="{FF2B5EF4-FFF2-40B4-BE49-F238E27FC236}">
                <a16:creationId xmlns:a16="http://schemas.microsoft.com/office/drawing/2014/main" id="{E5E233EC-FC67-4019-8142-67654FFAED23}"/>
              </a:ext>
            </a:extLst>
          </p:cNvPr>
          <p:cNvSpPr>
            <a:spLocks noGrp="1"/>
          </p:cNvSpPr>
          <p:nvPr>
            <p:ph type="body" sz="quarter" idx="14"/>
            <p:custDataLst>
              <p:tags r:id="rId2"/>
            </p:custDataLst>
          </p:nvPr>
        </p:nvSpPr>
        <p:spPr>
          <a:xfrm>
            <a:off x="342000" y="2730499"/>
            <a:ext cx="2766324" cy="1749425"/>
          </a:xfrm>
        </p:spPr>
        <p:txBody>
          <a:bodyPr>
            <a:noAutofit/>
          </a:bodyPr>
          <a:lstStyle>
            <a:lvl1pPr marL="0" indent="0" algn="ctr">
              <a:buNone/>
              <a:defRPr sz="1400" b="1">
                <a:solidFill>
                  <a:schemeClr val="tx1"/>
                </a:solidFill>
                <a:latin typeface="+mn-lt"/>
              </a:defRPr>
            </a:lvl1pPr>
            <a:lvl2pPr marL="0" indent="0" algn="ctr">
              <a:buNone/>
              <a:defRPr sz="1000">
                <a:latin typeface="+mn-lt"/>
              </a:defRPr>
            </a:lvl2pPr>
            <a:lvl3pPr marL="0" indent="0" algn="ctr">
              <a:buNone/>
              <a:defRPr sz="1000">
                <a:latin typeface="+mn-lt"/>
              </a:defRPr>
            </a:lvl3pPr>
            <a:lvl4pPr marL="0" indent="0" algn="ctr">
              <a:buNone/>
              <a:defRPr sz="1000">
                <a:latin typeface="+mn-lt"/>
              </a:defRPr>
            </a:lvl4pPr>
            <a:lvl5pPr marL="0" indent="0" algn="ctr">
              <a:buNone/>
              <a:defRPr sz="1000">
                <a:latin typeface="+mn-lt"/>
              </a:defRPr>
            </a:lvl5pPr>
            <a:lvl6pPr marL="0" indent="0" algn="ctr">
              <a:buNone/>
              <a:defRPr sz="1000">
                <a:latin typeface="+mn-lt"/>
              </a:defRPr>
            </a:lvl6pPr>
            <a:lvl7pPr marL="0" indent="0" algn="ctr">
              <a:buNone/>
              <a:defRPr sz="1000">
                <a:latin typeface="+mn-lt"/>
              </a:defRPr>
            </a:lvl7pPr>
            <a:lvl8pPr marL="0" indent="0" algn="ctr">
              <a:buNone/>
              <a:defRPr sz="1000">
                <a:latin typeface="+mn-lt"/>
              </a:defRPr>
            </a:lvl8pPr>
            <a:lvl9pPr marL="0" indent="0" algn="ctr">
              <a:buNone/>
              <a:defRPr sz="1000">
                <a:latin typeface="+mn-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2" name="Text Placeholder 101">
            <a:extLst>
              <a:ext uri="{FF2B5EF4-FFF2-40B4-BE49-F238E27FC236}">
                <a16:creationId xmlns:a16="http://schemas.microsoft.com/office/drawing/2014/main" id="{5FDDA890-104C-40D7-B81F-CD5B937EE816}"/>
              </a:ext>
            </a:extLst>
          </p:cNvPr>
          <p:cNvSpPr>
            <a:spLocks noGrp="1"/>
          </p:cNvSpPr>
          <p:nvPr>
            <p:ph type="body" sz="quarter" idx="15"/>
            <p:custDataLst>
              <p:tags r:id="rId3"/>
            </p:custDataLst>
          </p:nvPr>
        </p:nvSpPr>
        <p:spPr>
          <a:xfrm>
            <a:off x="3187700" y="2730499"/>
            <a:ext cx="2766323" cy="1749425"/>
          </a:xfrm>
        </p:spPr>
        <p:txBody>
          <a:bodyPr>
            <a:noAutofit/>
          </a:bodyPr>
          <a:lstStyle>
            <a:lvl1pPr marL="0" indent="0" algn="ctr">
              <a:buNone/>
              <a:defRPr sz="1400" b="1">
                <a:solidFill>
                  <a:schemeClr val="tx1"/>
                </a:solidFill>
                <a:latin typeface="+mn-lt"/>
              </a:defRPr>
            </a:lvl1pPr>
            <a:lvl2pPr marL="0" indent="0" algn="ctr">
              <a:buNone/>
              <a:defRPr sz="1000">
                <a:latin typeface="+mn-lt"/>
              </a:defRPr>
            </a:lvl2pPr>
            <a:lvl3pPr marL="0" indent="0" algn="ctr">
              <a:buNone/>
              <a:defRPr sz="1000">
                <a:latin typeface="+mn-lt"/>
              </a:defRPr>
            </a:lvl3pPr>
            <a:lvl4pPr marL="0" indent="0" algn="ctr">
              <a:buNone/>
              <a:defRPr sz="1000">
                <a:latin typeface="+mn-lt"/>
              </a:defRPr>
            </a:lvl4pPr>
            <a:lvl5pPr marL="0" indent="0" algn="ctr">
              <a:buNone/>
              <a:defRPr sz="1000">
                <a:latin typeface="+mn-lt"/>
              </a:defRPr>
            </a:lvl5pPr>
            <a:lvl6pPr marL="0" indent="0" algn="ctr">
              <a:buNone/>
              <a:defRPr sz="1000">
                <a:latin typeface="+mn-lt"/>
              </a:defRPr>
            </a:lvl6pPr>
            <a:lvl7pPr marL="0" indent="0" algn="ctr">
              <a:buNone/>
              <a:defRPr sz="1000">
                <a:latin typeface="+mn-lt"/>
              </a:defRPr>
            </a:lvl7pPr>
            <a:lvl8pPr marL="0" indent="0" algn="ctr">
              <a:buNone/>
              <a:defRPr sz="1000">
                <a:latin typeface="+mn-lt"/>
              </a:defRPr>
            </a:lvl8pPr>
            <a:lvl9pPr marL="0" indent="0" algn="ctr">
              <a:buNone/>
              <a:defRPr sz="1000">
                <a:latin typeface="+mn-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3" name="Text Placeholder 102">
            <a:extLst>
              <a:ext uri="{FF2B5EF4-FFF2-40B4-BE49-F238E27FC236}">
                <a16:creationId xmlns:a16="http://schemas.microsoft.com/office/drawing/2014/main" id="{72A96B3B-562D-43AD-B4FE-B66AB50276F5}"/>
              </a:ext>
            </a:extLst>
          </p:cNvPr>
          <p:cNvSpPr>
            <a:spLocks noGrp="1"/>
          </p:cNvSpPr>
          <p:nvPr>
            <p:ph type="body" sz="quarter" idx="16"/>
            <p:custDataLst>
              <p:tags r:id="rId4"/>
            </p:custDataLst>
          </p:nvPr>
        </p:nvSpPr>
        <p:spPr>
          <a:xfrm>
            <a:off x="6035675" y="2730499"/>
            <a:ext cx="2767013" cy="1749425"/>
          </a:xfrm>
        </p:spPr>
        <p:txBody>
          <a:bodyPr>
            <a:noAutofit/>
          </a:bodyPr>
          <a:lstStyle>
            <a:lvl1pPr marL="0" indent="0" algn="ctr">
              <a:buNone/>
              <a:defRPr sz="1400" b="1">
                <a:solidFill>
                  <a:schemeClr val="tx1"/>
                </a:solidFill>
                <a:latin typeface="+mn-lt"/>
              </a:defRPr>
            </a:lvl1pPr>
            <a:lvl2pPr marL="0" indent="0" algn="ctr">
              <a:buNone/>
              <a:defRPr sz="1000">
                <a:latin typeface="+mn-lt"/>
              </a:defRPr>
            </a:lvl2pPr>
            <a:lvl3pPr marL="0" indent="0" algn="ctr">
              <a:buNone/>
              <a:defRPr sz="1000">
                <a:latin typeface="+mn-lt"/>
              </a:defRPr>
            </a:lvl3pPr>
            <a:lvl4pPr marL="0" indent="0" algn="ctr">
              <a:buNone/>
              <a:defRPr sz="1000">
                <a:latin typeface="+mn-lt"/>
              </a:defRPr>
            </a:lvl4pPr>
            <a:lvl5pPr marL="0" indent="0" algn="ctr">
              <a:buNone/>
              <a:defRPr sz="1000">
                <a:latin typeface="+mn-lt"/>
              </a:defRPr>
            </a:lvl5pPr>
            <a:lvl6pPr marL="0" indent="0" algn="ctr">
              <a:buNone/>
              <a:defRPr sz="1000">
                <a:latin typeface="+mn-lt"/>
              </a:defRPr>
            </a:lvl6pPr>
            <a:lvl7pPr marL="0" indent="0" algn="ctr">
              <a:buNone/>
              <a:defRPr sz="1000">
                <a:latin typeface="+mn-lt"/>
              </a:defRPr>
            </a:lvl7pPr>
            <a:lvl8pPr marL="0" indent="0" algn="ctr">
              <a:buNone/>
              <a:defRPr sz="1000">
                <a:latin typeface="+mn-lt"/>
              </a:defRPr>
            </a:lvl8pPr>
            <a:lvl9pPr marL="0" indent="0" algn="ctr">
              <a:buNone/>
              <a:defRPr sz="1000">
                <a:latin typeface="+mn-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24" name="Text Placeholder 7">
            <a:extLst>
              <a:ext uri="{FF2B5EF4-FFF2-40B4-BE49-F238E27FC236}">
                <a16:creationId xmlns:a16="http://schemas.microsoft.com/office/drawing/2014/main" id="{3B982029-3BD5-448F-BB9E-009C516863EB}"/>
              </a:ext>
            </a:extLst>
          </p:cNvPr>
          <p:cNvSpPr>
            <a:spLocks noGrp="1"/>
          </p:cNvSpPr>
          <p:nvPr>
            <p:ph type="body" sz="quarter" idx="20" hasCustomPrompt="1"/>
            <p:custDataLst>
              <p:tags r:id="rId5"/>
            </p:custDataLst>
          </p:nvPr>
        </p:nvSpPr>
        <p:spPr>
          <a:xfrm>
            <a:off x="342000" y="1385888"/>
            <a:ext cx="3060000" cy="1026000"/>
          </a:xfrm>
          <a:prstGeom prst="chevron">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000" b="1">
                <a:solidFill>
                  <a:schemeClr val="bg1"/>
                </a:solidFill>
                <a:latin typeface="+mj-lt"/>
              </a:defRPr>
            </a:lvl2pPr>
            <a:lvl3pPr marL="0" indent="0" algn="ctr">
              <a:spcBef>
                <a:spcPts val="600"/>
              </a:spcBef>
              <a:buNone/>
              <a:defRPr sz="2000" b="1">
                <a:solidFill>
                  <a:schemeClr val="bg1"/>
                </a:solidFill>
                <a:latin typeface="+mj-lt"/>
              </a:defRPr>
            </a:lvl3pPr>
            <a:lvl4pPr marL="0" indent="0" algn="ctr">
              <a:spcBef>
                <a:spcPts val="600"/>
              </a:spcBef>
              <a:buNone/>
              <a:defRPr sz="2000" b="1">
                <a:solidFill>
                  <a:schemeClr val="bg1"/>
                </a:solidFill>
                <a:latin typeface="+mj-lt"/>
              </a:defRPr>
            </a:lvl4pPr>
            <a:lvl5pPr marL="0" indent="0" algn="ctr">
              <a:spcBef>
                <a:spcPts val="600"/>
              </a:spcBef>
              <a:buNone/>
              <a:defRPr sz="2000" b="1">
                <a:solidFill>
                  <a:schemeClr val="bg1"/>
                </a:solidFill>
                <a:latin typeface="+mj-lt"/>
              </a:defRPr>
            </a:lvl5pPr>
            <a:lvl6pPr marL="0" indent="0" algn="ctr">
              <a:spcBef>
                <a:spcPts val="600"/>
              </a:spcBef>
              <a:buNone/>
              <a:defRPr sz="2000" b="1">
                <a:solidFill>
                  <a:schemeClr val="bg1"/>
                </a:solidFill>
                <a:latin typeface="+mj-lt"/>
              </a:defRPr>
            </a:lvl6pPr>
            <a:lvl7pPr marL="0" indent="0" algn="ctr">
              <a:spcBef>
                <a:spcPts val="600"/>
              </a:spcBef>
              <a:buNone/>
              <a:defRPr sz="2000" b="1">
                <a:solidFill>
                  <a:schemeClr val="bg1"/>
                </a:solidFill>
                <a:latin typeface="+mj-lt"/>
              </a:defRPr>
            </a:lvl7pPr>
            <a:lvl8pPr marL="0" indent="0" algn="ctr">
              <a:spcBef>
                <a:spcPts val="600"/>
              </a:spcBef>
              <a:buNone/>
              <a:defRPr sz="2000" b="1">
                <a:solidFill>
                  <a:schemeClr val="bg1"/>
                </a:solidFill>
                <a:latin typeface="+mj-lt"/>
              </a:defRPr>
            </a:lvl8pPr>
            <a:lvl9pPr marL="0" indent="0" algn="ctr">
              <a:spcBef>
                <a:spcPts val="600"/>
              </a:spcBef>
              <a:buNone/>
              <a:defRPr sz="2000" b="1">
                <a:solidFill>
                  <a:schemeClr val="bg1"/>
                </a:solidFill>
                <a:latin typeface="+mj-lt"/>
              </a:defRPr>
            </a:lvl9pPr>
          </a:lstStyle>
          <a:p>
            <a:pPr lvl="0"/>
            <a:r>
              <a:rPr lang="en-CA" dirty="0"/>
              <a:t>Key fact</a:t>
            </a:r>
          </a:p>
        </p:txBody>
      </p:sp>
      <p:sp>
        <p:nvSpPr>
          <p:cNvPr id="25" name="Text Placeholder 73">
            <a:extLst>
              <a:ext uri="{FF2B5EF4-FFF2-40B4-BE49-F238E27FC236}">
                <a16:creationId xmlns:a16="http://schemas.microsoft.com/office/drawing/2014/main" id="{7FC4FFC1-DC72-4873-A063-C28F746046A0}"/>
              </a:ext>
            </a:extLst>
          </p:cNvPr>
          <p:cNvSpPr>
            <a:spLocks noGrp="1"/>
          </p:cNvSpPr>
          <p:nvPr>
            <p:ph type="body" sz="quarter" idx="21" hasCustomPrompt="1"/>
            <p:custDataLst>
              <p:tags r:id="rId6"/>
            </p:custDataLst>
          </p:nvPr>
        </p:nvSpPr>
        <p:spPr>
          <a:xfrm>
            <a:off x="3042000" y="1385888"/>
            <a:ext cx="3060000" cy="1026000"/>
          </a:xfrm>
          <a:prstGeom prst="chevron">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000" b="1">
                <a:solidFill>
                  <a:schemeClr val="bg1"/>
                </a:solidFill>
                <a:latin typeface="+mj-lt"/>
              </a:defRPr>
            </a:lvl2pPr>
            <a:lvl3pPr marL="0" indent="0" algn="ctr">
              <a:spcBef>
                <a:spcPts val="600"/>
              </a:spcBef>
              <a:buNone/>
              <a:defRPr sz="2000" b="1">
                <a:solidFill>
                  <a:schemeClr val="bg1"/>
                </a:solidFill>
                <a:latin typeface="+mj-lt"/>
              </a:defRPr>
            </a:lvl3pPr>
            <a:lvl4pPr marL="0" indent="0" algn="ctr">
              <a:spcBef>
                <a:spcPts val="600"/>
              </a:spcBef>
              <a:buNone/>
              <a:defRPr sz="2000" b="1">
                <a:solidFill>
                  <a:schemeClr val="bg1"/>
                </a:solidFill>
                <a:latin typeface="+mj-lt"/>
              </a:defRPr>
            </a:lvl4pPr>
            <a:lvl5pPr marL="0" indent="0" algn="ctr">
              <a:spcBef>
                <a:spcPts val="600"/>
              </a:spcBef>
              <a:buNone/>
              <a:defRPr sz="2000" b="1">
                <a:solidFill>
                  <a:schemeClr val="bg1"/>
                </a:solidFill>
                <a:latin typeface="+mj-lt"/>
              </a:defRPr>
            </a:lvl5pPr>
            <a:lvl6pPr marL="0" indent="0" algn="ctr">
              <a:spcBef>
                <a:spcPts val="600"/>
              </a:spcBef>
              <a:buNone/>
              <a:defRPr sz="2000" b="1">
                <a:solidFill>
                  <a:schemeClr val="bg1"/>
                </a:solidFill>
                <a:latin typeface="+mj-lt"/>
              </a:defRPr>
            </a:lvl6pPr>
            <a:lvl7pPr marL="0" indent="0" algn="ctr">
              <a:spcBef>
                <a:spcPts val="600"/>
              </a:spcBef>
              <a:buNone/>
              <a:defRPr sz="2000" b="1">
                <a:solidFill>
                  <a:schemeClr val="bg1"/>
                </a:solidFill>
                <a:latin typeface="+mj-lt"/>
              </a:defRPr>
            </a:lvl7pPr>
            <a:lvl8pPr marL="0" indent="0" algn="ctr">
              <a:spcBef>
                <a:spcPts val="600"/>
              </a:spcBef>
              <a:buNone/>
              <a:defRPr sz="2000" b="1">
                <a:solidFill>
                  <a:schemeClr val="bg1"/>
                </a:solidFill>
                <a:latin typeface="+mj-lt"/>
              </a:defRPr>
            </a:lvl8pPr>
            <a:lvl9pPr marL="0" indent="0" algn="ctr">
              <a:spcBef>
                <a:spcPts val="600"/>
              </a:spcBef>
              <a:buNone/>
              <a:defRPr sz="2000" b="1">
                <a:solidFill>
                  <a:schemeClr val="bg1"/>
                </a:solidFill>
                <a:latin typeface="+mj-lt"/>
              </a:defRPr>
            </a:lvl9pPr>
          </a:lstStyle>
          <a:p>
            <a:pPr lvl="0"/>
            <a:r>
              <a:rPr lang="en-CA" dirty="0"/>
              <a:t>Key fact</a:t>
            </a:r>
          </a:p>
        </p:txBody>
      </p:sp>
      <p:sp>
        <p:nvSpPr>
          <p:cNvPr id="26" name="Text Placeholder 74">
            <a:extLst>
              <a:ext uri="{FF2B5EF4-FFF2-40B4-BE49-F238E27FC236}">
                <a16:creationId xmlns:a16="http://schemas.microsoft.com/office/drawing/2014/main" id="{9A46E8ED-B0A1-4DF6-87DE-AC27E2297C40}"/>
              </a:ext>
            </a:extLst>
          </p:cNvPr>
          <p:cNvSpPr>
            <a:spLocks noGrp="1"/>
          </p:cNvSpPr>
          <p:nvPr>
            <p:ph type="body" sz="quarter" idx="22" hasCustomPrompt="1"/>
            <p:custDataLst>
              <p:tags r:id="rId7"/>
            </p:custDataLst>
          </p:nvPr>
        </p:nvSpPr>
        <p:spPr>
          <a:xfrm>
            <a:off x="5742000" y="1385888"/>
            <a:ext cx="3060000" cy="1026000"/>
          </a:xfrm>
          <a:prstGeom prst="chevron">
            <a:avLst/>
          </a:prstGeom>
          <a:solidFill>
            <a:srgbClr val="DD2720"/>
          </a:solidFill>
        </p:spPr>
        <p:txBody>
          <a:bodyPr anchor="ctr">
            <a:normAutofit/>
          </a:bodyPr>
          <a:lstStyle>
            <a:lvl1pPr marL="0" indent="0" algn="ctr">
              <a:spcBef>
                <a:spcPts val="600"/>
              </a:spcBef>
              <a:buNone/>
              <a:defRPr sz="1800" b="1">
                <a:solidFill>
                  <a:schemeClr val="bg1"/>
                </a:solidFill>
                <a:latin typeface="+mj-lt"/>
              </a:defRPr>
            </a:lvl1pPr>
            <a:lvl2pPr marL="0" indent="0" algn="ctr">
              <a:spcBef>
                <a:spcPts val="600"/>
              </a:spcBef>
              <a:buNone/>
              <a:defRPr sz="2000" b="1">
                <a:solidFill>
                  <a:schemeClr val="bg1"/>
                </a:solidFill>
                <a:latin typeface="+mj-lt"/>
              </a:defRPr>
            </a:lvl2pPr>
            <a:lvl3pPr marL="0" indent="0" algn="ctr">
              <a:spcBef>
                <a:spcPts val="600"/>
              </a:spcBef>
              <a:buNone/>
              <a:defRPr sz="2000" b="1">
                <a:solidFill>
                  <a:schemeClr val="bg1"/>
                </a:solidFill>
                <a:latin typeface="+mj-lt"/>
              </a:defRPr>
            </a:lvl3pPr>
            <a:lvl4pPr marL="0" indent="0" algn="ctr">
              <a:spcBef>
                <a:spcPts val="600"/>
              </a:spcBef>
              <a:buNone/>
              <a:defRPr sz="2000" b="1">
                <a:solidFill>
                  <a:schemeClr val="bg1"/>
                </a:solidFill>
                <a:latin typeface="+mj-lt"/>
              </a:defRPr>
            </a:lvl4pPr>
            <a:lvl5pPr marL="0" indent="0" algn="ctr">
              <a:spcBef>
                <a:spcPts val="600"/>
              </a:spcBef>
              <a:buNone/>
              <a:defRPr sz="2000" b="1">
                <a:solidFill>
                  <a:schemeClr val="bg1"/>
                </a:solidFill>
                <a:latin typeface="+mj-lt"/>
              </a:defRPr>
            </a:lvl5pPr>
            <a:lvl6pPr marL="0" indent="0" algn="ctr">
              <a:spcBef>
                <a:spcPts val="600"/>
              </a:spcBef>
              <a:buNone/>
              <a:defRPr sz="2000" b="1">
                <a:solidFill>
                  <a:schemeClr val="bg1"/>
                </a:solidFill>
                <a:latin typeface="+mj-lt"/>
              </a:defRPr>
            </a:lvl6pPr>
            <a:lvl7pPr marL="0" indent="0" algn="ctr">
              <a:spcBef>
                <a:spcPts val="600"/>
              </a:spcBef>
              <a:buNone/>
              <a:defRPr sz="2000" b="1">
                <a:solidFill>
                  <a:schemeClr val="bg1"/>
                </a:solidFill>
                <a:latin typeface="+mj-lt"/>
              </a:defRPr>
            </a:lvl7pPr>
            <a:lvl8pPr marL="0" indent="0" algn="ctr">
              <a:spcBef>
                <a:spcPts val="600"/>
              </a:spcBef>
              <a:buNone/>
              <a:defRPr sz="2000" b="1">
                <a:solidFill>
                  <a:schemeClr val="bg1"/>
                </a:solidFill>
                <a:latin typeface="+mj-lt"/>
              </a:defRPr>
            </a:lvl8pPr>
            <a:lvl9pPr marL="0" indent="0" algn="ctr">
              <a:spcBef>
                <a:spcPts val="600"/>
              </a:spcBef>
              <a:buNone/>
              <a:defRPr sz="2000" b="1">
                <a:solidFill>
                  <a:schemeClr val="bg1"/>
                </a:solidFill>
                <a:latin typeface="+mj-lt"/>
              </a:defRPr>
            </a:lvl9pPr>
          </a:lstStyle>
          <a:p>
            <a:pPr lvl="0"/>
            <a:r>
              <a:rPr lang="en-CA" dirty="0"/>
              <a:t>Key fact</a:t>
            </a:r>
          </a:p>
        </p:txBody>
      </p:sp>
      <p:sp>
        <p:nvSpPr>
          <p:cNvPr id="6" name="Title 5">
            <a:extLst>
              <a:ext uri="{FF2B5EF4-FFF2-40B4-BE49-F238E27FC236}">
                <a16:creationId xmlns:a16="http://schemas.microsoft.com/office/drawing/2014/main" id="{917E292A-1EA6-4C7C-8338-A53666EFD8FA}"/>
              </a:ext>
            </a:extLst>
          </p:cNvPr>
          <p:cNvSpPr>
            <a:spLocks noGrp="1"/>
          </p:cNvSpPr>
          <p:nvPr>
            <p:ph type="title"/>
            <p:custDataLst>
              <p:tags r:id="rId8"/>
            </p:custDataLst>
          </p:nvPr>
        </p:nvSpPr>
        <p:spPr/>
        <p:txBody>
          <a:bodyPr/>
          <a:lstStyle/>
          <a:p>
            <a:r>
              <a:rPr lang="en-CA" dirty="0"/>
              <a:t>Click to edit Master title style</a:t>
            </a:r>
          </a:p>
        </p:txBody>
      </p:sp>
      <p:sp>
        <p:nvSpPr>
          <p:cNvPr id="14" name="FooterBox"/>
          <p:cNvSpPr txBox="1"/>
          <p:nvPr userDrawn="1">
            <p:custDataLst>
              <p:tags r:id="rId9"/>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8631432"/>
      </p:ext>
    </p:extLst>
  </p:cSld>
  <p:clrMapOvr>
    <a:masterClrMapping/>
  </p:clrMapOvr>
  <p:hf hdr="0" ftr="0" dt="0"/>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RF_Statements x3 icon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BAFD690-6E87-4FE4-9E4F-1D19BD2A2E23}"/>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9" name="Picture Placeholder 8">
            <a:extLst>
              <a:ext uri="{FF2B5EF4-FFF2-40B4-BE49-F238E27FC236}">
                <a16:creationId xmlns:a16="http://schemas.microsoft.com/office/drawing/2014/main" id="{36EC3868-2347-49FD-8F50-67386693607E}"/>
              </a:ext>
            </a:extLst>
          </p:cNvPr>
          <p:cNvSpPr>
            <a:spLocks noGrp="1"/>
          </p:cNvSpPr>
          <p:nvPr>
            <p:ph type="pic" sz="quarter" idx="13" hasCustomPrompt="1"/>
            <p:custDataLst>
              <p:tags r:id="rId2"/>
            </p:custDataLst>
          </p:nvPr>
        </p:nvSpPr>
        <p:spPr>
          <a:xfrm>
            <a:off x="1565025" y="1382714"/>
            <a:ext cx="1080000" cy="108000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11" name="Text Placeholder 10">
            <a:extLst>
              <a:ext uri="{FF2B5EF4-FFF2-40B4-BE49-F238E27FC236}">
                <a16:creationId xmlns:a16="http://schemas.microsoft.com/office/drawing/2014/main" id="{E5E233EC-FC67-4019-8142-67654FFAED23}"/>
              </a:ext>
            </a:extLst>
          </p:cNvPr>
          <p:cNvSpPr>
            <a:spLocks noGrp="1"/>
          </p:cNvSpPr>
          <p:nvPr>
            <p:ph type="body" sz="quarter" idx="14"/>
            <p:custDataLst>
              <p:tags r:id="rId3"/>
            </p:custDataLst>
          </p:nvPr>
        </p:nvSpPr>
        <p:spPr>
          <a:xfrm>
            <a:off x="1077913" y="2730499"/>
            <a:ext cx="2054225" cy="1749425"/>
          </a:xfrm>
        </p:spPr>
        <p:txBody>
          <a:bodyPr>
            <a:noAutofit/>
          </a:bodyPr>
          <a:lstStyle>
            <a:lvl1pPr marL="0" indent="0" algn="ctr">
              <a:buNone/>
              <a:defRPr sz="1400" b="1">
                <a:solidFill>
                  <a:schemeClr val="tx2"/>
                </a:solidFill>
                <a:latin typeface="+mn-lt"/>
              </a:defRPr>
            </a:lvl1pPr>
            <a:lvl2pPr marL="0" indent="0" algn="ctr">
              <a:buNone/>
              <a:defRPr sz="1000">
                <a:latin typeface="+mn-lt"/>
              </a:defRPr>
            </a:lvl2pPr>
            <a:lvl3pPr marL="0" indent="0" algn="ctr">
              <a:buNone/>
              <a:defRPr sz="1000">
                <a:latin typeface="+mn-lt"/>
              </a:defRPr>
            </a:lvl3pPr>
            <a:lvl4pPr marL="0" indent="0" algn="ctr">
              <a:buNone/>
              <a:defRPr sz="1000">
                <a:latin typeface="+mn-lt"/>
              </a:defRPr>
            </a:lvl4pPr>
            <a:lvl5pPr marL="0" indent="0" algn="ctr">
              <a:buNone/>
              <a:defRPr sz="1000">
                <a:latin typeface="+mn-lt"/>
              </a:defRPr>
            </a:lvl5pPr>
            <a:lvl6pPr marL="0" indent="0" algn="ctr">
              <a:buNone/>
              <a:defRPr sz="1000">
                <a:latin typeface="+mn-lt"/>
              </a:defRPr>
            </a:lvl6pPr>
            <a:lvl7pPr marL="0" indent="0" algn="ctr">
              <a:buNone/>
              <a:defRPr sz="1000">
                <a:latin typeface="+mn-lt"/>
              </a:defRPr>
            </a:lvl7pPr>
            <a:lvl8pPr marL="0" indent="0" algn="ctr">
              <a:buNone/>
              <a:defRPr sz="1000">
                <a:latin typeface="+mn-lt"/>
              </a:defRPr>
            </a:lvl8pPr>
            <a:lvl9pPr marL="0" indent="0" algn="ctr">
              <a:buNone/>
              <a:defRPr sz="1000">
                <a:latin typeface="+mn-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2" name="Text Placeholder 101">
            <a:extLst>
              <a:ext uri="{FF2B5EF4-FFF2-40B4-BE49-F238E27FC236}">
                <a16:creationId xmlns:a16="http://schemas.microsoft.com/office/drawing/2014/main" id="{5FDDA890-104C-40D7-B81F-CD5B937EE816}"/>
              </a:ext>
            </a:extLst>
          </p:cNvPr>
          <p:cNvSpPr>
            <a:spLocks noGrp="1"/>
          </p:cNvSpPr>
          <p:nvPr>
            <p:ph type="body" sz="quarter" idx="15"/>
            <p:custDataLst>
              <p:tags r:id="rId4"/>
            </p:custDataLst>
          </p:nvPr>
        </p:nvSpPr>
        <p:spPr>
          <a:xfrm>
            <a:off x="3544887" y="2730499"/>
            <a:ext cx="2054225" cy="1749425"/>
          </a:xfrm>
        </p:spPr>
        <p:txBody>
          <a:bodyPr>
            <a:noAutofit/>
          </a:bodyPr>
          <a:lstStyle>
            <a:lvl1pPr marL="0" indent="0" algn="ctr">
              <a:buNone/>
              <a:defRPr sz="1400" b="1">
                <a:solidFill>
                  <a:schemeClr val="tx2"/>
                </a:solidFill>
                <a:latin typeface="+mn-lt"/>
              </a:defRPr>
            </a:lvl1pPr>
            <a:lvl2pPr marL="0" indent="0" algn="ctr">
              <a:buNone/>
              <a:defRPr sz="1000">
                <a:latin typeface="+mn-lt"/>
              </a:defRPr>
            </a:lvl2pPr>
            <a:lvl3pPr marL="0" indent="0" algn="ctr">
              <a:buNone/>
              <a:defRPr sz="1000">
                <a:latin typeface="+mn-lt"/>
              </a:defRPr>
            </a:lvl3pPr>
            <a:lvl4pPr marL="0" indent="0" algn="ctr">
              <a:buNone/>
              <a:defRPr sz="1000">
                <a:latin typeface="+mn-lt"/>
              </a:defRPr>
            </a:lvl4pPr>
            <a:lvl5pPr marL="0" indent="0" algn="ctr">
              <a:buNone/>
              <a:defRPr sz="1000">
                <a:latin typeface="+mn-lt"/>
              </a:defRPr>
            </a:lvl5pPr>
            <a:lvl6pPr marL="0" indent="0" algn="ctr">
              <a:buNone/>
              <a:defRPr sz="1000">
                <a:latin typeface="+mn-lt"/>
              </a:defRPr>
            </a:lvl6pPr>
            <a:lvl7pPr marL="0" indent="0" algn="ctr">
              <a:buNone/>
              <a:defRPr sz="1000">
                <a:latin typeface="+mn-lt"/>
              </a:defRPr>
            </a:lvl7pPr>
            <a:lvl8pPr marL="0" indent="0" algn="ctr">
              <a:buNone/>
              <a:defRPr sz="1000">
                <a:latin typeface="+mn-lt"/>
              </a:defRPr>
            </a:lvl8pPr>
            <a:lvl9pPr marL="0" indent="0" algn="ctr">
              <a:buNone/>
              <a:defRPr sz="1000">
                <a:latin typeface="+mn-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3" name="Text Placeholder 102">
            <a:extLst>
              <a:ext uri="{FF2B5EF4-FFF2-40B4-BE49-F238E27FC236}">
                <a16:creationId xmlns:a16="http://schemas.microsoft.com/office/drawing/2014/main" id="{72A96B3B-562D-43AD-B4FE-B66AB50276F5}"/>
              </a:ext>
            </a:extLst>
          </p:cNvPr>
          <p:cNvSpPr>
            <a:spLocks noGrp="1"/>
          </p:cNvSpPr>
          <p:nvPr>
            <p:ph type="body" sz="quarter" idx="16"/>
            <p:custDataLst>
              <p:tags r:id="rId5"/>
            </p:custDataLst>
          </p:nvPr>
        </p:nvSpPr>
        <p:spPr>
          <a:xfrm>
            <a:off x="6011864" y="2730499"/>
            <a:ext cx="2054225" cy="1749425"/>
          </a:xfrm>
        </p:spPr>
        <p:txBody>
          <a:bodyPr>
            <a:noAutofit/>
          </a:bodyPr>
          <a:lstStyle>
            <a:lvl1pPr marL="0" indent="0" algn="ctr">
              <a:buNone/>
              <a:defRPr sz="1400" b="1">
                <a:solidFill>
                  <a:schemeClr val="tx2"/>
                </a:solidFill>
                <a:latin typeface="+mn-lt"/>
              </a:defRPr>
            </a:lvl1pPr>
            <a:lvl2pPr marL="0" indent="0" algn="ctr">
              <a:buNone/>
              <a:defRPr sz="1000">
                <a:latin typeface="+mn-lt"/>
              </a:defRPr>
            </a:lvl2pPr>
            <a:lvl3pPr marL="0" indent="0" algn="ctr">
              <a:buNone/>
              <a:defRPr sz="1000">
                <a:latin typeface="+mn-lt"/>
              </a:defRPr>
            </a:lvl3pPr>
            <a:lvl4pPr marL="0" indent="0" algn="ctr">
              <a:buNone/>
              <a:defRPr sz="1000">
                <a:latin typeface="+mn-lt"/>
              </a:defRPr>
            </a:lvl4pPr>
            <a:lvl5pPr marL="0" indent="0" algn="ctr">
              <a:buNone/>
              <a:defRPr sz="1000">
                <a:latin typeface="+mn-lt"/>
              </a:defRPr>
            </a:lvl5pPr>
            <a:lvl6pPr marL="0" indent="0" algn="ctr">
              <a:buNone/>
              <a:defRPr sz="1000">
                <a:latin typeface="+mn-lt"/>
              </a:defRPr>
            </a:lvl6pPr>
            <a:lvl7pPr marL="0" indent="0" algn="ctr">
              <a:buNone/>
              <a:defRPr sz="1000">
                <a:latin typeface="+mn-lt"/>
              </a:defRPr>
            </a:lvl7pPr>
            <a:lvl8pPr marL="0" indent="0" algn="ctr">
              <a:buNone/>
              <a:defRPr sz="1000">
                <a:latin typeface="+mn-lt"/>
              </a:defRPr>
            </a:lvl8pPr>
            <a:lvl9pPr marL="0" indent="0" algn="ctr">
              <a:buNone/>
              <a:defRPr sz="1000">
                <a:latin typeface="+mn-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4" name="Picture Placeholder 83">
            <a:extLst>
              <a:ext uri="{FF2B5EF4-FFF2-40B4-BE49-F238E27FC236}">
                <a16:creationId xmlns:a16="http://schemas.microsoft.com/office/drawing/2014/main" id="{7691E321-9BC5-4DDA-B91E-E70FD57A72AC}"/>
              </a:ext>
            </a:extLst>
          </p:cNvPr>
          <p:cNvSpPr>
            <a:spLocks noGrp="1"/>
          </p:cNvSpPr>
          <p:nvPr>
            <p:ph type="pic" sz="quarter" idx="17" hasCustomPrompt="1"/>
            <p:custDataLst>
              <p:tags r:id="rId6"/>
            </p:custDataLst>
          </p:nvPr>
        </p:nvSpPr>
        <p:spPr>
          <a:xfrm>
            <a:off x="4031999" y="1382714"/>
            <a:ext cx="1080000" cy="108000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15" name="Picture Placeholder 84">
            <a:extLst>
              <a:ext uri="{FF2B5EF4-FFF2-40B4-BE49-F238E27FC236}">
                <a16:creationId xmlns:a16="http://schemas.microsoft.com/office/drawing/2014/main" id="{EACDE969-5C38-408A-B09F-5D5AF73E232B}"/>
              </a:ext>
            </a:extLst>
          </p:cNvPr>
          <p:cNvSpPr>
            <a:spLocks noGrp="1"/>
          </p:cNvSpPr>
          <p:nvPr>
            <p:ph type="pic" sz="quarter" idx="18" hasCustomPrompt="1"/>
            <p:custDataLst>
              <p:tags r:id="rId7"/>
            </p:custDataLst>
          </p:nvPr>
        </p:nvSpPr>
        <p:spPr>
          <a:xfrm>
            <a:off x="6498976" y="1382714"/>
            <a:ext cx="1080000" cy="108000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16" name="Title 15">
            <a:extLst>
              <a:ext uri="{FF2B5EF4-FFF2-40B4-BE49-F238E27FC236}">
                <a16:creationId xmlns:a16="http://schemas.microsoft.com/office/drawing/2014/main" id="{587FA867-83E4-472C-8299-FDC3F8152767}"/>
              </a:ext>
            </a:extLst>
          </p:cNvPr>
          <p:cNvSpPr>
            <a:spLocks noGrp="1"/>
          </p:cNvSpPr>
          <p:nvPr>
            <p:ph type="title"/>
            <p:custDataLst>
              <p:tags r:id="rId8"/>
            </p:custDataLst>
          </p:nvPr>
        </p:nvSpPr>
        <p:spPr/>
        <p:txBody>
          <a:bodyPr/>
          <a:lstStyle/>
          <a:p>
            <a:r>
              <a:rPr lang="en-CA" dirty="0"/>
              <a:t>Click to edit Master title style</a:t>
            </a:r>
          </a:p>
        </p:txBody>
      </p:sp>
      <p:sp>
        <p:nvSpPr>
          <p:cNvPr id="17" name="FooterBox"/>
          <p:cNvSpPr txBox="1"/>
          <p:nvPr userDrawn="1">
            <p:custDataLst>
              <p:tags r:id="rId9"/>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1473854"/>
      </p:ext>
    </p:extLst>
  </p:cSld>
  <p:clrMapOvr>
    <a:masterClrMapping/>
  </p:clrMapOvr>
  <p:hf hdr="0" ftr="0" dt="0"/>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RF_Statements x4 icon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BAFD690-6E87-4FE4-9E4F-1D19BD2A2E23}"/>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9" name="Picture Placeholder 8">
            <a:extLst>
              <a:ext uri="{FF2B5EF4-FFF2-40B4-BE49-F238E27FC236}">
                <a16:creationId xmlns:a16="http://schemas.microsoft.com/office/drawing/2014/main" id="{36EC3868-2347-49FD-8F50-67386693607E}"/>
              </a:ext>
            </a:extLst>
          </p:cNvPr>
          <p:cNvSpPr>
            <a:spLocks noGrp="1"/>
          </p:cNvSpPr>
          <p:nvPr>
            <p:ph type="pic" sz="quarter" idx="13" hasCustomPrompt="1"/>
            <p:custDataLst>
              <p:tags r:id="rId2"/>
            </p:custDataLst>
          </p:nvPr>
        </p:nvSpPr>
        <p:spPr>
          <a:xfrm>
            <a:off x="829112" y="1382714"/>
            <a:ext cx="1080000" cy="108000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11" name="Text Placeholder 10">
            <a:extLst>
              <a:ext uri="{FF2B5EF4-FFF2-40B4-BE49-F238E27FC236}">
                <a16:creationId xmlns:a16="http://schemas.microsoft.com/office/drawing/2014/main" id="{E5E233EC-FC67-4019-8142-67654FFAED23}"/>
              </a:ext>
            </a:extLst>
          </p:cNvPr>
          <p:cNvSpPr>
            <a:spLocks noGrp="1"/>
          </p:cNvSpPr>
          <p:nvPr>
            <p:ph type="body" sz="quarter" idx="14"/>
            <p:custDataLst>
              <p:tags r:id="rId3"/>
            </p:custDataLst>
          </p:nvPr>
        </p:nvSpPr>
        <p:spPr>
          <a:xfrm>
            <a:off x="342000" y="2730499"/>
            <a:ext cx="2054225" cy="1749425"/>
          </a:xfrm>
        </p:spPr>
        <p:txBody>
          <a:bodyPr>
            <a:noAutofit/>
          </a:bodyPr>
          <a:lstStyle>
            <a:lvl1pPr marL="0" indent="0" algn="ctr">
              <a:buNone/>
              <a:defRPr sz="1400" b="1">
                <a:solidFill>
                  <a:schemeClr val="tx2"/>
                </a:solidFill>
                <a:latin typeface="+mn-lt"/>
              </a:defRPr>
            </a:lvl1pPr>
            <a:lvl2pPr marL="0" indent="0" algn="ctr">
              <a:buNone/>
              <a:defRPr sz="1000">
                <a:latin typeface="+mn-lt"/>
              </a:defRPr>
            </a:lvl2pPr>
            <a:lvl3pPr marL="0" indent="0" algn="ctr">
              <a:buNone/>
              <a:defRPr sz="1000">
                <a:latin typeface="+mn-lt"/>
              </a:defRPr>
            </a:lvl3pPr>
            <a:lvl4pPr marL="0" indent="0" algn="ctr">
              <a:buNone/>
              <a:defRPr sz="1000">
                <a:latin typeface="+mn-lt"/>
              </a:defRPr>
            </a:lvl4pPr>
            <a:lvl5pPr marL="0" indent="0" algn="ctr">
              <a:buNone/>
              <a:defRPr sz="1000">
                <a:latin typeface="+mn-lt"/>
              </a:defRPr>
            </a:lvl5pPr>
            <a:lvl6pPr marL="0" indent="0" algn="ctr">
              <a:buNone/>
              <a:defRPr sz="1000">
                <a:latin typeface="+mn-lt"/>
              </a:defRPr>
            </a:lvl6pPr>
            <a:lvl7pPr marL="0" indent="0" algn="ctr">
              <a:buNone/>
              <a:defRPr sz="1000">
                <a:latin typeface="+mn-lt"/>
              </a:defRPr>
            </a:lvl7pPr>
            <a:lvl8pPr marL="0" indent="0" algn="ctr">
              <a:buNone/>
              <a:defRPr sz="1000">
                <a:latin typeface="+mn-lt"/>
              </a:defRPr>
            </a:lvl8pPr>
            <a:lvl9pPr marL="0" indent="0" algn="ctr">
              <a:buNone/>
              <a:defRPr sz="1000">
                <a:latin typeface="+mn-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2" name="Text Placeholder 101">
            <a:extLst>
              <a:ext uri="{FF2B5EF4-FFF2-40B4-BE49-F238E27FC236}">
                <a16:creationId xmlns:a16="http://schemas.microsoft.com/office/drawing/2014/main" id="{5FDDA890-104C-40D7-B81F-CD5B937EE816}"/>
              </a:ext>
            </a:extLst>
          </p:cNvPr>
          <p:cNvSpPr>
            <a:spLocks noGrp="1"/>
          </p:cNvSpPr>
          <p:nvPr>
            <p:ph type="body" sz="quarter" idx="15"/>
            <p:custDataLst>
              <p:tags r:id="rId4"/>
            </p:custDataLst>
          </p:nvPr>
        </p:nvSpPr>
        <p:spPr>
          <a:xfrm>
            <a:off x="2477258" y="2730499"/>
            <a:ext cx="2054225" cy="1749425"/>
          </a:xfrm>
        </p:spPr>
        <p:txBody>
          <a:bodyPr>
            <a:noAutofit/>
          </a:bodyPr>
          <a:lstStyle>
            <a:lvl1pPr marL="0" indent="0" algn="ctr">
              <a:buNone/>
              <a:defRPr sz="1400" b="1">
                <a:solidFill>
                  <a:schemeClr val="tx2"/>
                </a:solidFill>
                <a:latin typeface="+mn-lt"/>
              </a:defRPr>
            </a:lvl1pPr>
            <a:lvl2pPr marL="0" indent="0" algn="ctr">
              <a:buNone/>
              <a:defRPr sz="1000">
                <a:latin typeface="+mn-lt"/>
              </a:defRPr>
            </a:lvl2pPr>
            <a:lvl3pPr marL="0" indent="0" algn="ctr">
              <a:buNone/>
              <a:defRPr sz="1000">
                <a:latin typeface="+mn-lt"/>
              </a:defRPr>
            </a:lvl3pPr>
            <a:lvl4pPr marL="0" indent="0" algn="ctr">
              <a:buNone/>
              <a:defRPr sz="1000">
                <a:latin typeface="+mn-lt"/>
              </a:defRPr>
            </a:lvl4pPr>
            <a:lvl5pPr marL="0" indent="0" algn="ctr">
              <a:buNone/>
              <a:defRPr sz="1000">
                <a:latin typeface="+mn-lt"/>
              </a:defRPr>
            </a:lvl5pPr>
            <a:lvl6pPr marL="0" indent="0" algn="ctr">
              <a:buNone/>
              <a:defRPr sz="1000">
                <a:latin typeface="+mn-lt"/>
              </a:defRPr>
            </a:lvl6pPr>
            <a:lvl7pPr marL="0" indent="0" algn="ctr">
              <a:buNone/>
              <a:defRPr sz="1000">
                <a:latin typeface="+mn-lt"/>
              </a:defRPr>
            </a:lvl7pPr>
            <a:lvl8pPr marL="0" indent="0" algn="ctr">
              <a:buNone/>
              <a:defRPr sz="1000">
                <a:latin typeface="+mn-lt"/>
              </a:defRPr>
            </a:lvl8pPr>
            <a:lvl9pPr marL="0" indent="0" algn="ctr">
              <a:buNone/>
              <a:defRPr sz="1000">
                <a:latin typeface="+mn-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3" name="Text Placeholder 102">
            <a:extLst>
              <a:ext uri="{FF2B5EF4-FFF2-40B4-BE49-F238E27FC236}">
                <a16:creationId xmlns:a16="http://schemas.microsoft.com/office/drawing/2014/main" id="{72A96B3B-562D-43AD-B4FE-B66AB50276F5}"/>
              </a:ext>
            </a:extLst>
          </p:cNvPr>
          <p:cNvSpPr>
            <a:spLocks noGrp="1"/>
          </p:cNvSpPr>
          <p:nvPr>
            <p:ph type="body" sz="quarter" idx="16"/>
            <p:custDataLst>
              <p:tags r:id="rId5"/>
            </p:custDataLst>
          </p:nvPr>
        </p:nvSpPr>
        <p:spPr>
          <a:xfrm>
            <a:off x="4612516" y="2730499"/>
            <a:ext cx="2054225" cy="1749425"/>
          </a:xfrm>
        </p:spPr>
        <p:txBody>
          <a:bodyPr>
            <a:noAutofit/>
          </a:bodyPr>
          <a:lstStyle>
            <a:lvl1pPr marL="0" indent="0" algn="ctr">
              <a:buNone/>
              <a:defRPr sz="1400" b="1">
                <a:solidFill>
                  <a:schemeClr val="tx2"/>
                </a:solidFill>
                <a:latin typeface="+mn-lt"/>
              </a:defRPr>
            </a:lvl1pPr>
            <a:lvl2pPr marL="0" indent="0" algn="ctr">
              <a:buNone/>
              <a:defRPr sz="1000">
                <a:latin typeface="+mn-lt"/>
              </a:defRPr>
            </a:lvl2pPr>
            <a:lvl3pPr marL="0" indent="0" algn="ctr">
              <a:buNone/>
              <a:defRPr sz="1000">
                <a:latin typeface="+mn-lt"/>
              </a:defRPr>
            </a:lvl3pPr>
            <a:lvl4pPr marL="0" indent="0" algn="ctr">
              <a:buNone/>
              <a:defRPr sz="1000">
                <a:latin typeface="+mn-lt"/>
              </a:defRPr>
            </a:lvl4pPr>
            <a:lvl5pPr marL="0" indent="0" algn="ctr">
              <a:buNone/>
              <a:defRPr sz="1000">
                <a:latin typeface="+mn-lt"/>
              </a:defRPr>
            </a:lvl5pPr>
            <a:lvl6pPr marL="0" indent="0" algn="ctr">
              <a:buNone/>
              <a:defRPr sz="1000">
                <a:latin typeface="+mn-lt"/>
              </a:defRPr>
            </a:lvl6pPr>
            <a:lvl7pPr marL="0" indent="0" algn="ctr">
              <a:buNone/>
              <a:defRPr sz="1000">
                <a:latin typeface="+mn-lt"/>
              </a:defRPr>
            </a:lvl7pPr>
            <a:lvl8pPr marL="0" indent="0" algn="ctr">
              <a:buNone/>
              <a:defRPr sz="1000">
                <a:latin typeface="+mn-lt"/>
              </a:defRPr>
            </a:lvl8pPr>
            <a:lvl9pPr marL="0" indent="0" algn="ctr">
              <a:buNone/>
              <a:defRPr sz="1000">
                <a:latin typeface="+mn-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4" name="Picture Placeholder 83">
            <a:extLst>
              <a:ext uri="{FF2B5EF4-FFF2-40B4-BE49-F238E27FC236}">
                <a16:creationId xmlns:a16="http://schemas.microsoft.com/office/drawing/2014/main" id="{7691E321-9BC5-4DDA-B91E-E70FD57A72AC}"/>
              </a:ext>
            </a:extLst>
          </p:cNvPr>
          <p:cNvSpPr>
            <a:spLocks noGrp="1"/>
          </p:cNvSpPr>
          <p:nvPr>
            <p:ph type="pic" sz="quarter" idx="17" hasCustomPrompt="1"/>
            <p:custDataLst>
              <p:tags r:id="rId6"/>
            </p:custDataLst>
          </p:nvPr>
        </p:nvSpPr>
        <p:spPr>
          <a:xfrm>
            <a:off x="2964370" y="1382714"/>
            <a:ext cx="1080000" cy="108000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15" name="Picture Placeholder 84">
            <a:extLst>
              <a:ext uri="{FF2B5EF4-FFF2-40B4-BE49-F238E27FC236}">
                <a16:creationId xmlns:a16="http://schemas.microsoft.com/office/drawing/2014/main" id="{EACDE969-5C38-408A-B09F-5D5AF73E232B}"/>
              </a:ext>
            </a:extLst>
          </p:cNvPr>
          <p:cNvSpPr>
            <a:spLocks noGrp="1"/>
          </p:cNvSpPr>
          <p:nvPr>
            <p:ph type="pic" sz="quarter" idx="18" hasCustomPrompt="1"/>
            <p:custDataLst>
              <p:tags r:id="rId7"/>
            </p:custDataLst>
          </p:nvPr>
        </p:nvSpPr>
        <p:spPr>
          <a:xfrm>
            <a:off x="5099628" y="1382714"/>
            <a:ext cx="1080000" cy="108000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16" name="Text Placeholder 105">
            <a:extLst>
              <a:ext uri="{FF2B5EF4-FFF2-40B4-BE49-F238E27FC236}">
                <a16:creationId xmlns:a16="http://schemas.microsoft.com/office/drawing/2014/main" id="{5B2BD9F5-C207-4B3D-A38A-791D1C35D9FD}"/>
              </a:ext>
            </a:extLst>
          </p:cNvPr>
          <p:cNvSpPr>
            <a:spLocks noGrp="1"/>
          </p:cNvSpPr>
          <p:nvPr>
            <p:ph type="body" sz="quarter" idx="19"/>
            <p:custDataLst>
              <p:tags r:id="rId8"/>
            </p:custDataLst>
          </p:nvPr>
        </p:nvSpPr>
        <p:spPr>
          <a:xfrm>
            <a:off x="6747775" y="2730500"/>
            <a:ext cx="2054225" cy="1722438"/>
          </a:xfrm>
        </p:spPr>
        <p:txBody>
          <a:bodyPr>
            <a:noAutofit/>
          </a:bodyPr>
          <a:lstStyle>
            <a:lvl1pPr marL="0" indent="0" algn="ctr">
              <a:buNone/>
              <a:defRPr sz="1400" b="1">
                <a:solidFill>
                  <a:schemeClr val="tx2"/>
                </a:solidFill>
                <a:latin typeface="+mn-lt"/>
              </a:defRPr>
            </a:lvl1pPr>
            <a:lvl2pPr marL="0" indent="0" algn="ctr">
              <a:buNone/>
              <a:defRPr sz="1000">
                <a:latin typeface="+mn-lt"/>
              </a:defRPr>
            </a:lvl2pPr>
            <a:lvl3pPr marL="0" indent="0" algn="ctr">
              <a:buNone/>
              <a:defRPr sz="1000">
                <a:latin typeface="+mn-lt"/>
              </a:defRPr>
            </a:lvl3pPr>
            <a:lvl4pPr marL="0" indent="0" algn="ctr">
              <a:buNone/>
              <a:defRPr sz="1000">
                <a:latin typeface="+mn-lt"/>
              </a:defRPr>
            </a:lvl4pPr>
            <a:lvl5pPr marL="0" indent="0" algn="ctr">
              <a:buNone/>
              <a:defRPr sz="1000">
                <a:latin typeface="+mn-lt"/>
              </a:defRPr>
            </a:lvl5pPr>
            <a:lvl6pPr marL="0" indent="0" algn="ctr">
              <a:buNone/>
              <a:defRPr sz="1000">
                <a:latin typeface="+mn-lt"/>
              </a:defRPr>
            </a:lvl6pPr>
            <a:lvl7pPr marL="0" indent="0" algn="ctr">
              <a:buNone/>
              <a:defRPr sz="1000">
                <a:latin typeface="+mn-lt"/>
              </a:defRPr>
            </a:lvl7pPr>
            <a:lvl8pPr marL="0" indent="0" algn="ctr">
              <a:buNone/>
              <a:defRPr sz="1000">
                <a:latin typeface="+mn-lt"/>
              </a:defRPr>
            </a:lvl8pPr>
            <a:lvl9pPr marL="0" indent="0" algn="ctr">
              <a:buNone/>
              <a:defRPr sz="1000">
                <a:latin typeface="+mn-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17" name="Picture Placeholder 86">
            <a:extLst>
              <a:ext uri="{FF2B5EF4-FFF2-40B4-BE49-F238E27FC236}">
                <a16:creationId xmlns:a16="http://schemas.microsoft.com/office/drawing/2014/main" id="{286FE8B4-1797-4473-8E68-0A9BD9F03A76}"/>
              </a:ext>
            </a:extLst>
          </p:cNvPr>
          <p:cNvSpPr>
            <a:spLocks noGrp="1"/>
          </p:cNvSpPr>
          <p:nvPr>
            <p:ph type="pic" sz="quarter" idx="20" hasCustomPrompt="1"/>
            <p:custDataLst>
              <p:tags r:id="rId9"/>
            </p:custDataLst>
          </p:nvPr>
        </p:nvSpPr>
        <p:spPr>
          <a:xfrm>
            <a:off x="7234887" y="1382714"/>
            <a:ext cx="1080000" cy="108000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6" name="Title 5">
            <a:extLst>
              <a:ext uri="{FF2B5EF4-FFF2-40B4-BE49-F238E27FC236}">
                <a16:creationId xmlns:a16="http://schemas.microsoft.com/office/drawing/2014/main" id="{79038FC5-FD66-457A-869D-5AC9CAFD0AE3}"/>
              </a:ext>
            </a:extLst>
          </p:cNvPr>
          <p:cNvSpPr>
            <a:spLocks noGrp="1"/>
          </p:cNvSpPr>
          <p:nvPr>
            <p:ph type="title"/>
            <p:custDataLst>
              <p:tags r:id="rId10"/>
            </p:custDataLst>
          </p:nvPr>
        </p:nvSpPr>
        <p:spPr/>
        <p:txBody>
          <a:bodyPr/>
          <a:lstStyle/>
          <a:p>
            <a:r>
              <a:rPr lang="en-CA" dirty="0"/>
              <a:t>Click to edit Master title style</a:t>
            </a:r>
          </a:p>
        </p:txBody>
      </p:sp>
      <p:sp>
        <p:nvSpPr>
          <p:cNvPr id="18" name="FooterBox"/>
          <p:cNvSpPr txBox="1"/>
          <p:nvPr userDrawn="1">
            <p:custDataLst>
              <p:tags r:id="rId11"/>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2031548"/>
      </p:ext>
    </p:extLst>
  </p:cSld>
  <p:clrMapOvr>
    <a:masterClrMapping/>
  </p:clrMapOvr>
  <p:hf hdr="0" ftr="0" dt="0"/>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RF_Statement tex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20D9FF4-8C7C-4168-A02A-8E7886EBEAE7}"/>
              </a:ext>
            </a:extLst>
          </p:cNvPr>
          <p:cNvSpPr>
            <a:spLocks noGrp="1"/>
          </p:cNvSpPr>
          <p:nvPr>
            <p:ph type="sldNum" sz="quarter" idx="17"/>
            <p:custDataLst>
              <p:tags r:id="rId1"/>
            </p:custDataLst>
          </p:nvPr>
        </p:nvSpPr>
        <p:spPr/>
        <p:txBody>
          <a:bodyPr/>
          <a:lstStyle/>
          <a:p>
            <a:fld id="{8AE658E8-9B3B-41CF-9D54-C22306B86F23}" type="slidenum">
              <a:rPr lang="en-CA" smtClean="0"/>
              <a:pPr/>
              <a:t>‹#›</a:t>
            </a:fld>
            <a:endParaRPr lang="en-CA" dirty="0"/>
          </a:p>
        </p:txBody>
      </p:sp>
      <p:sp>
        <p:nvSpPr>
          <p:cNvPr id="6" name="Title 5">
            <a:extLst>
              <a:ext uri="{FF2B5EF4-FFF2-40B4-BE49-F238E27FC236}">
                <a16:creationId xmlns:a16="http://schemas.microsoft.com/office/drawing/2014/main" id="{D37E6904-D487-4477-A9F4-0708D47A3F4F}"/>
              </a:ext>
            </a:extLst>
          </p:cNvPr>
          <p:cNvSpPr>
            <a:spLocks noGrp="1"/>
          </p:cNvSpPr>
          <p:nvPr>
            <p:ph type="title"/>
            <p:custDataLst>
              <p:tags r:id="rId2"/>
            </p:custDataLst>
          </p:nvPr>
        </p:nvSpPr>
        <p:spPr>
          <a:xfrm>
            <a:off x="1049338" y="779463"/>
            <a:ext cx="7038000" cy="509875"/>
          </a:xfrm>
        </p:spPr>
        <p:txBody>
          <a:bodyPr anchor="t"/>
          <a:lstStyle/>
          <a:p>
            <a:r>
              <a:rPr lang="en-CA" dirty="0"/>
              <a:t>Click to edit Master title style</a:t>
            </a:r>
          </a:p>
        </p:txBody>
      </p:sp>
      <p:sp>
        <p:nvSpPr>
          <p:cNvPr id="10" name="Text Placeholder 9">
            <a:extLst>
              <a:ext uri="{FF2B5EF4-FFF2-40B4-BE49-F238E27FC236}">
                <a16:creationId xmlns:a16="http://schemas.microsoft.com/office/drawing/2014/main" id="{EC7D84D6-24A4-437A-8464-4BB82FBB4AF5}"/>
              </a:ext>
            </a:extLst>
          </p:cNvPr>
          <p:cNvSpPr>
            <a:spLocks noGrp="1"/>
          </p:cNvSpPr>
          <p:nvPr>
            <p:ph type="body" sz="quarter" idx="18"/>
            <p:custDataLst>
              <p:tags r:id="rId3"/>
            </p:custDataLst>
          </p:nvPr>
        </p:nvSpPr>
        <p:spPr>
          <a:xfrm>
            <a:off x="1049338" y="1385888"/>
            <a:ext cx="7038000" cy="2544762"/>
          </a:xfrm>
        </p:spPr>
        <p:txBody>
          <a:bodyPr>
            <a:noAutofit/>
          </a:bodyPr>
          <a:lstStyle>
            <a:lvl1pPr>
              <a:defRPr sz="16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vl6pPr>
              <a:defRPr sz="1400">
                <a:latin typeface="+mj-lt"/>
              </a:defRPr>
            </a:lvl6pPr>
            <a:lvl7pPr>
              <a:defRPr sz="1400">
                <a:latin typeface="+mj-lt"/>
              </a:defRPr>
            </a:lvl7pPr>
            <a:lvl8pPr>
              <a:defRPr sz="1400">
                <a:latin typeface="+mj-lt"/>
              </a:defRPr>
            </a:lvl8pPr>
            <a:lvl9pPr>
              <a:defRPr sz="1400">
                <a:latin typeface="+mj-lt"/>
              </a:defRPr>
            </a:lvl9pPr>
          </a:lstStyle>
          <a:p>
            <a:pPr lvl="0"/>
            <a:r>
              <a:rPr lang="en-CA" dirty="0"/>
              <a:t>Edit Master text styles</a:t>
            </a:r>
          </a:p>
          <a:p>
            <a:pPr lvl="1"/>
            <a:r>
              <a:rPr lang="en-CA" dirty="0"/>
              <a:t>Second level</a:t>
            </a:r>
          </a:p>
          <a:p>
            <a:pPr lvl="2"/>
            <a:r>
              <a:rPr lang="en-CA" dirty="0"/>
              <a:t>Third level</a:t>
            </a:r>
          </a:p>
          <a:p>
            <a:pPr lvl="3"/>
            <a:r>
              <a:rPr lang="en-CA" dirty="0"/>
              <a:t>Fourth level</a:t>
            </a:r>
          </a:p>
          <a:p>
            <a:pPr lvl="4"/>
            <a:r>
              <a:rPr lang="en-CA" dirty="0"/>
              <a:t>Fifth level</a:t>
            </a:r>
          </a:p>
        </p:txBody>
      </p:sp>
      <p:sp>
        <p:nvSpPr>
          <p:cNvPr id="7" name="FooterBox"/>
          <p:cNvSpPr txBox="1"/>
          <p:nvPr userDrawn="1">
            <p:custDataLst>
              <p:tags r:id="rId4"/>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4471462"/>
      </p:ext>
    </p:extLst>
  </p:cSld>
  <p:clrMapOvr>
    <a:masterClrMapping/>
  </p:clrMapOvr>
  <p:hf hdr="0" ftr="0" dt="0"/>
  <p:extLst>
    <p:ext uri="{DCECCB84-F9BA-43D5-87BE-67443E8EF086}">
      <p15:sldGuideLst xmlns:p15="http://schemas.microsoft.com/office/powerpoint/2012/main">
        <p15:guide id="2" pos="5103"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RF_Standard CV">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0475354-7C5F-4C85-9DDD-643860F96C4A}"/>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11" name="Picture Placeholder 10">
            <a:extLst>
              <a:ext uri="{FF2B5EF4-FFF2-40B4-BE49-F238E27FC236}">
                <a16:creationId xmlns:a16="http://schemas.microsoft.com/office/drawing/2014/main" id="{0D26620F-23E4-4F72-B94C-6C44B8168EB2}"/>
              </a:ext>
            </a:extLst>
          </p:cNvPr>
          <p:cNvSpPr>
            <a:spLocks noGrp="1"/>
          </p:cNvSpPr>
          <p:nvPr>
            <p:ph type="pic" sz="quarter" idx="13" hasCustomPrompt="1"/>
            <p:custDataLst>
              <p:tags r:id="rId2"/>
            </p:custDataLst>
          </p:nvPr>
        </p:nvSpPr>
        <p:spPr>
          <a:xfrm>
            <a:off x="4610100" y="1385888"/>
            <a:ext cx="1343025" cy="1343025"/>
          </a:xfrm>
          <a:prstGeom prst="ellipse">
            <a:avLst/>
          </a:prstGeom>
          <a:noFill/>
          <a:ln w="12700">
            <a:solidFill>
              <a:schemeClr val="bg2">
                <a:lumMod val="20000"/>
                <a:lumOff val="80000"/>
              </a:schemeClr>
            </a:solidFill>
          </a:ln>
        </p:spPr>
        <p:txBody>
          <a:bodyPr/>
          <a:lstStyle>
            <a:lvl1pPr marL="0" indent="0">
              <a:buNone/>
              <a:defRPr sz="1000"/>
            </a:lvl1pPr>
          </a:lstStyle>
          <a:p>
            <a:r>
              <a:rPr lang="en-CA" dirty="0"/>
              <a:t>Paste CV picture</a:t>
            </a:r>
          </a:p>
        </p:txBody>
      </p:sp>
      <p:sp>
        <p:nvSpPr>
          <p:cNvPr id="13" name="Text Placeholder 12">
            <a:extLst>
              <a:ext uri="{FF2B5EF4-FFF2-40B4-BE49-F238E27FC236}">
                <a16:creationId xmlns:a16="http://schemas.microsoft.com/office/drawing/2014/main" id="{16A1ABDD-D876-4691-AF77-510FB7294688}"/>
              </a:ext>
            </a:extLst>
          </p:cNvPr>
          <p:cNvSpPr>
            <a:spLocks noGrp="1"/>
          </p:cNvSpPr>
          <p:nvPr>
            <p:ph type="body" sz="quarter" idx="14" hasCustomPrompt="1"/>
            <p:custDataLst>
              <p:tags r:id="rId3"/>
            </p:custDataLst>
          </p:nvPr>
        </p:nvSpPr>
        <p:spPr>
          <a:xfrm>
            <a:off x="6029325" y="2503487"/>
            <a:ext cx="2772000" cy="1976437"/>
          </a:xfrm>
        </p:spPr>
        <p:txBody>
          <a:bodyPr/>
          <a:lstStyle>
            <a:lvl1pPr marL="0" indent="0">
              <a:buNone/>
              <a:defRPr sz="1000"/>
            </a:lvl1pPr>
            <a:lvl2pPr marL="0" indent="0">
              <a:buNone/>
              <a:defRPr sz="1000"/>
            </a:lvl2pPr>
            <a:lvl3pPr marL="0" indent="0">
              <a:buNone/>
              <a:defRPr sz="1000"/>
            </a:lvl3pPr>
            <a:lvl4pPr marL="0" indent="0">
              <a:buNone/>
              <a:defRPr sz="1000"/>
            </a:lvl4pPr>
            <a:lvl5pPr marL="0" indent="0">
              <a:buNone/>
              <a:defRPr sz="1000"/>
            </a:lvl5pPr>
            <a:lvl6pPr marL="0" indent="0">
              <a:buNone/>
              <a:defRPr sz="1000"/>
            </a:lvl6pPr>
            <a:lvl7pPr marL="0" indent="0">
              <a:buNone/>
              <a:defRPr sz="1000"/>
            </a:lvl7pPr>
            <a:lvl8pPr marL="0" indent="0">
              <a:buNone/>
              <a:defRPr sz="1000"/>
            </a:lvl8pPr>
            <a:lvl9pPr marL="0" indent="0">
              <a:buNone/>
              <a:defRPr sz="1000"/>
            </a:lvl9pPr>
          </a:lstStyle>
          <a:p>
            <a:pPr lvl="0"/>
            <a:r>
              <a:rPr lang="en-CA" dirty="0"/>
              <a:t>Bio text here</a:t>
            </a:r>
          </a:p>
          <a:p>
            <a:pPr lvl="1"/>
            <a:r>
              <a:rPr lang="en-CA" dirty="0"/>
              <a:t>Second level</a:t>
            </a:r>
          </a:p>
          <a:p>
            <a:pPr lvl="2"/>
            <a:r>
              <a:rPr lang="en-CA" dirty="0"/>
              <a:t>Third level</a:t>
            </a:r>
          </a:p>
          <a:p>
            <a:pPr lvl="3"/>
            <a:r>
              <a:rPr lang="en-CA" dirty="0"/>
              <a:t>Fourth level</a:t>
            </a:r>
          </a:p>
          <a:p>
            <a:pPr lvl="4"/>
            <a:r>
              <a:rPr lang="en-CA" dirty="0"/>
              <a:t>Fifth level</a:t>
            </a:r>
          </a:p>
          <a:p>
            <a:pPr lvl="5"/>
            <a:r>
              <a:rPr lang="en-CA" dirty="0"/>
              <a:t>Sixth level</a:t>
            </a:r>
          </a:p>
          <a:p>
            <a:pPr lvl="6"/>
            <a:r>
              <a:rPr lang="en-CA" dirty="0"/>
              <a:t>Seventh level</a:t>
            </a:r>
          </a:p>
          <a:p>
            <a:pPr lvl="7"/>
            <a:r>
              <a:rPr lang="en-CA" dirty="0"/>
              <a:t>Eighth level</a:t>
            </a:r>
          </a:p>
          <a:p>
            <a:pPr lvl="8"/>
            <a:r>
              <a:rPr lang="en-CA" dirty="0"/>
              <a:t>Ninth level</a:t>
            </a:r>
          </a:p>
        </p:txBody>
      </p:sp>
      <p:sp>
        <p:nvSpPr>
          <p:cNvPr id="18" name="Text Placeholder 121">
            <a:extLst>
              <a:ext uri="{FF2B5EF4-FFF2-40B4-BE49-F238E27FC236}">
                <a16:creationId xmlns:a16="http://schemas.microsoft.com/office/drawing/2014/main" id="{E94DE87B-EF78-4280-B268-95AD50B0F07A}"/>
              </a:ext>
            </a:extLst>
          </p:cNvPr>
          <p:cNvSpPr>
            <a:spLocks noGrp="1"/>
          </p:cNvSpPr>
          <p:nvPr>
            <p:ph type="body" sz="quarter" idx="15" hasCustomPrompt="1"/>
            <p:custDataLst>
              <p:tags r:id="rId4"/>
            </p:custDataLst>
          </p:nvPr>
        </p:nvSpPr>
        <p:spPr>
          <a:xfrm>
            <a:off x="6029325" y="2005671"/>
            <a:ext cx="2772000" cy="307777"/>
          </a:xfrm>
        </p:spPr>
        <p:txBody>
          <a:bodyPr>
            <a:noAutofit/>
          </a:bodyPr>
          <a:lstStyle>
            <a:lvl1pPr marL="0" indent="0">
              <a:spcBef>
                <a:spcPts val="0"/>
              </a:spcBef>
              <a:buNone/>
              <a:defRPr sz="1000" b="1"/>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CA" dirty="0"/>
              <a:t>Job title</a:t>
            </a:r>
          </a:p>
          <a:p>
            <a:pPr lvl="1"/>
            <a:r>
              <a:rPr lang="en-CA" dirty="0"/>
              <a:t>Legal entity</a:t>
            </a:r>
          </a:p>
        </p:txBody>
      </p:sp>
      <p:sp>
        <p:nvSpPr>
          <p:cNvPr id="19" name="Text Placeholder 122">
            <a:extLst>
              <a:ext uri="{FF2B5EF4-FFF2-40B4-BE49-F238E27FC236}">
                <a16:creationId xmlns:a16="http://schemas.microsoft.com/office/drawing/2014/main" id="{3C6C0434-AD0D-4006-B328-AB5C0EC9D711}"/>
              </a:ext>
            </a:extLst>
          </p:cNvPr>
          <p:cNvSpPr>
            <a:spLocks noGrp="1"/>
          </p:cNvSpPr>
          <p:nvPr>
            <p:ph type="body" sz="quarter" idx="16" hasCustomPrompt="1"/>
            <p:custDataLst>
              <p:tags r:id="rId5"/>
            </p:custDataLst>
          </p:nvPr>
        </p:nvSpPr>
        <p:spPr>
          <a:xfrm>
            <a:off x="6029325" y="1745809"/>
            <a:ext cx="2772000" cy="215444"/>
          </a:xfrm>
        </p:spPr>
        <p:txBody>
          <a:bodyPr anchor="b">
            <a:noAutofit/>
          </a:bodyPr>
          <a:lstStyle>
            <a:lvl1pPr marL="0" indent="0">
              <a:buNone/>
              <a:defRPr sz="1400" b="1">
                <a:solidFill>
                  <a:schemeClr val="tx2"/>
                </a:solidFill>
              </a:defRPr>
            </a:lvl1pPr>
            <a:lvl2pPr marL="0" indent="0">
              <a:buNone/>
              <a:defRPr sz="1400" b="1">
                <a:solidFill>
                  <a:schemeClr val="tx2"/>
                </a:solidFill>
              </a:defRPr>
            </a:lvl2pPr>
            <a:lvl3pPr marL="0" indent="0">
              <a:buNone/>
              <a:defRPr sz="1400" b="1">
                <a:solidFill>
                  <a:schemeClr val="tx2"/>
                </a:solidFill>
              </a:defRPr>
            </a:lvl3pPr>
            <a:lvl4pPr marL="0" indent="0">
              <a:buNone/>
              <a:defRPr sz="1400" b="1">
                <a:solidFill>
                  <a:schemeClr val="tx2"/>
                </a:solidFill>
              </a:defRPr>
            </a:lvl4pPr>
            <a:lvl5pPr marL="0" indent="0">
              <a:buNone/>
              <a:defRPr sz="1400" b="1">
                <a:solidFill>
                  <a:schemeClr val="tx2"/>
                </a:solidFill>
              </a:defRPr>
            </a:lvl5pPr>
            <a:lvl6pPr marL="0" indent="0">
              <a:buNone/>
              <a:defRPr sz="1400" b="1">
                <a:solidFill>
                  <a:schemeClr val="tx2"/>
                </a:solidFill>
              </a:defRPr>
            </a:lvl6pPr>
            <a:lvl7pPr marL="0" indent="0">
              <a:buNone/>
              <a:defRPr sz="1400" b="1">
                <a:solidFill>
                  <a:schemeClr val="tx2"/>
                </a:solidFill>
              </a:defRPr>
            </a:lvl7pPr>
            <a:lvl8pPr marL="0" indent="0">
              <a:buNone/>
              <a:defRPr sz="1400" b="1">
                <a:solidFill>
                  <a:schemeClr val="tx2"/>
                </a:solidFill>
              </a:defRPr>
            </a:lvl8pPr>
            <a:lvl9pPr marL="0" indent="0">
              <a:buNone/>
              <a:defRPr sz="1400" b="1">
                <a:solidFill>
                  <a:schemeClr val="tx2"/>
                </a:solidFill>
              </a:defRPr>
            </a:lvl9pPr>
          </a:lstStyle>
          <a:p>
            <a:pPr lvl="0"/>
            <a:r>
              <a:rPr lang="en-CA" dirty="0"/>
              <a:t>Name Surname</a:t>
            </a:r>
          </a:p>
        </p:txBody>
      </p:sp>
      <p:sp>
        <p:nvSpPr>
          <p:cNvPr id="20" name="Picture Placeholder 103">
            <a:extLst>
              <a:ext uri="{FF2B5EF4-FFF2-40B4-BE49-F238E27FC236}">
                <a16:creationId xmlns:a16="http://schemas.microsoft.com/office/drawing/2014/main" id="{AF0176EB-93C3-436D-BC41-7FD82BBA4A26}"/>
              </a:ext>
            </a:extLst>
          </p:cNvPr>
          <p:cNvSpPr>
            <a:spLocks noGrp="1"/>
          </p:cNvSpPr>
          <p:nvPr>
            <p:ph type="pic" sz="quarter" idx="17" hasCustomPrompt="1"/>
            <p:custDataLst>
              <p:tags r:id="rId6"/>
            </p:custDataLst>
          </p:nvPr>
        </p:nvSpPr>
        <p:spPr>
          <a:xfrm>
            <a:off x="342000" y="1385888"/>
            <a:ext cx="1343025" cy="1343025"/>
          </a:xfrm>
          <a:prstGeom prst="ellipse">
            <a:avLst/>
          </a:prstGeom>
          <a:ln w="12700">
            <a:solidFill>
              <a:schemeClr val="bg2">
                <a:lumMod val="20000"/>
                <a:lumOff val="80000"/>
              </a:schemeClr>
            </a:solidFill>
          </a:ln>
        </p:spPr>
        <p:txBody>
          <a:bodyPr/>
          <a:lstStyle>
            <a:lvl1pPr marL="0" indent="0">
              <a:buNone/>
              <a:defRPr sz="1000"/>
            </a:lvl1pPr>
          </a:lstStyle>
          <a:p>
            <a:r>
              <a:rPr lang="en-CA" dirty="0"/>
              <a:t>Paste CV picture</a:t>
            </a:r>
          </a:p>
        </p:txBody>
      </p:sp>
      <p:sp>
        <p:nvSpPr>
          <p:cNvPr id="21" name="Text Placeholder 124">
            <a:extLst>
              <a:ext uri="{FF2B5EF4-FFF2-40B4-BE49-F238E27FC236}">
                <a16:creationId xmlns:a16="http://schemas.microsoft.com/office/drawing/2014/main" id="{7412D77A-940F-4C33-B400-E7981952BD14}"/>
              </a:ext>
            </a:extLst>
          </p:cNvPr>
          <p:cNvSpPr>
            <a:spLocks noGrp="1"/>
          </p:cNvSpPr>
          <p:nvPr>
            <p:ph type="body" sz="quarter" idx="18" hasCustomPrompt="1"/>
            <p:custDataLst>
              <p:tags r:id="rId7"/>
            </p:custDataLst>
          </p:nvPr>
        </p:nvSpPr>
        <p:spPr>
          <a:xfrm>
            <a:off x="1763713" y="2503487"/>
            <a:ext cx="2772000" cy="1976437"/>
          </a:xfrm>
        </p:spPr>
        <p:txBody>
          <a:bodyPr/>
          <a:lstStyle>
            <a:lvl1pPr marL="0" indent="0">
              <a:buNone/>
              <a:defRPr sz="1000"/>
            </a:lvl1pPr>
            <a:lvl2pPr marL="0" indent="0">
              <a:buNone/>
              <a:defRPr sz="1000"/>
            </a:lvl2pPr>
            <a:lvl3pPr marL="0" indent="0">
              <a:buNone/>
              <a:defRPr sz="1000"/>
            </a:lvl3pPr>
            <a:lvl4pPr marL="0" indent="0">
              <a:buNone/>
              <a:defRPr sz="1000"/>
            </a:lvl4pPr>
            <a:lvl5pPr marL="0" indent="0">
              <a:buNone/>
              <a:defRPr sz="1000"/>
            </a:lvl5pPr>
            <a:lvl6pPr marL="0" indent="0">
              <a:buNone/>
              <a:defRPr sz="1000"/>
            </a:lvl6pPr>
            <a:lvl7pPr marL="0" indent="0">
              <a:buNone/>
              <a:defRPr sz="1000"/>
            </a:lvl7pPr>
            <a:lvl8pPr marL="0" indent="0">
              <a:buNone/>
              <a:defRPr sz="1000"/>
            </a:lvl8pPr>
            <a:lvl9pPr marL="0" indent="0">
              <a:buNone/>
              <a:defRPr sz="1000"/>
            </a:lvl9pPr>
          </a:lstStyle>
          <a:p>
            <a:pPr lvl="0"/>
            <a:r>
              <a:rPr lang="en-CA" dirty="0"/>
              <a:t>Bio text here</a:t>
            </a:r>
          </a:p>
          <a:p>
            <a:pPr lvl="1"/>
            <a:r>
              <a:rPr lang="en-CA" dirty="0"/>
              <a:t>Second level</a:t>
            </a:r>
          </a:p>
          <a:p>
            <a:pPr lvl="2"/>
            <a:r>
              <a:rPr lang="en-CA" dirty="0"/>
              <a:t>Third level</a:t>
            </a:r>
          </a:p>
          <a:p>
            <a:pPr lvl="3"/>
            <a:r>
              <a:rPr lang="en-CA" dirty="0"/>
              <a:t>Fourth level</a:t>
            </a:r>
          </a:p>
          <a:p>
            <a:pPr lvl="4"/>
            <a:r>
              <a:rPr lang="en-CA" dirty="0"/>
              <a:t>Fifth level</a:t>
            </a:r>
          </a:p>
          <a:p>
            <a:pPr lvl="5"/>
            <a:r>
              <a:rPr lang="en-CA" dirty="0"/>
              <a:t>Sixth level</a:t>
            </a:r>
          </a:p>
          <a:p>
            <a:pPr lvl="6"/>
            <a:r>
              <a:rPr lang="en-CA" dirty="0"/>
              <a:t>Seventh level</a:t>
            </a:r>
          </a:p>
          <a:p>
            <a:pPr lvl="7"/>
            <a:r>
              <a:rPr lang="en-CA" dirty="0"/>
              <a:t>Eighth level</a:t>
            </a:r>
          </a:p>
          <a:p>
            <a:pPr lvl="8"/>
            <a:r>
              <a:rPr lang="en-CA" dirty="0"/>
              <a:t>Ninth level</a:t>
            </a:r>
          </a:p>
        </p:txBody>
      </p:sp>
      <p:sp>
        <p:nvSpPr>
          <p:cNvPr id="22" name="Text Placeholder 125">
            <a:extLst>
              <a:ext uri="{FF2B5EF4-FFF2-40B4-BE49-F238E27FC236}">
                <a16:creationId xmlns:a16="http://schemas.microsoft.com/office/drawing/2014/main" id="{89B89FF5-A341-4614-AB8D-013522B00932}"/>
              </a:ext>
            </a:extLst>
          </p:cNvPr>
          <p:cNvSpPr>
            <a:spLocks noGrp="1"/>
          </p:cNvSpPr>
          <p:nvPr>
            <p:ph type="body" sz="quarter" idx="19" hasCustomPrompt="1"/>
            <p:custDataLst>
              <p:tags r:id="rId8"/>
            </p:custDataLst>
          </p:nvPr>
        </p:nvSpPr>
        <p:spPr>
          <a:xfrm>
            <a:off x="1763713" y="2005671"/>
            <a:ext cx="2772000" cy="307777"/>
          </a:xfrm>
        </p:spPr>
        <p:txBody>
          <a:bodyPr>
            <a:noAutofit/>
          </a:bodyPr>
          <a:lstStyle>
            <a:lvl1pPr marL="0" indent="0">
              <a:spcBef>
                <a:spcPts val="0"/>
              </a:spcBef>
              <a:buNone/>
              <a:defRPr sz="1000" b="1"/>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CA" dirty="0"/>
              <a:t>Job title</a:t>
            </a:r>
          </a:p>
          <a:p>
            <a:pPr lvl="1"/>
            <a:r>
              <a:rPr lang="en-CA" dirty="0"/>
              <a:t>Legal entity</a:t>
            </a:r>
          </a:p>
        </p:txBody>
      </p:sp>
      <p:sp>
        <p:nvSpPr>
          <p:cNvPr id="23" name="Text Placeholder 126">
            <a:extLst>
              <a:ext uri="{FF2B5EF4-FFF2-40B4-BE49-F238E27FC236}">
                <a16:creationId xmlns:a16="http://schemas.microsoft.com/office/drawing/2014/main" id="{AB48CFE6-FEC3-48AF-9F51-7D1A77A89FFA}"/>
              </a:ext>
            </a:extLst>
          </p:cNvPr>
          <p:cNvSpPr>
            <a:spLocks noGrp="1"/>
          </p:cNvSpPr>
          <p:nvPr>
            <p:ph type="body" sz="quarter" idx="20" hasCustomPrompt="1"/>
            <p:custDataLst>
              <p:tags r:id="rId9"/>
            </p:custDataLst>
          </p:nvPr>
        </p:nvSpPr>
        <p:spPr>
          <a:xfrm>
            <a:off x="1763713" y="1745809"/>
            <a:ext cx="2772000" cy="215444"/>
          </a:xfrm>
        </p:spPr>
        <p:txBody>
          <a:bodyPr anchor="b">
            <a:noAutofit/>
          </a:bodyPr>
          <a:lstStyle>
            <a:lvl1pPr marL="0" indent="0">
              <a:buNone/>
              <a:defRPr sz="1400" b="1">
                <a:solidFill>
                  <a:schemeClr val="tx2"/>
                </a:solidFill>
              </a:defRPr>
            </a:lvl1pPr>
            <a:lvl2pPr marL="0" indent="0">
              <a:buNone/>
              <a:defRPr sz="1400" b="1">
                <a:solidFill>
                  <a:schemeClr val="tx2"/>
                </a:solidFill>
              </a:defRPr>
            </a:lvl2pPr>
            <a:lvl3pPr marL="0" indent="0">
              <a:buNone/>
              <a:defRPr sz="1400" b="1">
                <a:solidFill>
                  <a:schemeClr val="tx2"/>
                </a:solidFill>
              </a:defRPr>
            </a:lvl3pPr>
            <a:lvl4pPr marL="0" indent="0">
              <a:buNone/>
              <a:defRPr sz="1400" b="1">
                <a:solidFill>
                  <a:schemeClr val="tx2"/>
                </a:solidFill>
              </a:defRPr>
            </a:lvl4pPr>
            <a:lvl5pPr marL="0" indent="0">
              <a:buNone/>
              <a:defRPr sz="1400" b="1">
                <a:solidFill>
                  <a:schemeClr val="tx2"/>
                </a:solidFill>
              </a:defRPr>
            </a:lvl5pPr>
            <a:lvl6pPr marL="0" indent="0">
              <a:buNone/>
              <a:defRPr sz="1400" b="1">
                <a:solidFill>
                  <a:schemeClr val="tx2"/>
                </a:solidFill>
              </a:defRPr>
            </a:lvl6pPr>
            <a:lvl7pPr marL="0" indent="0">
              <a:buNone/>
              <a:defRPr sz="1400" b="1">
                <a:solidFill>
                  <a:schemeClr val="tx2"/>
                </a:solidFill>
              </a:defRPr>
            </a:lvl7pPr>
            <a:lvl8pPr marL="0" indent="0">
              <a:buNone/>
              <a:defRPr sz="1400" b="1">
                <a:solidFill>
                  <a:schemeClr val="tx2"/>
                </a:solidFill>
              </a:defRPr>
            </a:lvl8pPr>
            <a:lvl9pPr marL="0" indent="0">
              <a:buNone/>
              <a:defRPr sz="1400" b="1">
                <a:solidFill>
                  <a:schemeClr val="tx2"/>
                </a:solidFill>
              </a:defRPr>
            </a:lvl9pPr>
          </a:lstStyle>
          <a:p>
            <a:pPr lvl="0"/>
            <a:r>
              <a:rPr lang="en-CA" dirty="0"/>
              <a:t>Name Surname</a:t>
            </a:r>
          </a:p>
        </p:txBody>
      </p:sp>
      <p:sp>
        <p:nvSpPr>
          <p:cNvPr id="24" name="Title 23">
            <a:extLst>
              <a:ext uri="{FF2B5EF4-FFF2-40B4-BE49-F238E27FC236}">
                <a16:creationId xmlns:a16="http://schemas.microsoft.com/office/drawing/2014/main" id="{A135EDC1-0CF5-41B4-88CD-6AD845489333}"/>
              </a:ext>
            </a:extLst>
          </p:cNvPr>
          <p:cNvSpPr>
            <a:spLocks noGrp="1"/>
          </p:cNvSpPr>
          <p:nvPr>
            <p:ph type="title"/>
            <p:custDataLst>
              <p:tags r:id="rId10"/>
            </p:custDataLst>
          </p:nvPr>
        </p:nvSpPr>
        <p:spPr/>
        <p:txBody>
          <a:bodyPr/>
          <a:lstStyle/>
          <a:p>
            <a:r>
              <a:rPr lang="en-CA" dirty="0"/>
              <a:t>Click to edit Master title style</a:t>
            </a:r>
          </a:p>
        </p:txBody>
      </p:sp>
      <p:sp>
        <p:nvSpPr>
          <p:cNvPr id="14" name="FooterBox"/>
          <p:cNvSpPr txBox="1"/>
          <p:nvPr userDrawn="1">
            <p:custDataLst>
              <p:tags r:id="rId11"/>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5945898"/>
      </p:ext>
    </p:extLst>
  </p:cSld>
  <p:clrMapOvr>
    <a:masterClrMapping/>
  </p:clrMapOvr>
  <p:hf hdr="0" ftr="0" dt="0"/>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RF_Standard quotation page">
    <p:spTree>
      <p:nvGrpSpPr>
        <p:cNvPr id="1" name=""/>
        <p:cNvGrpSpPr/>
        <p:nvPr/>
      </p:nvGrpSpPr>
      <p:grpSpPr>
        <a:xfrm>
          <a:off x="0" y="0"/>
          <a:ext cx="0" cy="0"/>
          <a:chOff x="0" y="0"/>
          <a:chExt cx="0" cy="0"/>
        </a:xfrm>
      </p:grpSpPr>
      <p:sp>
        <p:nvSpPr>
          <p:cNvPr id="46" name="Freeform 6">
            <a:extLst>
              <a:ext uri="{FF2B5EF4-FFF2-40B4-BE49-F238E27FC236}">
                <a16:creationId xmlns:a16="http://schemas.microsoft.com/office/drawing/2014/main" id="{358CC237-A04E-0A41-A53D-4441780F376D}"/>
              </a:ext>
            </a:extLst>
          </p:cNvPr>
          <p:cNvSpPr>
            <a:spLocks noEditPoints="1"/>
          </p:cNvSpPr>
          <p:nvPr userDrawn="1">
            <p:custDataLst>
              <p:tags r:id="rId1"/>
            </p:custDataLst>
          </p:nvPr>
        </p:nvSpPr>
        <p:spPr bwMode="auto">
          <a:xfrm>
            <a:off x="700732" y="790571"/>
            <a:ext cx="639448" cy="652996"/>
          </a:xfrm>
          <a:custGeom>
            <a:avLst/>
            <a:gdLst>
              <a:gd name="T0" fmla="*/ 200 w 400"/>
              <a:gd name="T1" fmla="*/ 0 h 408"/>
              <a:gd name="T2" fmla="*/ 0 w 400"/>
              <a:gd name="T3" fmla="*/ 204 h 408"/>
              <a:gd name="T4" fmla="*/ 200 w 400"/>
              <a:gd name="T5" fmla="*/ 408 h 408"/>
              <a:gd name="T6" fmla="*/ 400 w 400"/>
              <a:gd name="T7" fmla="*/ 204 h 408"/>
              <a:gd name="T8" fmla="*/ 200 w 400"/>
              <a:gd name="T9" fmla="*/ 0 h 408"/>
              <a:gd name="T10" fmla="*/ 146 w 400"/>
              <a:gd name="T11" fmla="*/ 199 h 408"/>
              <a:gd name="T12" fmla="*/ 161 w 400"/>
              <a:gd name="T13" fmla="*/ 207 h 408"/>
              <a:gd name="T14" fmla="*/ 177 w 400"/>
              <a:gd name="T15" fmla="*/ 217 h 408"/>
              <a:gd name="T16" fmla="*/ 185 w 400"/>
              <a:gd name="T17" fmla="*/ 240 h 408"/>
              <a:gd name="T18" fmla="*/ 173 w 400"/>
              <a:gd name="T19" fmla="*/ 268 h 408"/>
              <a:gd name="T20" fmla="*/ 142 w 400"/>
              <a:gd name="T21" fmla="*/ 280 h 408"/>
              <a:gd name="T22" fmla="*/ 109 w 400"/>
              <a:gd name="T23" fmla="*/ 265 h 408"/>
              <a:gd name="T24" fmla="*/ 96 w 400"/>
              <a:gd name="T25" fmla="*/ 222 h 408"/>
              <a:gd name="T26" fmla="*/ 117 w 400"/>
              <a:gd name="T27" fmla="*/ 163 h 408"/>
              <a:gd name="T28" fmla="*/ 177 w 400"/>
              <a:gd name="T29" fmla="*/ 128 h 408"/>
              <a:gd name="T30" fmla="*/ 190 w 400"/>
              <a:gd name="T31" fmla="*/ 147 h 408"/>
              <a:gd name="T32" fmla="*/ 142 w 400"/>
              <a:gd name="T33" fmla="*/ 188 h 408"/>
              <a:gd name="T34" fmla="*/ 146 w 400"/>
              <a:gd name="T35" fmla="*/ 199 h 408"/>
              <a:gd name="T36" fmla="*/ 262 w 400"/>
              <a:gd name="T37" fmla="*/ 199 h 408"/>
              <a:gd name="T38" fmla="*/ 275 w 400"/>
              <a:gd name="T39" fmla="*/ 207 h 408"/>
              <a:gd name="T40" fmla="*/ 291 w 400"/>
              <a:gd name="T41" fmla="*/ 217 h 408"/>
              <a:gd name="T42" fmla="*/ 298 w 400"/>
              <a:gd name="T43" fmla="*/ 240 h 408"/>
              <a:gd name="T44" fmla="*/ 287 w 400"/>
              <a:gd name="T45" fmla="*/ 268 h 408"/>
              <a:gd name="T46" fmla="*/ 256 w 400"/>
              <a:gd name="T47" fmla="*/ 280 h 408"/>
              <a:gd name="T48" fmla="*/ 223 w 400"/>
              <a:gd name="T49" fmla="*/ 265 h 408"/>
              <a:gd name="T50" fmla="*/ 210 w 400"/>
              <a:gd name="T51" fmla="*/ 222 h 408"/>
              <a:gd name="T52" fmla="*/ 231 w 400"/>
              <a:gd name="T53" fmla="*/ 163 h 408"/>
              <a:gd name="T54" fmla="*/ 291 w 400"/>
              <a:gd name="T55" fmla="*/ 128 h 408"/>
              <a:gd name="T56" fmla="*/ 304 w 400"/>
              <a:gd name="T57" fmla="*/ 147 h 408"/>
              <a:gd name="T58" fmla="*/ 256 w 400"/>
              <a:gd name="T59" fmla="*/ 188 h 408"/>
              <a:gd name="T60" fmla="*/ 262 w 400"/>
              <a:gd name="T61" fmla="*/ 19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0" h="408">
                <a:moveTo>
                  <a:pt x="200" y="0"/>
                </a:moveTo>
                <a:cubicBezTo>
                  <a:pt x="90" y="0"/>
                  <a:pt x="0" y="91"/>
                  <a:pt x="0" y="204"/>
                </a:cubicBezTo>
                <a:cubicBezTo>
                  <a:pt x="0" y="317"/>
                  <a:pt x="90" y="408"/>
                  <a:pt x="200" y="408"/>
                </a:cubicBezTo>
                <a:cubicBezTo>
                  <a:pt x="310" y="408"/>
                  <a:pt x="400" y="317"/>
                  <a:pt x="400" y="204"/>
                </a:cubicBezTo>
                <a:cubicBezTo>
                  <a:pt x="400" y="91"/>
                  <a:pt x="310" y="0"/>
                  <a:pt x="200" y="0"/>
                </a:cubicBezTo>
                <a:close/>
                <a:moveTo>
                  <a:pt x="146" y="199"/>
                </a:moveTo>
                <a:cubicBezTo>
                  <a:pt x="150" y="201"/>
                  <a:pt x="154" y="203"/>
                  <a:pt x="161" y="207"/>
                </a:cubicBezTo>
                <a:cubicBezTo>
                  <a:pt x="167" y="209"/>
                  <a:pt x="171" y="213"/>
                  <a:pt x="177" y="217"/>
                </a:cubicBezTo>
                <a:cubicBezTo>
                  <a:pt x="183" y="222"/>
                  <a:pt x="185" y="230"/>
                  <a:pt x="185" y="240"/>
                </a:cubicBezTo>
                <a:cubicBezTo>
                  <a:pt x="185" y="251"/>
                  <a:pt x="181" y="261"/>
                  <a:pt x="173" y="268"/>
                </a:cubicBezTo>
                <a:cubicBezTo>
                  <a:pt x="165" y="276"/>
                  <a:pt x="156" y="280"/>
                  <a:pt x="142" y="280"/>
                </a:cubicBezTo>
                <a:cubicBezTo>
                  <a:pt x="129" y="280"/>
                  <a:pt x="117" y="274"/>
                  <a:pt x="109" y="265"/>
                </a:cubicBezTo>
                <a:cubicBezTo>
                  <a:pt x="100" y="253"/>
                  <a:pt x="96" y="240"/>
                  <a:pt x="96" y="222"/>
                </a:cubicBezTo>
                <a:cubicBezTo>
                  <a:pt x="96" y="199"/>
                  <a:pt x="102" y="180"/>
                  <a:pt x="117" y="163"/>
                </a:cubicBezTo>
                <a:cubicBezTo>
                  <a:pt x="131" y="145"/>
                  <a:pt x="150" y="134"/>
                  <a:pt x="177" y="128"/>
                </a:cubicBezTo>
                <a:cubicBezTo>
                  <a:pt x="177" y="128"/>
                  <a:pt x="177" y="128"/>
                  <a:pt x="190" y="147"/>
                </a:cubicBezTo>
                <a:cubicBezTo>
                  <a:pt x="160" y="157"/>
                  <a:pt x="142" y="170"/>
                  <a:pt x="142" y="188"/>
                </a:cubicBezTo>
                <a:cubicBezTo>
                  <a:pt x="142" y="193"/>
                  <a:pt x="144" y="197"/>
                  <a:pt x="146" y="199"/>
                </a:cubicBezTo>
                <a:close/>
                <a:moveTo>
                  <a:pt x="262" y="199"/>
                </a:moveTo>
                <a:cubicBezTo>
                  <a:pt x="264" y="201"/>
                  <a:pt x="269" y="203"/>
                  <a:pt x="275" y="207"/>
                </a:cubicBezTo>
                <a:cubicBezTo>
                  <a:pt x="281" y="209"/>
                  <a:pt x="285" y="213"/>
                  <a:pt x="291" y="217"/>
                </a:cubicBezTo>
                <a:cubicBezTo>
                  <a:pt x="296" y="222"/>
                  <a:pt x="298" y="230"/>
                  <a:pt x="298" y="240"/>
                </a:cubicBezTo>
                <a:cubicBezTo>
                  <a:pt x="298" y="251"/>
                  <a:pt x="294" y="261"/>
                  <a:pt x="287" y="268"/>
                </a:cubicBezTo>
                <a:cubicBezTo>
                  <a:pt x="279" y="276"/>
                  <a:pt x="269" y="280"/>
                  <a:pt x="256" y="280"/>
                </a:cubicBezTo>
                <a:cubicBezTo>
                  <a:pt x="242" y="280"/>
                  <a:pt x="231" y="274"/>
                  <a:pt x="223" y="265"/>
                </a:cubicBezTo>
                <a:cubicBezTo>
                  <a:pt x="213" y="253"/>
                  <a:pt x="210" y="240"/>
                  <a:pt x="210" y="222"/>
                </a:cubicBezTo>
                <a:cubicBezTo>
                  <a:pt x="210" y="199"/>
                  <a:pt x="215" y="180"/>
                  <a:pt x="231" y="163"/>
                </a:cubicBezTo>
                <a:cubicBezTo>
                  <a:pt x="244" y="145"/>
                  <a:pt x="265" y="134"/>
                  <a:pt x="291" y="128"/>
                </a:cubicBezTo>
                <a:cubicBezTo>
                  <a:pt x="291" y="128"/>
                  <a:pt x="291" y="128"/>
                  <a:pt x="304" y="147"/>
                </a:cubicBezTo>
                <a:cubicBezTo>
                  <a:pt x="273" y="157"/>
                  <a:pt x="256" y="170"/>
                  <a:pt x="256" y="188"/>
                </a:cubicBezTo>
                <a:cubicBezTo>
                  <a:pt x="256" y="193"/>
                  <a:pt x="258" y="197"/>
                  <a:pt x="262" y="199"/>
                </a:cubicBezTo>
                <a:close/>
              </a:path>
            </a:pathLst>
          </a:custGeom>
          <a:solidFill>
            <a:srgbClr val="DD2720"/>
          </a:solidFill>
          <a:ln>
            <a:noFill/>
          </a:ln>
        </p:spPr>
        <p:txBody>
          <a:bodyPr vert="horz" wrap="square" lIns="91440" tIns="45720" rIns="91440" bIns="45720" numCol="1" anchor="t" anchorCtr="0" compatLnSpc="1">
            <a:prstTxWarp prst="textNoShape">
              <a:avLst/>
            </a:prstTxWarp>
          </a:bodyPr>
          <a:lstStyle/>
          <a:p>
            <a:endParaRPr lang="en-CA" dirty="0"/>
          </a:p>
        </p:txBody>
      </p:sp>
      <p:sp>
        <p:nvSpPr>
          <p:cNvPr id="3" name="Text Placeholder 2">
            <a:extLst>
              <a:ext uri="{FF2B5EF4-FFF2-40B4-BE49-F238E27FC236}">
                <a16:creationId xmlns:a16="http://schemas.microsoft.com/office/drawing/2014/main" id="{DEE10A91-DE2E-4093-80BE-DC026E60A15B}"/>
              </a:ext>
            </a:extLst>
          </p:cNvPr>
          <p:cNvSpPr>
            <a:spLocks noGrp="1"/>
          </p:cNvSpPr>
          <p:nvPr>
            <p:ph type="body" sz="quarter" idx="13" hasCustomPrompt="1"/>
            <p:custDataLst>
              <p:tags r:id="rId2"/>
            </p:custDataLst>
          </p:nvPr>
        </p:nvSpPr>
        <p:spPr>
          <a:xfrm>
            <a:off x="1765300" y="879925"/>
            <a:ext cx="5613400" cy="3600000"/>
          </a:xfrm>
        </p:spPr>
        <p:txBody>
          <a:bodyPr/>
          <a:lstStyle>
            <a:lvl1pPr marL="0" indent="0">
              <a:buNone/>
              <a:defRPr sz="2800" i="1" spc="-100" baseline="0">
                <a:latin typeface="+mj-lt"/>
              </a:defRPr>
            </a:lvl1pPr>
            <a:lvl2pPr marL="0" indent="0">
              <a:spcBef>
                <a:spcPts val="600"/>
              </a:spcBef>
              <a:buNone/>
              <a:defRPr>
                <a:solidFill>
                  <a:schemeClr val="tx2"/>
                </a:solidFill>
                <a:latin typeface="+mj-lt"/>
              </a:defRPr>
            </a:lvl2pPr>
            <a:lvl3pPr marL="0" indent="0">
              <a:spcBef>
                <a:spcPts val="600"/>
              </a:spcBef>
              <a:buNone/>
              <a:defRPr>
                <a:solidFill>
                  <a:schemeClr val="tx2"/>
                </a:solidFill>
                <a:latin typeface="+mj-lt"/>
              </a:defRPr>
            </a:lvl3pPr>
            <a:lvl4pPr marL="0" indent="0">
              <a:spcBef>
                <a:spcPts val="600"/>
              </a:spcBef>
              <a:buNone/>
              <a:defRPr>
                <a:solidFill>
                  <a:schemeClr val="tx2"/>
                </a:solidFill>
                <a:latin typeface="+mj-lt"/>
              </a:defRPr>
            </a:lvl4pPr>
            <a:lvl5pPr marL="0" indent="0">
              <a:spcBef>
                <a:spcPts val="600"/>
              </a:spcBef>
              <a:buNone/>
              <a:defRPr>
                <a:solidFill>
                  <a:schemeClr val="tx2"/>
                </a:solidFill>
                <a:latin typeface="+mj-lt"/>
              </a:defRPr>
            </a:lvl5pPr>
            <a:lvl6pPr marL="0" indent="0">
              <a:spcBef>
                <a:spcPts val="600"/>
              </a:spcBef>
              <a:buNone/>
              <a:defRPr>
                <a:solidFill>
                  <a:schemeClr val="tx2"/>
                </a:solidFill>
                <a:latin typeface="+mj-lt"/>
              </a:defRPr>
            </a:lvl6pPr>
            <a:lvl7pPr marL="0" indent="0">
              <a:spcBef>
                <a:spcPts val="600"/>
              </a:spcBef>
              <a:buNone/>
              <a:defRPr>
                <a:solidFill>
                  <a:schemeClr val="tx2"/>
                </a:solidFill>
                <a:latin typeface="+mj-lt"/>
              </a:defRPr>
            </a:lvl7pPr>
            <a:lvl8pPr marL="0" indent="0">
              <a:spcBef>
                <a:spcPts val="600"/>
              </a:spcBef>
              <a:buNone/>
              <a:defRPr>
                <a:solidFill>
                  <a:schemeClr val="tx2"/>
                </a:solidFill>
                <a:latin typeface="+mj-lt"/>
              </a:defRPr>
            </a:lvl8pPr>
            <a:lvl9pPr marL="0" indent="0">
              <a:spcBef>
                <a:spcPts val="600"/>
              </a:spcBef>
              <a:buNone/>
              <a:defRPr>
                <a:solidFill>
                  <a:schemeClr val="tx2"/>
                </a:solidFill>
                <a:latin typeface="+mj-lt"/>
              </a:defRPr>
            </a:lvl9pPr>
          </a:lstStyle>
          <a:p>
            <a:pPr lvl="0"/>
            <a:r>
              <a:rPr lang="en-CA" dirty="0"/>
              <a:t>Quotation</a:t>
            </a:r>
          </a:p>
          <a:p>
            <a:pPr lvl="1"/>
            <a:r>
              <a:rPr lang="en-CA" dirty="0"/>
              <a:t>Attribution</a:t>
            </a:r>
          </a:p>
        </p:txBody>
      </p:sp>
      <p:sp>
        <p:nvSpPr>
          <p:cNvPr id="6" name="Slide Number Placeholder 5">
            <a:extLst>
              <a:ext uri="{FF2B5EF4-FFF2-40B4-BE49-F238E27FC236}">
                <a16:creationId xmlns:a16="http://schemas.microsoft.com/office/drawing/2014/main" id="{2917A6D7-276D-4D2C-A18E-2A2FA9F2A3E1}"/>
              </a:ext>
            </a:extLst>
          </p:cNvPr>
          <p:cNvSpPr>
            <a:spLocks noGrp="1"/>
          </p:cNvSpPr>
          <p:nvPr>
            <p:ph type="sldNum" sz="quarter" idx="16"/>
            <p:custDataLst>
              <p:tags r:id="rId3"/>
            </p:custDataLst>
          </p:nvPr>
        </p:nvSpPr>
        <p:spPr/>
        <p:txBody>
          <a:bodyPr/>
          <a:lstStyle/>
          <a:p>
            <a:fld id="{8AE658E8-9B3B-41CF-9D54-C22306B86F23}" type="slidenum">
              <a:rPr lang="en-CA" smtClean="0"/>
              <a:pPr/>
              <a:t>‹#›</a:t>
            </a:fld>
            <a:endParaRPr lang="en-CA" dirty="0"/>
          </a:p>
        </p:txBody>
      </p:sp>
      <p:sp>
        <p:nvSpPr>
          <p:cNvPr id="7" name="FooterBox"/>
          <p:cNvSpPr txBox="1"/>
          <p:nvPr userDrawn="1">
            <p:custDataLst>
              <p:tags r:id="rId4"/>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8664415"/>
      </p:ext>
    </p:extLst>
  </p:cSld>
  <p:clrMapOvr>
    <a:masterClrMapping/>
  </p:clrMapOvr>
  <p:hf hdr="0" ftr="0" dt="0"/>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RF_Picture collage">
    <p:spTree>
      <p:nvGrpSpPr>
        <p:cNvPr id="1" name=""/>
        <p:cNvGrpSpPr/>
        <p:nvPr/>
      </p:nvGrpSpPr>
      <p:grpSpPr>
        <a:xfrm>
          <a:off x="0" y="0"/>
          <a:ext cx="0" cy="0"/>
          <a:chOff x="0" y="0"/>
          <a:chExt cx="0" cy="0"/>
        </a:xfrm>
      </p:grpSpPr>
      <p:sp>
        <p:nvSpPr>
          <p:cNvPr id="13" name="Picture Placeholder 3">
            <a:extLst>
              <a:ext uri="{FF2B5EF4-FFF2-40B4-BE49-F238E27FC236}">
                <a16:creationId xmlns:a16="http://schemas.microsoft.com/office/drawing/2014/main" id="{98E8DC7E-B2A0-43CE-9007-7AAEE1C22D50}"/>
              </a:ext>
            </a:extLst>
          </p:cNvPr>
          <p:cNvSpPr>
            <a:spLocks noGrp="1"/>
          </p:cNvSpPr>
          <p:nvPr>
            <p:ph type="pic" sz="quarter" idx="17" hasCustomPrompt="1"/>
            <p:custDataLst>
              <p:tags r:id="rId1"/>
            </p:custDataLst>
          </p:nvPr>
        </p:nvSpPr>
        <p:spPr>
          <a:xfrm>
            <a:off x="341313" y="341313"/>
            <a:ext cx="4194175" cy="242574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5" name="Slide Number Placeholder 4">
            <a:extLst>
              <a:ext uri="{FF2B5EF4-FFF2-40B4-BE49-F238E27FC236}">
                <a16:creationId xmlns:a16="http://schemas.microsoft.com/office/drawing/2014/main" id="{324BE59C-F6F7-4753-8763-15E33CAB5F29}"/>
              </a:ext>
            </a:extLst>
          </p:cNvPr>
          <p:cNvSpPr>
            <a:spLocks noGrp="1"/>
          </p:cNvSpPr>
          <p:nvPr>
            <p:ph type="sldNum" sz="quarter" idx="12"/>
            <p:custDataLst>
              <p:tags r:id="rId2"/>
            </p:custDataLst>
          </p:nvPr>
        </p:nvSpPr>
        <p:spPr/>
        <p:txBody>
          <a:bodyPr/>
          <a:lstStyle/>
          <a:p>
            <a:fld id="{8AE658E8-9B3B-41CF-9D54-C22306B86F23}" type="slidenum">
              <a:rPr lang="en-CA" smtClean="0"/>
              <a:pPr/>
              <a:t>‹#›</a:t>
            </a:fld>
            <a:endParaRPr lang="en-CA" dirty="0"/>
          </a:p>
        </p:txBody>
      </p:sp>
      <p:sp>
        <p:nvSpPr>
          <p:cNvPr id="11" name="Picture Placeholder 14">
            <a:extLst>
              <a:ext uri="{FF2B5EF4-FFF2-40B4-BE49-F238E27FC236}">
                <a16:creationId xmlns:a16="http://schemas.microsoft.com/office/drawing/2014/main" id="{E71FEA35-3A16-4900-A508-D7765FD7B774}"/>
              </a:ext>
            </a:extLst>
          </p:cNvPr>
          <p:cNvSpPr>
            <a:spLocks noGrp="1"/>
          </p:cNvSpPr>
          <p:nvPr>
            <p:ph type="pic" sz="quarter" idx="19" hasCustomPrompt="1"/>
            <p:custDataLst>
              <p:tags r:id="rId3"/>
            </p:custDataLst>
          </p:nvPr>
        </p:nvSpPr>
        <p:spPr>
          <a:xfrm>
            <a:off x="2476288" y="2837855"/>
            <a:ext cx="2059200" cy="164160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12" name="Picture Placeholder 12">
            <a:extLst>
              <a:ext uri="{FF2B5EF4-FFF2-40B4-BE49-F238E27FC236}">
                <a16:creationId xmlns:a16="http://schemas.microsoft.com/office/drawing/2014/main" id="{A501F6B3-22CB-4A2C-8C97-C213BE1BCA88}"/>
              </a:ext>
            </a:extLst>
          </p:cNvPr>
          <p:cNvSpPr>
            <a:spLocks noGrp="1"/>
          </p:cNvSpPr>
          <p:nvPr>
            <p:ph type="pic" sz="quarter" idx="18" hasCustomPrompt="1"/>
            <p:custDataLst>
              <p:tags r:id="rId4"/>
            </p:custDataLst>
          </p:nvPr>
        </p:nvSpPr>
        <p:spPr>
          <a:xfrm>
            <a:off x="4608000" y="341312"/>
            <a:ext cx="4194174" cy="1487487"/>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14" name="Picture Placeholder 16">
            <a:extLst>
              <a:ext uri="{FF2B5EF4-FFF2-40B4-BE49-F238E27FC236}">
                <a16:creationId xmlns:a16="http://schemas.microsoft.com/office/drawing/2014/main" id="{42BA8E63-F18A-4D11-B071-F3C77163AE73}"/>
              </a:ext>
            </a:extLst>
          </p:cNvPr>
          <p:cNvSpPr>
            <a:spLocks noGrp="1"/>
          </p:cNvSpPr>
          <p:nvPr>
            <p:ph type="pic" sz="quarter" idx="20" hasCustomPrompt="1"/>
            <p:custDataLst>
              <p:tags r:id="rId5"/>
            </p:custDataLst>
          </p:nvPr>
        </p:nvSpPr>
        <p:spPr>
          <a:xfrm>
            <a:off x="4608000" y="1901270"/>
            <a:ext cx="2059200" cy="2189163"/>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10" name="Picture Placeholder 141">
            <a:extLst>
              <a:ext uri="{FF2B5EF4-FFF2-40B4-BE49-F238E27FC236}">
                <a16:creationId xmlns:a16="http://schemas.microsoft.com/office/drawing/2014/main" id="{E71FEA35-3A16-4900-A508-D7765FD7B774}"/>
              </a:ext>
            </a:extLst>
          </p:cNvPr>
          <p:cNvSpPr>
            <a:spLocks noGrp="1"/>
          </p:cNvSpPr>
          <p:nvPr>
            <p:ph type="pic" sz="quarter" idx="21" hasCustomPrompt="1"/>
            <p:custDataLst>
              <p:tags r:id="rId6"/>
            </p:custDataLst>
          </p:nvPr>
        </p:nvSpPr>
        <p:spPr>
          <a:xfrm>
            <a:off x="6742974" y="1901270"/>
            <a:ext cx="2059200" cy="164160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sp>
        <p:nvSpPr>
          <p:cNvPr id="9" name="FooterBox"/>
          <p:cNvSpPr txBox="1"/>
          <p:nvPr userDrawn="1">
            <p:custDataLst>
              <p:tags r:id="rId7"/>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7006150"/>
      </p:ext>
    </p:extLst>
  </p:cSld>
  <p:clrMapOvr>
    <a:masterClrMapping/>
  </p:clrMapOvr>
  <p:hf hdr="0" ftr="0" dt="0"/>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NRF_Section divider">
    <p:bg>
      <p:bgPr>
        <a:blipFill dpi="0" rotWithShape="1">
          <a:blip r:embed="rId6"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DD95260-6980-437C-BEB9-C3C457236111}"/>
              </a:ext>
            </a:extLst>
          </p:cNvPr>
          <p:cNvGrpSpPr/>
          <p:nvPr userDrawn="1"/>
        </p:nvGrpSpPr>
        <p:grpSpPr>
          <a:xfrm>
            <a:off x="-1574" y="-3814"/>
            <a:ext cx="9144000" cy="5156200"/>
            <a:chOff x="-1574" y="-3814"/>
            <a:chExt cx="9144000" cy="5156200"/>
          </a:xfrm>
        </p:grpSpPr>
        <p:pic>
          <p:nvPicPr>
            <p:cNvPr id="11" name="Picture 2" descr="C:\Users\user\Documents\Mediasterling\Norton Rose\From Client\20181219 - logos and resources\overlay.png">
              <a:extLst>
                <a:ext uri="{FF2B5EF4-FFF2-40B4-BE49-F238E27FC236}">
                  <a16:creationId xmlns:a16="http://schemas.microsoft.com/office/drawing/2014/main" id="{93F78249-3780-4F43-89C9-8524A2CDE317}"/>
                </a:ext>
              </a:extLst>
            </p:cNvPr>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1574" y="-3814"/>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1" descr="C:\Users\user\Documents\Mediasterling\Norton Rose\From Client\20181219 - logos and resources\overlay.png">
              <a:extLst>
                <a:ext uri="{FF2B5EF4-FFF2-40B4-BE49-F238E27FC236}">
                  <a16:creationId xmlns:a16="http://schemas.microsoft.com/office/drawing/2014/main" id="{822F46C7-C11F-4D2C-AC09-D76CBD180E97}"/>
                </a:ext>
              </a:extLst>
            </p:cNvPr>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1574" y="8886"/>
              <a:ext cx="9144000" cy="514350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6" name="Straight Connector 5" hidden="1">
            <a:extLst>
              <a:ext uri="{FF2B5EF4-FFF2-40B4-BE49-F238E27FC236}">
                <a16:creationId xmlns:a16="http://schemas.microsoft.com/office/drawing/2014/main" id="{3B28DC33-08C2-FB42-99B4-0451F625E47F}"/>
              </a:ext>
            </a:extLst>
          </p:cNvPr>
          <p:cNvCxnSpPr>
            <a:cxnSpLocks/>
          </p:cNvCxnSpPr>
          <p:nvPr userDrawn="1">
            <p:custDataLst>
              <p:tags r:id="rId1"/>
            </p:custDataLst>
          </p:nvPr>
        </p:nvCxnSpPr>
        <p:spPr>
          <a:xfrm>
            <a:off x="336698" y="772980"/>
            <a:ext cx="8467456" cy="0"/>
          </a:xfrm>
          <a:prstGeom prst="line">
            <a:avLst/>
          </a:prstGeom>
          <a:ln w="952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 name="Text Placeholder 2" hidden="1">
            <a:extLst>
              <a:ext uri="{FF2B5EF4-FFF2-40B4-BE49-F238E27FC236}">
                <a16:creationId xmlns:a16="http://schemas.microsoft.com/office/drawing/2014/main" id="{37165701-B47F-8B46-9502-B88ADE0AAD8B}"/>
              </a:ext>
            </a:extLst>
          </p:cNvPr>
          <p:cNvSpPr>
            <a:spLocks noGrp="1"/>
          </p:cNvSpPr>
          <p:nvPr>
            <p:ph type="body" sz="quarter" idx="16" hasCustomPrompt="1"/>
            <p:custDataLst>
              <p:tags r:id="rId2"/>
            </p:custDataLst>
          </p:nvPr>
        </p:nvSpPr>
        <p:spPr>
          <a:xfrm>
            <a:off x="341999" y="872486"/>
            <a:ext cx="6330591" cy="427677"/>
          </a:xfrm>
          <a:prstGeom prst="rect">
            <a:avLst/>
          </a:prstGeom>
        </p:spPr>
        <p:txBody>
          <a:bodyPr lIns="0" tIns="0" rIns="0" bIns="0">
            <a:noAutofit/>
          </a:bodyPr>
          <a:lstStyle>
            <a:lvl1pPr marL="0" indent="0">
              <a:spcBef>
                <a:spcPts val="600"/>
              </a:spcBef>
              <a:buNone/>
              <a:defRPr sz="1000">
                <a:solidFill>
                  <a:schemeClr val="bg1"/>
                </a:solidFill>
              </a:defRPr>
            </a:lvl1pPr>
            <a:lvl2pPr marL="0" indent="0">
              <a:spcBef>
                <a:spcPts val="600"/>
              </a:spcBef>
              <a:buNone/>
              <a:defRPr sz="1000">
                <a:solidFill>
                  <a:schemeClr val="bg1"/>
                </a:solidFill>
              </a:defRPr>
            </a:lvl2pPr>
            <a:lvl3pPr marL="0" indent="0">
              <a:spcBef>
                <a:spcPts val="600"/>
              </a:spcBef>
              <a:buNone/>
              <a:defRPr sz="1000">
                <a:solidFill>
                  <a:schemeClr val="bg1"/>
                </a:solidFill>
              </a:defRPr>
            </a:lvl3pPr>
            <a:lvl4pPr marL="0" indent="0">
              <a:spcBef>
                <a:spcPts val="600"/>
              </a:spcBef>
              <a:buNone/>
              <a:defRPr sz="1000">
                <a:solidFill>
                  <a:schemeClr val="bg1"/>
                </a:solidFill>
              </a:defRPr>
            </a:lvl4pPr>
            <a:lvl5pPr marL="0" indent="0">
              <a:spcBef>
                <a:spcPts val="600"/>
              </a:spcBef>
              <a:buNone/>
              <a:defRPr sz="1000">
                <a:solidFill>
                  <a:schemeClr val="bg1"/>
                </a:solidFill>
              </a:defRPr>
            </a:lvl5pPr>
            <a:lvl6pPr marL="0" indent="0">
              <a:spcBef>
                <a:spcPts val="600"/>
              </a:spcBef>
              <a:buNone/>
              <a:defRPr sz="1000">
                <a:solidFill>
                  <a:schemeClr val="bg1"/>
                </a:solidFill>
              </a:defRPr>
            </a:lvl6pPr>
            <a:lvl7pPr marL="0" indent="0">
              <a:spcBef>
                <a:spcPts val="600"/>
              </a:spcBef>
              <a:buNone/>
              <a:defRPr sz="1000">
                <a:solidFill>
                  <a:schemeClr val="bg1"/>
                </a:solidFill>
              </a:defRPr>
            </a:lvl7pPr>
            <a:lvl8pPr marL="0" indent="0">
              <a:spcBef>
                <a:spcPts val="600"/>
              </a:spcBef>
              <a:buNone/>
              <a:defRPr sz="1000">
                <a:solidFill>
                  <a:schemeClr val="bg1"/>
                </a:solidFill>
              </a:defRPr>
            </a:lvl8pPr>
            <a:lvl9pPr marL="0" indent="0">
              <a:spcBef>
                <a:spcPts val="600"/>
              </a:spcBef>
              <a:buNone/>
              <a:defRPr sz="1000">
                <a:solidFill>
                  <a:schemeClr val="bg1"/>
                </a:solidFill>
              </a:defRPr>
            </a:lvl9pPr>
          </a:lstStyle>
          <a:p>
            <a:pPr lvl="0"/>
            <a:r>
              <a:rPr lang="en-CA" dirty="0">
                <a:solidFill>
                  <a:schemeClr val="bg1"/>
                </a:solidFill>
              </a:rPr>
              <a:t>Chapter or section number (optional)</a:t>
            </a:r>
          </a:p>
        </p:txBody>
      </p:sp>
      <p:sp>
        <p:nvSpPr>
          <p:cNvPr id="5" name="Title 4" hidden="1">
            <a:extLst>
              <a:ext uri="{FF2B5EF4-FFF2-40B4-BE49-F238E27FC236}">
                <a16:creationId xmlns:a16="http://schemas.microsoft.com/office/drawing/2014/main" id="{D513344C-413B-46D0-BB8A-46D78FB03937}"/>
              </a:ext>
            </a:extLst>
          </p:cNvPr>
          <p:cNvSpPr>
            <a:spLocks noGrp="1"/>
          </p:cNvSpPr>
          <p:nvPr>
            <p:ph type="title"/>
            <p:custDataLst>
              <p:tags r:id="rId3"/>
            </p:custDataLst>
          </p:nvPr>
        </p:nvSpPr>
        <p:spPr>
          <a:xfrm>
            <a:off x="341999" y="1392369"/>
            <a:ext cx="6328675" cy="3087555"/>
          </a:xfrm>
        </p:spPr>
        <p:txBody>
          <a:bodyPr anchor="t"/>
          <a:lstStyle>
            <a:lvl1pPr>
              <a:defRPr sz="2800">
                <a:solidFill>
                  <a:schemeClr val="bg1"/>
                </a:solidFill>
              </a:defRPr>
            </a:lvl1pPr>
          </a:lstStyle>
          <a:p>
            <a:r>
              <a:rPr lang="en-CA" dirty="0"/>
              <a:t>Click to edit Master title style</a:t>
            </a:r>
          </a:p>
        </p:txBody>
      </p:sp>
      <p:grpSp>
        <p:nvGrpSpPr>
          <p:cNvPr id="12" name="Group 11" hidden="1">
            <a:extLst>
              <a:ext uri="{FF2B5EF4-FFF2-40B4-BE49-F238E27FC236}">
                <a16:creationId xmlns:a16="http://schemas.microsoft.com/office/drawing/2014/main" id="{4642BEC9-940E-460B-A23F-FFA1BF99749B}"/>
              </a:ext>
            </a:extLst>
          </p:cNvPr>
          <p:cNvGrpSpPr/>
          <p:nvPr userDrawn="1">
            <p:custDataLst>
              <p:tags r:id="rId4"/>
            </p:custDataLst>
          </p:nvPr>
        </p:nvGrpSpPr>
        <p:grpSpPr>
          <a:xfrm>
            <a:off x="8450705" y="4586493"/>
            <a:ext cx="351983" cy="256429"/>
            <a:chOff x="8450705" y="4587368"/>
            <a:chExt cx="351983" cy="256429"/>
          </a:xfrm>
        </p:grpSpPr>
        <p:sp>
          <p:nvSpPr>
            <p:cNvPr id="13" name="Freeform 6">
              <a:extLst>
                <a:ext uri="{FF2B5EF4-FFF2-40B4-BE49-F238E27FC236}">
                  <a16:creationId xmlns:a16="http://schemas.microsoft.com/office/drawing/2014/main" id="{22480AD6-6C4B-45B1-9DAF-4543B3BA83B3}"/>
                </a:ext>
              </a:extLst>
            </p:cNvPr>
            <p:cNvSpPr>
              <a:spLocks/>
            </p:cNvSpPr>
            <p:nvPr/>
          </p:nvSpPr>
          <p:spPr bwMode="auto">
            <a:xfrm>
              <a:off x="8450705" y="4587368"/>
              <a:ext cx="152663" cy="106752"/>
            </a:xfrm>
            <a:custGeom>
              <a:avLst/>
              <a:gdLst>
                <a:gd name="T0" fmla="*/ 0 w 409"/>
                <a:gd name="T1" fmla="*/ 286 h 286"/>
                <a:gd name="T2" fmla="*/ 206 w 409"/>
                <a:gd name="T3" fmla="*/ 130 h 286"/>
                <a:gd name="T4" fmla="*/ 409 w 409"/>
                <a:gd name="T5" fmla="*/ 286 h 286"/>
                <a:gd name="T6" fmla="*/ 206 w 409"/>
                <a:gd name="T7" fmla="*/ 0 h 286"/>
                <a:gd name="T8" fmla="*/ 0 w 409"/>
                <a:gd name="T9" fmla="*/ 286 h 286"/>
              </a:gdLst>
              <a:ahLst/>
              <a:cxnLst>
                <a:cxn ang="0">
                  <a:pos x="T0" y="T1"/>
                </a:cxn>
                <a:cxn ang="0">
                  <a:pos x="T2" y="T3"/>
                </a:cxn>
                <a:cxn ang="0">
                  <a:pos x="T4" y="T5"/>
                </a:cxn>
                <a:cxn ang="0">
                  <a:pos x="T6" y="T7"/>
                </a:cxn>
                <a:cxn ang="0">
                  <a:pos x="T8" y="T9"/>
                </a:cxn>
              </a:cxnLst>
              <a:rect l="0" t="0" r="r" b="b"/>
              <a:pathLst>
                <a:path w="409" h="286">
                  <a:moveTo>
                    <a:pt x="0" y="286"/>
                  </a:moveTo>
                  <a:lnTo>
                    <a:pt x="206" y="130"/>
                  </a:lnTo>
                  <a:lnTo>
                    <a:pt x="409" y="286"/>
                  </a:lnTo>
                  <a:lnTo>
                    <a:pt x="206" y="0"/>
                  </a:lnTo>
                  <a:lnTo>
                    <a:pt x="0" y="2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6">
              <a:extLst>
                <a:ext uri="{FF2B5EF4-FFF2-40B4-BE49-F238E27FC236}">
                  <a16:creationId xmlns:a16="http://schemas.microsoft.com/office/drawing/2014/main" id="{6F1BD30F-6795-4DC9-9F11-6C2BB93E5EFE}"/>
                </a:ext>
              </a:extLst>
            </p:cNvPr>
            <p:cNvSpPr>
              <a:spLocks/>
            </p:cNvSpPr>
            <p:nvPr/>
          </p:nvSpPr>
          <p:spPr bwMode="auto">
            <a:xfrm>
              <a:off x="8471981" y="4707931"/>
              <a:ext cx="110111" cy="135866"/>
            </a:xfrm>
            <a:custGeom>
              <a:avLst/>
              <a:gdLst>
                <a:gd name="T0" fmla="*/ 0 w 125"/>
                <a:gd name="T1" fmla="*/ 0 h 154"/>
                <a:gd name="T2" fmla="*/ 0 w 125"/>
                <a:gd name="T3" fmla="*/ 151 h 154"/>
                <a:gd name="T4" fmla="*/ 24 w 125"/>
                <a:gd name="T5" fmla="*/ 151 h 154"/>
                <a:gd name="T6" fmla="*/ 23 w 125"/>
                <a:gd name="T7" fmla="*/ 39 h 154"/>
                <a:gd name="T8" fmla="*/ 125 w 125"/>
                <a:gd name="T9" fmla="*/ 154 h 154"/>
                <a:gd name="T10" fmla="*/ 125 w 125"/>
                <a:gd name="T11" fmla="*/ 0 h 154"/>
                <a:gd name="T12" fmla="*/ 100 w 125"/>
                <a:gd name="T13" fmla="*/ 0 h 154"/>
                <a:gd name="T14" fmla="*/ 102 w 125"/>
                <a:gd name="T15" fmla="*/ 89 h 154"/>
                <a:gd name="T16" fmla="*/ 24 w 125"/>
                <a:gd name="T17" fmla="*/ 0 h 154"/>
                <a:gd name="T18" fmla="*/ 0 w 125"/>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54">
                  <a:moveTo>
                    <a:pt x="0" y="0"/>
                  </a:moveTo>
                  <a:cubicBezTo>
                    <a:pt x="0" y="151"/>
                    <a:pt x="0" y="151"/>
                    <a:pt x="0" y="151"/>
                  </a:cubicBezTo>
                  <a:cubicBezTo>
                    <a:pt x="24" y="151"/>
                    <a:pt x="24" y="151"/>
                    <a:pt x="24" y="151"/>
                  </a:cubicBezTo>
                  <a:cubicBezTo>
                    <a:pt x="23" y="39"/>
                    <a:pt x="23" y="39"/>
                    <a:pt x="23" y="39"/>
                  </a:cubicBezTo>
                  <a:cubicBezTo>
                    <a:pt x="125" y="154"/>
                    <a:pt x="125" y="154"/>
                    <a:pt x="125" y="154"/>
                  </a:cubicBezTo>
                  <a:cubicBezTo>
                    <a:pt x="125" y="0"/>
                    <a:pt x="125" y="0"/>
                    <a:pt x="125" y="0"/>
                  </a:cubicBezTo>
                  <a:cubicBezTo>
                    <a:pt x="100" y="0"/>
                    <a:pt x="100" y="0"/>
                    <a:pt x="100" y="0"/>
                  </a:cubicBezTo>
                  <a:cubicBezTo>
                    <a:pt x="100" y="0"/>
                    <a:pt x="102" y="78"/>
                    <a:pt x="102" y="89"/>
                  </a:cubicBezTo>
                  <a:cubicBezTo>
                    <a:pt x="95" y="80"/>
                    <a:pt x="24" y="0"/>
                    <a:pt x="24"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 name="Freeform 9">
              <a:extLst>
                <a:ext uri="{FF2B5EF4-FFF2-40B4-BE49-F238E27FC236}">
                  <a16:creationId xmlns:a16="http://schemas.microsoft.com/office/drawing/2014/main" id="{0DF17D40-378D-47E5-B1A3-7DED00C3CC7C}"/>
                </a:ext>
              </a:extLst>
            </p:cNvPr>
            <p:cNvSpPr>
              <a:spLocks/>
            </p:cNvSpPr>
            <p:nvPr/>
          </p:nvSpPr>
          <p:spPr bwMode="auto">
            <a:xfrm>
              <a:off x="8708254" y="4707931"/>
              <a:ext cx="94434" cy="133253"/>
            </a:xfrm>
            <a:custGeom>
              <a:avLst/>
              <a:gdLst>
                <a:gd name="T0" fmla="*/ 45 w 107"/>
                <a:gd name="T1" fmla="*/ 67 h 151"/>
                <a:gd name="T2" fmla="*/ 24 w 107"/>
                <a:gd name="T3" fmla="*/ 67 h 151"/>
                <a:gd name="T4" fmla="*/ 24 w 107"/>
                <a:gd name="T5" fmla="*/ 38 h 151"/>
                <a:gd name="T6" fmla="*/ 24 w 107"/>
                <a:gd name="T7" fmla="*/ 21 h 151"/>
                <a:gd name="T8" fmla="*/ 36 w 107"/>
                <a:gd name="T9" fmla="*/ 21 h 151"/>
                <a:gd name="T10" fmla="*/ 56 w 107"/>
                <a:gd name="T11" fmla="*/ 21 h 151"/>
                <a:gd name="T12" fmla="*/ 83 w 107"/>
                <a:gd name="T13" fmla="*/ 21 h 151"/>
                <a:gd name="T14" fmla="*/ 83 w 107"/>
                <a:gd name="T15" fmla="*/ 21 h 151"/>
                <a:gd name="T16" fmla="*/ 96 w 107"/>
                <a:gd name="T17" fmla="*/ 21 h 151"/>
                <a:gd name="T18" fmla="*/ 107 w 107"/>
                <a:gd name="T19" fmla="*/ 0 h 151"/>
                <a:gd name="T20" fmla="*/ 80 w 107"/>
                <a:gd name="T21" fmla="*/ 0 h 151"/>
                <a:gd name="T22" fmla="*/ 80 w 107"/>
                <a:gd name="T23" fmla="*/ 0 h 151"/>
                <a:gd name="T24" fmla="*/ 48 w 107"/>
                <a:gd name="T25" fmla="*/ 0 h 151"/>
                <a:gd name="T26" fmla="*/ 3 w 107"/>
                <a:gd name="T27" fmla="*/ 0 h 151"/>
                <a:gd name="T28" fmla="*/ 0 w 107"/>
                <a:gd name="T29" fmla="*/ 0 h 151"/>
                <a:gd name="T30" fmla="*/ 0 w 107"/>
                <a:gd name="T31" fmla="*/ 30 h 151"/>
                <a:gd name="T32" fmla="*/ 1 w 107"/>
                <a:gd name="T33" fmla="*/ 74 h 151"/>
                <a:gd name="T34" fmla="*/ 0 w 107"/>
                <a:gd name="T35" fmla="*/ 106 h 151"/>
                <a:gd name="T36" fmla="*/ 0 w 107"/>
                <a:gd name="T37" fmla="*/ 151 h 151"/>
                <a:gd name="T38" fmla="*/ 24 w 107"/>
                <a:gd name="T39" fmla="*/ 151 h 151"/>
                <a:gd name="T40" fmla="*/ 24 w 107"/>
                <a:gd name="T41" fmla="*/ 108 h 151"/>
                <a:gd name="T42" fmla="*/ 24 w 107"/>
                <a:gd name="T43" fmla="*/ 88 h 151"/>
                <a:gd name="T44" fmla="*/ 44 w 107"/>
                <a:gd name="T45" fmla="*/ 88 h 151"/>
                <a:gd name="T46" fmla="*/ 78 w 107"/>
                <a:gd name="T47" fmla="*/ 89 h 151"/>
                <a:gd name="T48" fmla="*/ 97 w 107"/>
                <a:gd name="T49" fmla="*/ 89 h 151"/>
                <a:gd name="T50" fmla="*/ 97 w 107"/>
                <a:gd name="T51" fmla="*/ 67 h 151"/>
                <a:gd name="T52" fmla="*/ 76 w 107"/>
                <a:gd name="T53" fmla="*/ 67 h 151"/>
                <a:gd name="T54" fmla="*/ 45 w 107"/>
                <a:gd name="T55" fmla="*/ 6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51">
                  <a:moveTo>
                    <a:pt x="45" y="67"/>
                  </a:moveTo>
                  <a:cubicBezTo>
                    <a:pt x="24" y="67"/>
                    <a:pt x="24" y="67"/>
                    <a:pt x="24" y="67"/>
                  </a:cubicBezTo>
                  <a:cubicBezTo>
                    <a:pt x="24" y="60"/>
                    <a:pt x="24" y="38"/>
                    <a:pt x="24" y="38"/>
                  </a:cubicBezTo>
                  <a:cubicBezTo>
                    <a:pt x="24" y="38"/>
                    <a:pt x="24" y="24"/>
                    <a:pt x="24" y="21"/>
                  </a:cubicBezTo>
                  <a:cubicBezTo>
                    <a:pt x="28" y="21"/>
                    <a:pt x="36" y="21"/>
                    <a:pt x="36" y="21"/>
                  </a:cubicBezTo>
                  <a:cubicBezTo>
                    <a:pt x="56" y="21"/>
                    <a:pt x="56" y="21"/>
                    <a:pt x="56" y="21"/>
                  </a:cubicBezTo>
                  <a:cubicBezTo>
                    <a:pt x="83" y="21"/>
                    <a:pt x="83" y="21"/>
                    <a:pt x="83" y="21"/>
                  </a:cubicBezTo>
                  <a:cubicBezTo>
                    <a:pt x="83" y="21"/>
                    <a:pt x="83" y="21"/>
                    <a:pt x="83" y="21"/>
                  </a:cubicBezTo>
                  <a:cubicBezTo>
                    <a:pt x="96" y="21"/>
                    <a:pt x="96" y="21"/>
                    <a:pt x="96" y="21"/>
                  </a:cubicBezTo>
                  <a:cubicBezTo>
                    <a:pt x="107" y="0"/>
                    <a:pt x="107" y="0"/>
                    <a:pt x="107" y="0"/>
                  </a:cubicBezTo>
                  <a:cubicBezTo>
                    <a:pt x="80" y="0"/>
                    <a:pt x="80" y="0"/>
                    <a:pt x="80" y="0"/>
                  </a:cubicBezTo>
                  <a:cubicBezTo>
                    <a:pt x="80" y="0"/>
                    <a:pt x="80" y="0"/>
                    <a:pt x="80" y="0"/>
                  </a:cubicBezTo>
                  <a:cubicBezTo>
                    <a:pt x="48" y="0"/>
                    <a:pt x="48" y="0"/>
                    <a:pt x="48" y="0"/>
                  </a:cubicBezTo>
                  <a:cubicBezTo>
                    <a:pt x="48" y="0"/>
                    <a:pt x="3" y="0"/>
                    <a:pt x="3" y="0"/>
                  </a:cubicBezTo>
                  <a:cubicBezTo>
                    <a:pt x="0" y="0"/>
                    <a:pt x="0" y="0"/>
                    <a:pt x="0" y="0"/>
                  </a:cubicBezTo>
                  <a:cubicBezTo>
                    <a:pt x="0" y="30"/>
                    <a:pt x="0" y="30"/>
                    <a:pt x="0" y="30"/>
                  </a:cubicBezTo>
                  <a:cubicBezTo>
                    <a:pt x="1" y="74"/>
                    <a:pt x="1" y="74"/>
                    <a:pt x="1" y="74"/>
                  </a:cubicBezTo>
                  <a:cubicBezTo>
                    <a:pt x="0" y="106"/>
                    <a:pt x="0" y="106"/>
                    <a:pt x="0" y="106"/>
                  </a:cubicBezTo>
                  <a:cubicBezTo>
                    <a:pt x="0" y="151"/>
                    <a:pt x="0" y="151"/>
                    <a:pt x="0" y="151"/>
                  </a:cubicBezTo>
                  <a:cubicBezTo>
                    <a:pt x="24" y="151"/>
                    <a:pt x="24" y="151"/>
                    <a:pt x="24" y="151"/>
                  </a:cubicBezTo>
                  <a:cubicBezTo>
                    <a:pt x="24" y="108"/>
                    <a:pt x="24" y="108"/>
                    <a:pt x="24" y="108"/>
                  </a:cubicBezTo>
                  <a:cubicBezTo>
                    <a:pt x="24" y="108"/>
                    <a:pt x="24" y="92"/>
                    <a:pt x="24" y="88"/>
                  </a:cubicBezTo>
                  <a:cubicBezTo>
                    <a:pt x="44" y="88"/>
                    <a:pt x="44" y="88"/>
                    <a:pt x="44" y="88"/>
                  </a:cubicBezTo>
                  <a:cubicBezTo>
                    <a:pt x="44" y="88"/>
                    <a:pt x="78" y="89"/>
                    <a:pt x="78" y="89"/>
                  </a:cubicBezTo>
                  <a:cubicBezTo>
                    <a:pt x="97" y="89"/>
                    <a:pt x="97" y="89"/>
                    <a:pt x="97" y="89"/>
                  </a:cubicBezTo>
                  <a:cubicBezTo>
                    <a:pt x="97" y="67"/>
                    <a:pt x="97" y="67"/>
                    <a:pt x="97" y="67"/>
                  </a:cubicBezTo>
                  <a:cubicBezTo>
                    <a:pt x="76" y="67"/>
                    <a:pt x="76" y="67"/>
                    <a:pt x="76" y="67"/>
                  </a:cubicBezTo>
                  <a:lnTo>
                    <a:pt x="45"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8">
              <a:extLst>
                <a:ext uri="{FF2B5EF4-FFF2-40B4-BE49-F238E27FC236}">
                  <a16:creationId xmlns:a16="http://schemas.microsoft.com/office/drawing/2014/main" id="{22A43900-651E-4AC7-AC73-4A860AF76F4E}"/>
                </a:ext>
              </a:extLst>
            </p:cNvPr>
            <p:cNvSpPr>
              <a:spLocks/>
            </p:cNvSpPr>
            <p:nvPr/>
          </p:nvSpPr>
          <p:spPr bwMode="auto">
            <a:xfrm>
              <a:off x="8597396" y="4707931"/>
              <a:ext cx="102273" cy="135866"/>
            </a:xfrm>
            <a:custGeom>
              <a:avLst/>
              <a:gdLst>
                <a:gd name="T0" fmla="*/ 39 w 116"/>
                <a:gd name="T1" fmla="*/ 82 h 154"/>
                <a:gd name="T2" fmla="*/ 97 w 116"/>
                <a:gd name="T3" fmla="*/ 154 h 154"/>
                <a:gd name="T4" fmla="*/ 116 w 116"/>
                <a:gd name="T5" fmla="*/ 138 h 154"/>
                <a:gd name="T6" fmla="*/ 71 w 116"/>
                <a:gd name="T7" fmla="*/ 84 h 154"/>
                <a:gd name="T8" fmla="*/ 87 w 116"/>
                <a:gd name="T9" fmla="*/ 71 h 154"/>
                <a:gd name="T10" fmla="*/ 97 w 116"/>
                <a:gd name="T11" fmla="*/ 43 h 154"/>
                <a:gd name="T12" fmla="*/ 90 w 116"/>
                <a:gd name="T13" fmla="*/ 20 h 154"/>
                <a:gd name="T14" fmla="*/ 71 w 116"/>
                <a:gd name="T15" fmla="*/ 6 h 154"/>
                <a:gd name="T16" fmla="*/ 53 w 116"/>
                <a:gd name="T17" fmla="*/ 1 h 154"/>
                <a:gd name="T18" fmla="*/ 34 w 116"/>
                <a:gd name="T19" fmla="*/ 0 h 154"/>
                <a:gd name="T20" fmla="*/ 14 w 116"/>
                <a:gd name="T21" fmla="*/ 0 h 154"/>
                <a:gd name="T22" fmla="*/ 0 w 116"/>
                <a:gd name="T23" fmla="*/ 0 h 154"/>
                <a:gd name="T24" fmla="*/ 0 w 116"/>
                <a:gd name="T25" fmla="*/ 3 h 154"/>
                <a:gd name="T26" fmla="*/ 0 w 116"/>
                <a:gd name="T27" fmla="*/ 56 h 154"/>
                <a:gd name="T28" fmla="*/ 0 w 116"/>
                <a:gd name="T29" fmla="*/ 76 h 154"/>
                <a:gd name="T30" fmla="*/ 0 w 116"/>
                <a:gd name="T31" fmla="*/ 123 h 154"/>
                <a:gd name="T32" fmla="*/ 0 w 116"/>
                <a:gd name="T33" fmla="*/ 151 h 154"/>
                <a:gd name="T34" fmla="*/ 24 w 116"/>
                <a:gd name="T35" fmla="*/ 151 h 154"/>
                <a:gd name="T36" fmla="*/ 24 w 116"/>
                <a:gd name="T37" fmla="*/ 116 h 154"/>
                <a:gd name="T38" fmla="*/ 24 w 116"/>
                <a:gd name="T39" fmla="*/ 76 h 154"/>
                <a:gd name="T40" fmla="*/ 24 w 116"/>
                <a:gd name="T41" fmla="*/ 54 h 154"/>
                <a:gd name="T42" fmla="*/ 24 w 116"/>
                <a:gd name="T43" fmla="*/ 21 h 154"/>
                <a:gd name="T44" fmla="*/ 29 w 116"/>
                <a:gd name="T45" fmla="*/ 21 h 154"/>
                <a:gd name="T46" fmla="*/ 44 w 116"/>
                <a:gd name="T47" fmla="*/ 21 h 154"/>
                <a:gd name="T48" fmla="*/ 57 w 116"/>
                <a:gd name="T49" fmla="*/ 24 h 154"/>
                <a:gd name="T50" fmla="*/ 68 w 116"/>
                <a:gd name="T51" fmla="*/ 32 h 154"/>
                <a:gd name="T52" fmla="*/ 71 w 116"/>
                <a:gd name="T53" fmla="*/ 46 h 154"/>
                <a:gd name="T54" fmla="*/ 69 w 116"/>
                <a:gd name="T55" fmla="*/ 59 h 154"/>
                <a:gd name="T56" fmla="*/ 62 w 116"/>
                <a:gd name="T57" fmla="*/ 68 h 154"/>
                <a:gd name="T58" fmla="*/ 51 w 116"/>
                <a:gd name="T59" fmla="*/ 76 h 154"/>
                <a:gd name="T60" fmla="*/ 39 w 116"/>
                <a:gd name="T61" fmla="*/ 8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154">
                  <a:moveTo>
                    <a:pt x="39" y="82"/>
                  </a:moveTo>
                  <a:cubicBezTo>
                    <a:pt x="97" y="154"/>
                    <a:pt x="97" y="154"/>
                    <a:pt x="97" y="154"/>
                  </a:cubicBezTo>
                  <a:cubicBezTo>
                    <a:pt x="116" y="138"/>
                    <a:pt x="116" y="138"/>
                    <a:pt x="116" y="138"/>
                  </a:cubicBezTo>
                  <a:cubicBezTo>
                    <a:pt x="71" y="84"/>
                    <a:pt x="71" y="84"/>
                    <a:pt x="71" y="84"/>
                  </a:cubicBezTo>
                  <a:cubicBezTo>
                    <a:pt x="71" y="84"/>
                    <a:pt x="81" y="76"/>
                    <a:pt x="87" y="71"/>
                  </a:cubicBezTo>
                  <a:cubicBezTo>
                    <a:pt x="93" y="63"/>
                    <a:pt x="97" y="54"/>
                    <a:pt x="97" y="43"/>
                  </a:cubicBezTo>
                  <a:cubicBezTo>
                    <a:pt x="97" y="34"/>
                    <a:pt x="95" y="27"/>
                    <a:pt x="90" y="20"/>
                  </a:cubicBezTo>
                  <a:cubicBezTo>
                    <a:pt x="85" y="14"/>
                    <a:pt x="79" y="9"/>
                    <a:pt x="71" y="6"/>
                  </a:cubicBezTo>
                  <a:cubicBezTo>
                    <a:pt x="65" y="3"/>
                    <a:pt x="59" y="1"/>
                    <a:pt x="53" y="1"/>
                  </a:cubicBezTo>
                  <a:cubicBezTo>
                    <a:pt x="47" y="0"/>
                    <a:pt x="41" y="0"/>
                    <a:pt x="34" y="0"/>
                  </a:cubicBezTo>
                  <a:cubicBezTo>
                    <a:pt x="34" y="0"/>
                    <a:pt x="14" y="0"/>
                    <a:pt x="14" y="0"/>
                  </a:cubicBezTo>
                  <a:cubicBezTo>
                    <a:pt x="14" y="0"/>
                    <a:pt x="0" y="0"/>
                    <a:pt x="0" y="0"/>
                  </a:cubicBezTo>
                  <a:cubicBezTo>
                    <a:pt x="0" y="3"/>
                    <a:pt x="0" y="3"/>
                    <a:pt x="0" y="3"/>
                  </a:cubicBezTo>
                  <a:cubicBezTo>
                    <a:pt x="0" y="3"/>
                    <a:pt x="0" y="56"/>
                    <a:pt x="0" y="56"/>
                  </a:cubicBezTo>
                  <a:cubicBezTo>
                    <a:pt x="0" y="76"/>
                    <a:pt x="0" y="76"/>
                    <a:pt x="0" y="76"/>
                  </a:cubicBezTo>
                  <a:cubicBezTo>
                    <a:pt x="0" y="123"/>
                    <a:pt x="0" y="123"/>
                    <a:pt x="0" y="123"/>
                  </a:cubicBezTo>
                  <a:cubicBezTo>
                    <a:pt x="0" y="151"/>
                    <a:pt x="0" y="151"/>
                    <a:pt x="0" y="151"/>
                  </a:cubicBezTo>
                  <a:cubicBezTo>
                    <a:pt x="24" y="151"/>
                    <a:pt x="24" y="151"/>
                    <a:pt x="24" y="151"/>
                  </a:cubicBezTo>
                  <a:cubicBezTo>
                    <a:pt x="24" y="116"/>
                    <a:pt x="24" y="116"/>
                    <a:pt x="24" y="116"/>
                  </a:cubicBezTo>
                  <a:cubicBezTo>
                    <a:pt x="24" y="76"/>
                    <a:pt x="24" y="76"/>
                    <a:pt x="24" y="76"/>
                  </a:cubicBezTo>
                  <a:cubicBezTo>
                    <a:pt x="24" y="54"/>
                    <a:pt x="24" y="54"/>
                    <a:pt x="24" y="54"/>
                  </a:cubicBezTo>
                  <a:cubicBezTo>
                    <a:pt x="24" y="21"/>
                    <a:pt x="24" y="21"/>
                    <a:pt x="24" y="21"/>
                  </a:cubicBezTo>
                  <a:cubicBezTo>
                    <a:pt x="29" y="21"/>
                    <a:pt x="29" y="21"/>
                    <a:pt x="29" y="21"/>
                  </a:cubicBezTo>
                  <a:cubicBezTo>
                    <a:pt x="39" y="21"/>
                    <a:pt x="44" y="21"/>
                    <a:pt x="44" y="21"/>
                  </a:cubicBezTo>
                  <a:cubicBezTo>
                    <a:pt x="49" y="22"/>
                    <a:pt x="53" y="23"/>
                    <a:pt x="57" y="24"/>
                  </a:cubicBezTo>
                  <a:cubicBezTo>
                    <a:pt x="61" y="26"/>
                    <a:pt x="65" y="29"/>
                    <a:pt x="68" y="32"/>
                  </a:cubicBezTo>
                  <a:cubicBezTo>
                    <a:pt x="70" y="36"/>
                    <a:pt x="71" y="40"/>
                    <a:pt x="71" y="46"/>
                  </a:cubicBezTo>
                  <a:cubicBezTo>
                    <a:pt x="71" y="51"/>
                    <a:pt x="70" y="56"/>
                    <a:pt x="69" y="59"/>
                  </a:cubicBezTo>
                  <a:cubicBezTo>
                    <a:pt x="67" y="63"/>
                    <a:pt x="65" y="66"/>
                    <a:pt x="62" y="68"/>
                  </a:cubicBezTo>
                  <a:cubicBezTo>
                    <a:pt x="59" y="71"/>
                    <a:pt x="56" y="74"/>
                    <a:pt x="51" y="76"/>
                  </a:cubicBezTo>
                  <a:cubicBezTo>
                    <a:pt x="45" y="80"/>
                    <a:pt x="39" y="82"/>
                    <a:pt x="39" y="8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7" name="Group 16">
            <a:extLst>
              <a:ext uri="{FF2B5EF4-FFF2-40B4-BE49-F238E27FC236}">
                <a16:creationId xmlns:a16="http://schemas.microsoft.com/office/drawing/2014/main" id="{4642BEC9-940E-460B-A23F-FFA1BF99749B}"/>
              </a:ext>
            </a:extLst>
          </p:cNvPr>
          <p:cNvGrpSpPr/>
          <p:nvPr userDrawn="1"/>
        </p:nvGrpSpPr>
        <p:grpSpPr>
          <a:xfrm>
            <a:off x="8445500" y="4584700"/>
            <a:ext cx="351983" cy="256429"/>
            <a:chOff x="8450705" y="4587368"/>
            <a:chExt cx="351983" cy="256429"/>
          </a:xfrm>
        </p:grpSpPr>
        <p:sp>
          <p:nvSpPr>
            <p:cNvPr id="19" name="Freeform 6">
              <a:extLst>
                <a:ext uri="{FF2B5EF4-FFF2-40B4-BE49-F238E27FC236}">
                  <a16:creationId xmlns:a16="http://schemas.microsoft.com/office/drawing/2014/main" id="{22480AD6-6C4B-45B1-9DAF-4543B3BA83B3}"/>
                </a:ext>
              </a:extLst>
            </p:cNvPr>
            <p:cNvSpPr>
              <a:spLocks/>
            </p:cNvSpPr>
            <p:nvPr/>
          </p:nvSpPr>
          <p:spPr bwMode="auto">
            <a:xfrm>
              <a:off x="8450705" y="4587368"/>
              <a:ext cx="152663" cy="106752"/>
            </a:xfrm>
            <a:custGeom>
              <a:avLst/>
              <a:gdLst>
                <a:gd name="T0" fmla="*/ 0 w 409"/>
                <a:gd name="T1" fmla="*/ 286 h 286"/>
                <a:gd name="T2" fmla="*/ 206 w 409"/>
                <a:gd name="T3" fmla="*/ 130 h 286"/>
                <a:gd name="T4" fmla="*/ 409 w 409"/>
                <a:gd name="T5" fmla="*/ 286 h 286"/>
                <a:gd name="T6" fmla="*/ 206 w 409"/>
                <a:gd name="T7" fmla="*/ 0 h 286"/>
                <a:gd name="T8" fmla="*/ 0 w 409"/>
                <a:gd name="T9" fmla="*/ 286 h 286"/>
              </a:gdLst>
              <a:ahLst/>
              <a:cxnLst>
                <a:cxn ang="0">
                  <a:pos x="T0" y="T1"/>
                </a:cxn>
                <a:cxn ang="0">
                  <a:pos x="T2" y="T3"/>
                </a:cxn>
                <a:cxn ang="0">
                  <a:pos x="T4" y="T5"/>
                </a:cxn>
                <a:cxn ang="0">
                  <a:pos x="T6" y="T7"/>
                </a:cxn>
                <a:cxn ang="0">
                  <a:pos x="T8" y="T9"/>
                </a:cxn>
              </a:cxnLst>
              <a:rect l="0" t="0" r="r" b="b"/>
              <a:pathLst>
                <a:path w="409" h="286">
                  <a:moveTo>
                    <a:pt x="0" y="286"/>
                  </a:moveTo>
                  <a:lnTo>
                    <a:pt x="206" y="130"/>
                  </a:lnTo>
                  <a:lnTo>
                    <a:pt x="409" y="286"/>
                  </a:lnTo>
                  <a:lnTo>
                    <a:pt x="206" y="0"/>
                  </a:lnTo>
                  <a:lnTo>
                    <a:pt x="0" y="2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6">
              <a:extLst>
                <a:ext uri="{FF2B5EF4-FFF2-40B4-BE49-F238E27FC236}">
                  <a16:creationId xmlns:a16="http://schemas.microsoft.com/office/drawing/2014/main" id="{6F1BD30F-6795-4DC9-9F11-6C2BB93E5EFE}"/>
                </a:ext>
              </a:extLst>
            </p:cNvPr>
            <p:cNvSpPr>
              <a:spLocks/>
            </p:cNvSpPr>
            <p:nvPr/>
          </p:nvSpPr>
          <p:spPr bwMode="auto">
            <a:xfrm>
              <a:off x="8471981" y="4707931"/>
              <a:ext cx="110111" cy="135866"/>
            </a:xfrm>
            <a:custGeom>
              <a:avLst/>
              <a:gdLst>
                <a:gd name="T0" fmla="*/ 0 w 125"/>
                <a:gd name="T1" fmla="*/ 0 h 154"/>
                <a:gd name="T2" fmla="*/ 0 w 125"/>
                <a:gd name="T3" fmla="*/ 151 h 154"/>
                <a:gd name="T4" fmla="*/ 24 w 125"/>
                <a:gd name="T5" fmla="*/ 151 h 154"/>
                <a:gd name="T6" fmla="*/ 23 w 125"/>
                <a:gd name="T7" fmla="*/ 39 h 154"/>
                <a:gd name="T8" fmla="*/ 125 w 125"/>
                <a:gd name="T9" fmla="*/ 154 h 154"/>
                <a:gd name="T10" fmla="*/ 125 w 125"/>
                <a:gd name="T11" fmla="*/ 0 h 154"/>
                <a:gd name="T12" fmla="*/ 100 w 125"/>
                <a:gd name="T13" fmla="*/ 0 h 154"/>
                <a:gd name="T14" fmla="*/ 102 w 125"/>
                <a:gd name="T15" fmla="*/ 89 h 154"/>
                <a:gd name="T16" fmla="*/ 24 w 125"/>
                <a:gd name="T17" fmla="*/ 0 h 154"/>
                <a:gd name="T18" fmla="*/ 0 w 125"/>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54">
                  <a:moveTo>
                    <a:pt x="0" y="0"/>
                  </a:moveTo>
                  <a:cubicBezTo>
                    <a:pt x="0" y="151"/>
                    <a:pt x="0" y="151"/>
                    <a:pt x="0" y="151"/>
                  </a:cubicBezTo>
                  <a:cubicBezTo>
                    <a:pt x="24" y="151"/>
                    <a:pt x="24" y="151"/>
                    <a:pt x="24" y="151"/>
                  </a:cubicBezTo>
                  <a:cubicBezTo>
                    <a:pt x="23" y="39"/>
                    <a:pt x="23" y="39"/>
                    <a:pt x="23" y="39"/>
                  </a:cubicBezTo>
                  <a:cubicBezTo>
                    <a:pt x="125" y="154"/>
                    <a:pt x="125" y="154"/>
                    <a:pt x="125" y="154"/>
                  </a:cubicBezTo>
                  <a:cubicBezTo>
                    <a:pt x="125" y="0"/>
                    <a:pt x="125" y="0"/>
                    <a:pt x="125" y="0"/>
                  </a:cubicBezTo>
                  <a:cubicBezTo>
                    <a:pt x="100" y="0"/>
                    <a:pt x="100" y="0"/>
                    <a:pt x="100" y="0"/>
                  </a:cubicBezTo>
                  <a:cubicBezTo>
                    <a:pt x="100" y="0"/>
                    <a:pt x="102" y="78"/>
                    <a:pt x="102" y="89"/>
                  </a:cubicBezTo>
                  <a:cubicBezTo>
                    <a:pt x="95" y="80"/>
                    <a:pt x="24" y="0"/>
                    <a:pt x="24"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1" name="Freeform 9">
              <a:extLst>
                <a:ext uri="{FF2B5EF4-FFF2-40B4-BE49-F238E27FC236}">
                  <a16:creationId xmlns:a16="http://schemas.microsoft.com/office/drawing/2014/main" id="{0DF17D40-378D-47E5-B1A3-7DED00C3CC7C}"/>
                </a:ext>
              </a:extLst>
            </p:cNvPr>
            <p:cNvSpPr>
              <a:spLocks/>
            </p:cNvSpPr>
            <p:nvPr/>
          </p:nvSpPr>
          <p:spPr bwMode="auto">
            <a:xfrm>
              <a:off x="8708254" y="4707931"/>
              <a:ext cx="94434" cy="133253"/>
            </a:xfrm>
            <a:custGeom>
              <a:avLst/>
              <a:gdLst>
                <a:gd name="T0" fmla="*/ 45 w 107"/>
                <a:gd name="T1" fmla="*/ 67 h 151"/>
                <a:gd name="T2" fmla="*/ 24 w 107"/>
                <a:gd name="T3" fmla="*/ 67 h 151"/>
                <a:gd name="T4" fmla="*/ 24 w 107"/>
                <a:gd name="T5" fmla="*/ 38 h 151"/>
                <a:gd name="T6" fmla="*/ 24 w 107"/>
                <a:gd name="T7" fmla="*/ 21 h 151"/>
                <a:gd name="T8" fmla="*/ 36 w 107"/>
                <a:gd name="T9" fmla="*/ 21 h 151"/>
                <a:gd name="T10" fmla="*/ 56 w 107"/>
                <a:gd name="T11" fmla="*/ 21 h 151"/>
                <a:gd name="T12" fmla="*/ 83 w 107"/>
                <a:gd name="T13" fmla="*/ 21 h 151"/>
                <a:gd name="T14" fmla="*/ 83 w 107"/>
                <a:gd name="T15" fmla="*/ 21 h 151"/>
                <a:gd name="T16" fmla="*/ 96 w 107"/>
                <a:gd name="T17" fmla="*/ 21 h 151"/>
                <a:gd name="T18" fmla="*/ 107 w 107"/>
                <a:gd name="T19" fmla="*/ 0 h 151"/>
                <a:gd name="T20" fmla="*/ 80 w 107"/>
                <a:gd name="T21" fmla="*/ 0 h 151"/>
                <a:gd name="T22" fmla="*/ 80 w 107"/>
                <a:gd name="T23" fmla="*/ 0 h 151"/>
                <a:gd name="T24" fmla="*/ 48 w 107"/>
                <a:gd name="T25" fmla="*/ 0 h 151"/>
                <a:gd name="T26" fmla="*/ 3 w 107"/>
                <a:gd name="T27" fmla="*/ 0 h 151"/>
                <a:gd name="T28" fmla="*/ 0 w 107"/>
                <a:gd name="T29" fmla="*/ 0 h 151"/>
                <a:gd name="T30" fmla="*/ 0 w 107"/>
                <a:gd name="T31" fmla="*/ 30 h 151"/>
                <a:gd name="T32" fmla="*/ 1 w 107"/>
                <a:gd name="T33" fmla="*/ 74 h 151"/>
                <a:gd name="T34" fmla="*/ 0 w 107"/>
                <a:gd name="T35" fmla="*/ 106 h 151"/>
                <a:gd name="T36" fmla="*/ 0 w 107"/>
                <a:gd name="T37" fmla="*/ 151 h 151"/>
                <a:gd name="T38" fmla="*/ 24 w 107"/>
                <a:gd name="T39" fmla="*/ 151 h 151"/>
                <a:gd name="T40" fmla="*/ 24 w 107"/>
                <a:gd name="T41" fmla="*/ 108 h 151"/>
                <a:gd name="T42" fmla="*/ 24 w 107"/>
                <a:gd name="T43" fmla="*/ 88 h 151"/>
                <a:gd name="T44" fmla="*/ 44 w 107"/>
                <a:gd name="T45" fmla="*/ 88 h 151"/>
                <a:gd name="T46" fmla="*/ 78 w 107"/>
                <a:gd name="T47" fmla="*/ 89 h 151"/>
                <a:gd name="T48" fmla="*/ 97 w 107"/>
                <a:gd name="T49" fmla="*/ 89 h 151"/>
                <a:gd name="T50" fmla="*/ 97 w 107"/>
                <a:gd name="T51" fmla="*/ 67 h 151"/>
                <a:gd name="T52" fmla="*/ 76 w 107"/>
                <a:gd name="T53" fmla="*/ 67 h 151"/>
                <a:gd name="T54" fmla="*/ 45 w 107"/>
                <a:gd name="T55" fmla="*/ 6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51">
                  <a:moveTo>
                    <a:pt x="45" y="67"/>
                  </a:moveTo>
                  <a:cubicBezTo>
                    <a:pt x="24" y="67"/>
                    <a:pt x="24" y="67"/>
                    <a:pt x="24" y="67"/>
                  </a:cubicBezTo>
                  <a:cubicBezTo>
                    <a:pt x="24" y="60"/>
                    <a:pt x="24" y="38"/>
                    <a:pt x="24" y="38"/>
                  </a:cubicBezTo>
                  <a:cubicBezTo>
                    <a:pt x="24" y="38"/>
                    <a:pt x="24" y="24"/>
                    <a:pt x="24" y="21"/>
                  </a:cubicBezTo>
                  <a:cubicBezTo>
                    <a:pt x="28" y="21"/>
                    <a:pt x="36" y="21"/>
                    <a:pt x="36" y="21"/>
                  </a:cubicBezTo>
                  <a:cubicBezTo>
                    <a:pt x="56" y="21"/>
                    <a:pt x="56" y="21"/>
                    <a:pt x="56" y="21"/>
                  </a:cubicBezTo>
                  <a:cubicBezTo>
                    <a:pt x="83" y="21"/>
                    <a:pt x="83" y="21"/>
                    <a:pt x="83" y="21"/>
                  </a:cubicBezTo>
                  <a:cubicBezTo>
                    <a:pt x="83" y="21"/>
                    <a:pt x="83" y="21"/>
                    <a:pt x="83" y="21"/>
                  </a:cubicBezTo>
                  <a:cubicBezTo>
                    <a:pt x="96" y="21"/>
                    <a:pt x="96" y="21"/>
                    <a:pt x="96" y="21"/>
                  </a:cubicBezTo>
                  <a:cubicBezTo>
                    <a:pt x="107" y="0"/>
                    <a:pt x="107" y="0"/>
                    <a:pt x="107" y="0"/>
                  </a:cubicBezTo>
                  <a:cubicBezTo>
                    <a:pt x="80" y="0"/>
                    <a:pt x="80" y="0"/>
                    <a:pt x="80" y="0"/>
                  </a:cubicBezTo>
                  <a:cubicBezTo>
                    <a:pt x="80" y="0"/>
                    <a:pt x="80" y="0"/>
                    <a:pt x="80" y="0"/>
                  </a:cubicBezTo>
                  <a:cubicBezTo>
                    <a:pt x="48" y="0"/>
                    <a:pt x="48" y="0"/>
                    <a:pt x="48" y="0"/>
                  </a:cubicBezTo>
                  <a:cubicBezTo>
                    <a:pt x="48" y="0"/>
                    <a:pt x="3" y="0"/>
                    <a:pt x="3" y="0"/>
                  </a:cubicBezTo>
                  <a:cubicBezTo>
                    <a:pt x="0" y="0"/>
                    <a:pt x="0" y="0"/>
                    <a:pt x="0" y="0"/>
                  </a:cubicBezTo>
                  <a:cubicBezTo>
                    <a:pt x="0" y="30"/>
                    <a:pt x="0" y="30"/>
                    <a:pt x="0" y="30"/>
                  </a:cubicBezTo>
                  <a:cubicBezTo>
                    <a:pt x="1" y="74"/>
                    <a:pt x="1" y="74"/>
                    <a:pt x="1" y="74"/>
                  </a:cubicBezTo>
                  <a:cubicBezTo>
                    <a:pt x="0" y="106"/>
                    <a:pt x="0" y="106"/>
                    <a:pt x="0" y="106"/>
                  </a:cubicBezTo>
                  <a:cubicBezTo>
                    <a:pt x="0" y="151"/>
                    <a:pt x="0" y="151"/>
                    <a:pt x="0" y="151"/>
                  </a:cubicBezTo>
                  <a:cubicBezTo>
                    <a:pt x="24" y="151"/>
                    <a:pt x="24" y="151"/>
                    <a:pt x="24" y="151"/>
                  </a:cubicBezTo>
                  <a:cubicBezTo>
                    <a:pt x="24" y="108"/>
                    <a:pt x="24" y="108"/>
                    <a:pt x="24" y="108"/>
                  </a:cubicBezTo>
                  <a:cubicBezTo>
                    <a:pt x="24" y="108"/>
                    <a:pt x="24" y="92"/>
                    <a:pt x="24" y="88"/>
                  </a:cubicBezTo>
                  <a:cubicBezTo>
                    <a:pt x="44" y="88"/>
                    <a:pt x="44" y="88"/>
                    <a:pt x="44" y="88"/>
                  </a:cubicBezTo>
                  <a:cubicBezTo>
                    <a:pt x="44" y="88"/>
                    <a:pt x="78" y="89"/>
                    <a:pt x="78" y="89"/>
                  </a:cubicBezTo>
                  <a:cubicBezTo>
                    <a:pt x="97" y="89"/>
                    <a:pt x="97" y="89"/>
                    <a:pt x="97" y="89"/>
                  </a:cubicBezTo>
                  <a:cubicBezTo>
                    <a:pt x="97" y="67"/>
                    <a:pt x="97" y="67"/>
                    <a:pt x="97" y="67"/>
                  </a:cubicBezTo>
                  <a:cubicBezTo>
                    <a:pt x="76" y="67"/>
                    <a:pt x="76" y="67"/>
                    <a:pt x="76" y="67"/>
                  </a:cubicBezTo>
                  <a:lnTo>
                    <a:pt x="45"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8">
              <a:extLst>
                <a:ext uri="{FF2B5EF4-FFF2-40B4-BE49-F238E27FC236}">
                  <a16:creationId xmlns:a16="http://schemas.microsoft.com/office/drawing/2014/main" id="{22A43900-651E-4AC7-AC73-4A860AF76F4E}"/>
                </a:ext>
              </a:extLst>
            </p:cNvPr>
            <p:cNvSpPr>
              <a:spLocks/>
            </p:cNvSpPr>
            <p:nvPr/>
          </p:nvSpPr>
          <p:spPr bwMode="auto">
            <a:xfrm>
              <a:off x="8597396" y="4707931"/>
              <a:ext cx="102273" cy="135866"/>
            </a:xfrm>
            <a:custGeom>
              <a:avLst/>
              <a:gdLst>
                <a:gd name="T0" fmla="*/ 39 w 116"/>
                <a:gd name="T1" fmla="*/ 82 h 154"/>
                <a:gd name="T2" fmla="*/ 97 w 116"/>
                <a:gd name="T3" fmla="*/ 154 h 154"/>
                <a:gd name="T4" fmla="*/ 116 w 116"/>
                <a:gd name="T5" fmla="*/ 138 h 154"/>
                <a:gd name="T6" fmla="*/ 71 w 116"/>
                <a:gd name="T7" fmla="*/ 84 h 154"/>
                <a:gd name="T8" fmla="*/ 87 w 116"/>
                <a:gd name="T9" fmla="*/ 71 h 154"/>
                <a:gd name="T10" fmla="*/ 97 w 116"/>
                <a:gd name="T11" fmla="*/ 43 h 154"/>
                <a:gd name="T12" fmla="*/ 90 w 116"/>
                <a:gd name="T13" fmla="*/ 20 h 154"/>
                <a:gd name="T14" fmla="*/ 71 w 116"/>
                <a:gd name="T15" fmla="*/ 6 h 154"/>
                <a:gd name="T16" fmla="*/ 53 w 116"/>
                <a:gd name="T17" fmla="*/ 1 h 154"/>
                <a:gd name="T18" fmla="*/ 34 w 116"/>
                <a:gd name="T19" fmla="*/ 0 h 154"/>
                <a:gd name="T20" fmla="*/ 14 w 116"/>
                <a:gd name="T21" fmla="*/ 0 h 154"/>
                <a:gd name="T22" fmla="*/ 0 w 116"/>
                <a:gd name="T23" fmla="*/ 0 h 154"/>
                <a:gd name="T24" fmla="*/ 0 w 116"/>
                <a:gd name="T25" fmla="*/ 3 h 154"/>
                <a:gd name="T26" fmla="*/ 0 w 116"/>
                <a:gd name="T27" fmla="*/ 56 h 154"/>
                <a:gd name="T28" fmla="*/ 0 w 116"/>
                <a:gd name="T29" fmla="*/ 76 h 154"/>
                <a:gd name="T30" fmla="*/ 0 w 116"/>
                <a:gd name="T31" fmla="*/ 123 h 154"/>
                <a:gd name="T32" fmla="*/ 0 w 116"/>
                <a:gd name="T33" fmla="*/ 151 h 154"/>
                <a:gd name="T34" fmla="*/ 24 w 116"/>
                <a:gd name="T35" fmla="*/ 151 h 154"/>
                <a:gd name="T36" fmla="*/ 24 w 116"/>
                <a:gd name="T37" fmla="*/ 116 h 154"/>
                <a:gd name="T38" fmla="*/ 24 w 116"/>
                <a:gd name="T39" fmla="*/ 76 h 154"/>
                <a:gd name="T40" fmla="*/ 24 w 116"/>
                <a:gd name="T41" fmla="*/ 54 h 154"/>
                <a:gd name="T42" fmla="*/ 24 w 116"/>
                <a:gd name="T43" fmla="*/ 21 h 154"/>
                <a:gd name="T44" fmla="*/ 29 w 116"/>
                <a:gd name="T45" fmla="*/ 21 h 154"/>
                <a:gd name="T46" fmla="*/ 44 w 116"/>
                <a:gd name="T47" fmla="*/ 21 h 154"/>
                <a:gd name="T48" fmla="*/ 57 w 116"/>
                <a:gd name="T49" fmla="*/ 24 h 154"/>
                <a:gd name="T50" fmla="*/ 68 w 116"/>
                <a:gd name="T51" fmla="*/ 32 h 154"/>
                <a:gd name="T52" fmla="*/ 71 w 116"/>
                <a:gd name="T53" fmla="*/ 46 h 154"/>
                <a:gd name="T54" fmla="*/ 69 w 116"/>
                <a:gd name="T55" fmla="*/ 59 h 154"/>
                <a:gd name="T56" fmla="*/ 62 w 116"/>
                <a:gd name="T57" fmla="*/ 68 h 154"/>
                <a:gd name="T58" fmla="*/ 51 w 116"/>
                <a:gd name="T59" fmla="*/ 76 h 154"/>
                <a:gd name="T60" fmla="*/ 39 w 116"/>
                <a:gd name="T61" fmla="*/ 8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154">
                  <a:moveTo>
                    <a:pt x="39" y="82"/>
                  </a:moveTo>
                  <a:cubicBezTo>
                    <a:pt x="97" y="154"/>
                    <a:pt x="97" y="154"/>
                    <a:pt x="97" y="154"/>
                  </a:cubicBezTo>
                  <a:cubicBezTo>
                    <a:pt x="116" y="138"/>
                    <a:pt x="116" y="138"/>
                    <a:pt x="116" y="138"/>
                  </a:cubicBezTo>
                  <a:cubicBezTo>
                    <a:pt x="71" y="84"/>
                    <a:pt x="71" y="84"/>
                    <a:pt x="71" y="84"/>
                  </a:cubicBezTo>
                  <a:cubicBezTo>
                    <a:pt x="71" y="84"/>
                    <a:pt x="81" y="76"/>
                    <a:pt x="87" y="71"/>
                  </a:cubicBezTo>
                  <a:cubicBezTo>
                    <a:pt x="93" y="63"/>
                    <a:pt x="97" y="54"/>
                    <a:pt x="97" y="43"/>
                  </a:cubicBezTo>
                  <a:cubicBezTo>
                    <a:pt x="97" y="34"/>
                    <a:pt x="95" y="27"/>
                    <a:pt x="90" y="20"/>
                  </a:cubicBezTo>
                  <a:cubicBezTo>
                    <a:pt x="85" y="14"/>
                    <a:pt x="79" y="9"/>
                    <a:pt x="71" y="6"/>
                  </a:cubicBezTo>
                  <a:cubicBezTo>
                    <a:pt x="65" y="3"/>
                    <a:pt x="59" y="1"/>
                    <a:pt x="53" y="1"/>
                  </a:cubicBezTo>
                  <a:cubicBezTo>
                    <a:pt x="47" y="0"/>
                    <a:pt x="41" y="0"/>
                    <a:pt x="34" y="0"/>
                  </a:cubicBezTo>
                  <a:cubicBezTo>
                    <a:pt x="34" y="0"/>
                    <a:pt x="14" y="0"/>
                    <a:pt x="14" y="0"/>
                  </a:cubicBezTo>
                  <a:cubicBezTo>
                    <a:pt x="14" y="0"/>
                    <a:pt x="0" y="0"/>
                    <a:pt x="0" y="0"/>
                  </a:cubicBezTo>
                  <a:cubicBezTo>
                    <a:pt x="0" y="3"/>
                    <a:pt x="0" y="3"/>
                    <a:pt x="0" y="3"/>
                  </a:cubicBezTo>
                  <a:cubicBezTo>
                    <a:pt x="0" y="3"/>
                    <a:pt x="0" y="56"/>
                    <a:pt x="0" y="56"/>
                  </a:cubicBezTo>
                  <a:cubicBezTo>
                    <a:pt x="0" y="76"/>
                    <a:pt x="0" y="76"/>
                    <a:pt x="0" y="76"/>
                  </a:cubicBezTo>
                  <a:cubicBezTo>
                    <a:pt x="0" y="123"/>
                    <a:pt x="0" y="123"/>
                    <a:pt x="0" y="123"/>
                  </a:cubicBezTo>
                  <a:cubicBezTo>
                    <a:pt x="0" y="151"/>
                    <a:pt x="0" y="151"/>
                    <a:pt x="0" y="151"/>
                  </a:cubicBezTo>
                  <a:cubicBezTo>
                    <a:pt x="24" y="151"/>
                    <a:pt x="24" y="151"/>
                    <a:pt x="24" y="151"/>
                  </a:cubicBezTo>
                  <a:cubicBezTo>
                    <a:pt x="24" y="116"/>
                    <a:pt x="24" y="116"/>
                    <a:pt x="24" y="116"/>
                  </a:cubicBezTo>
                  <a:cubicBezTo>
                    <a:pt x="24" y="76"/>
                    <a:pt x="24" y="76"/>
                    <a:pt x="24" y="76"/>
                  </a:cubicBezTo>
                  <a:cubicBezTo>
                    <a:pt x="24" y="54"/>
                    <a:pt x="24" y="54"/>
                    <a:pt x="24" y="54"/>
                  </a:cubicBezTo>
                  <a:cubicBezTo>
                    <a:pt x="24" y="21"/>
                    <a:pt x="24" y="21"/>
                    <a:pt x="24" y="21"/>
                  </a:cubicBezTo>
                  <a:cubicBezTo>
                    <a:pt x="29" y="21"/>
                    <a:pt x="29" y="21"/>
                    <a:pt x="29" y="21"/>
                  </a:cubicBezTo>
                  <a:cubicBezTo>
                    <a:pt x="39" y="21"/>
                    <a:pt x="44" y="21"/>
                    <a:pt x="44" y="21"/>
                  </a:cubicBezTo>
                  <a:cubicBezTo>
                    <a:pt x="49" y="22"/>
                    <a:pt x="53" y="23"/>
                    <a:pt x="57" y="24"/>
                  </a:cubicBezTo>
                  <a:cubicBezTo>
                    <a:pt x="61" y="26"/>
                    <a:pt x="65" y="29"/>
                    <a:pt x="68" y="32"/>
                  </a:cubicBezTo>
                  <a:cubicBezTo>
                    <a:pt x="70" y="36"/>
                    <a:pt x="71" y="40"/>
                    <a:pt x="71" y="46"/>
                  </a:cubicBezTo>
                  <a:cubicBezTo>
                    <a:pt x="71" y="51"/>
                    <a:pt x="70" y="56"/>
                    <a:pt x="69" y="59"/>
                  </a:cubicBezTo>
                  <a:cubicBezTo>
                    <a:pt x="67" y="63"/>
                    <a:pt x="65" y="66"/>
                    <a:pt x="62" y="68"/>
                  </a:cubicBezTo>
                  <a:cubicBezTo>
                    <a:pt x="59" y="71"/>
                    <a:pt x="56" y="74"/>
                    <a:pt x="51" y="76"/>
                  </a:cubicBezTo>
                  <a:cubicBezTo>
                    <a:pt x="45" y="80"/>
                    <a:pt x="39" y="82"/>
                    <a:pt x="39" y="8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5" name="Straight Connector 24">
            <a:extLst>
              <a:ext uri="{FF2B5EF4-FFF2-40B4-BE49-F238E27FC236}">
                <a16:creationId xmlns:a16="http://schemas.microsoft.com/office/drawing/2014/main" id="{3B28DC33-08C2-FB42-99B4-0451F625E47F}"/>
              </a:ext>
            </a:extLst>
          </p:cNvPr>
          <p:cNvCxnSpPr>
            <a:cxnSpLocks/>
          </p:cNvCxnSpPr>
          <p:nvPr userDrawn="1"/>
        </p:nvCxnSpPr>
        <p:spPr>
          <a:xfrm>
            <a:off x="336702" y="772986"/>
            <a:ext cx="8467456" cy="0"/>
          </a:xfrm>
          <a:prstGeom prst="line">
            <a:avLst/>
          </a:prstGeom>
          <a:ln w="952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089582"/>
      </p:ext>
    </p:extLst>
  </p:cSld>
  <p:clrMapOvr>
    <a:masterClrMapping/>
  </p:clrMapOvr>
  <p:hf hdr="0" ftr="0" dt="0"/>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RF_Question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5BB97FA-32BC-498D-AC3F-3FF072D1729B}"/>
              </a:ext>
            </a:extLst>
          </p:cNvPr>
          <p:cNvSpPr>
            <a:spLocks noGrp="1"/>
          </p:cNvSpPr>
          <p:nvPr>
            <p:ph type="sldNum" sz="quarter" idx="12"/>
            <p:custDataLst>
              <p:tags r:id="rId1"/>
            </p:custDataLst>
          </p:nvPr>
        </p:nvSpPr>
        <p:spPr/>
        <p:txBody>
          <a:bodyPr/>
          <a:lstStyle/>
          <a:p>
            <a:fld id="{8AE658E8-9B3B-41CF-9D54-C22306B86F23}" type="slidenum">
              <a:rPr lang="en-CA" smtClean="0"/>
              <a:pPr/>
              <a:t>‹#›</a:t>
            </a:fld>
            <a:endParaRPr lang="en-CA" dirty="0"/>
          </a:p>
        </p:txBody>
      </p:sp>
      <p:sp>
        <p:nvSpPr>
          <p:cNvPr id="11" name="FooterBox"/>
          <p:cNvSpPr txBox="1"/>
          <p:nvPr userDrawn="1">
            <p:custDataLst>
              <p:tags r:id="rId2"/>
            </p:custDataLst>
          </p:nvPr>
        </p:nvSpPr>
        <p:spPr>
          <a:xfrm>
            <a:off x="607037" y="4744276"/>
            <a:ext cx="1219886" cy="123111"/>
          </a:xfrm>
          <a:prstGeom prst="rect">
            <a:avLst/>
          </a:prstGeom>
          <a:noFill/>
        </p:spPr>
        <p:txBody>
          <a:bodyPr wrap="none" lIns="0" tIns="0" rIns="0" bIns="0" rtlCol="0">
            <a:spAutoFit/>
          </a:bodyPr>
          <a:lstStyle/>
          <a:p>
            <a:pPr algn="l"/>
            <a:r>
              <a:rPr lang="en-CA" sz="800">
                <a:solidFill>
                  <a:schemeClr val="bg2"/>
                </a:solidFill>
                <a:latin typeface="Arial" panose="020B0604020202020204" pitchFamily="34" charset="0"/>
                <a:cs typeface="Arial" panose="020B0604020202020204" pitchFamily="34" charset="0"/>
              </a:rPr>
              <a:t>Intellectual Property Trials </a:t>
            </a:r>
            <a:endParaRPr lang="en-CA" sz="800" dirty="0">
              <a:solidFill>
                <a:schemeClr val="bg2"/>
              </a:solidFill>
              <a:latin typeface="Arial" panose="020B0604020202020204" pitchFamily="34" charset="0"/>
              <a:cs typeface="Arial" panose="020B0604020202020204" pitchFamily="34" charset="0"/>
            </a:endParaRPr>
          </a:p>
        </p:txBody>
      </p:sp>
      <p:sp>
        <p:nvSpPr>
          <p:cNvPr id="6" name="Freeform 6"/>
          <p:cNvSpPr>
            <a:spLocks noEditPoints="1"/>
          </p:cNvSpPr>
          <p:nvPr userDrawn="1">
            <p:custDataLst>
              <p:tags r:id="rId3"/>
            </p:custDataLst>
          </p:nvPr>
        </p:nvSpPr>
        <p:spPr bwMode="auto">
          <a:xfrm>
            <a:off x="3824000" y="1213332"/>
            <a:ext cx="1402844" cy="1208411"/>
          </a:xfrm>
          <a:custGeom>
            <a:avLst/>
            <a:gdLst>
              <a:gd name="T0" fmla="*/ 0 w 4588"/>
              <a:gd name="T1" fmla="*/ 2386 h 3952"/>
              <a:gd name="T2" fmla="*/ 179 w 4588"/>
              <a:gd name="T3" fmla="*/ 3952 h 3952"/>
              <a:gd name="T4" fmla="*/ 1347 w 4588"/>
              <a:gd name="T5" fmla="*/ 3683 h 3952"/>
              <a:gd name="T6" fmla="*/ 1342 w 4588"/>
              <a:gd name="T7" fmla="*/ 1084 h 3952"/>
              <a:gd name="T8" fmla="*/ 890 w 4588"/>
              <a:gd name="T9" fmla="*/ 3485 h 3952"/>
              <a:gd name="T10" fmla="*/ 775 w 4588"/>
              <a:gd name="T11" fmla="*/ 3509 h 3952"/>
              <a:gd name="T12" fmla="*/ 472 w 4588"/>
              <a:gd name="T13" fmla="*/ 3266 h 3952"/>
              <a:gd name="T14" fmla="*/ 437 w 4588"/>
              <a:gd name="T15" fmla="*/ 3181 h 3952"/>
              <a:gd name="T16" fmla="*/ 1342 w 4588"/>
              <a:gd name="T17" fmla="*/ 1193 h 3952"/>
              <a:gd name="T18" fmla="*/ 1342 w 4588"/>
              <a:gd name="T19" fmla="*/ 3569 h 3952"/>
              <a:gd name="T20" fmla="*/ 4235 w 4588"/>
              <a:gd name="T21" fmla="*/ 2262 h 3952"/>
              <a:gd name="T22" fmla="*/ 3191 w 4588"/>
              <a:gd name="T23" fmla="*/ 0 h 3952"/>
              <a:gd name="T24" fmla="*/ 1983 w 4588"/>
              <a:gd name="T25" fmla="*/ 780 h 3952"/>
              <a:gd name="T26" fmla="*/ 3186 w 4588"/>
              <a:gd name="T27" fmla="*/ 109 h 3952"/>
              <a:gd name="T28" fmla="*/ 4135 w 4588"/>
              <a:gd name="T29" fmla="*/ 2197 h 3952"/>
              <a:gd name="T30" fmla="*/ 4120 w 4588"/>
              <a:gd name="T31" fmla="*/ 2237 h 3952"/>
              <a:gd name="T32" fmla="*/ 3723 w 4588"/>
              <a:gd name="T33" fmla="*/ 2520 h 3952"/>
              <a:gd name="T34" fmla="*/ 3663 w 4588"/>
              <a:gd name="T35" fmla="*/ 2510 h 3952"/>
              <a:gd name="T36" fmla="*/ 3136 w 4588"/>
              <a:gd name="T37" fmla="*/ 2654 h 3952"/>
              <a:gd name="T38" fmla="*/ 3673 w 4588"/>
              <a:gd name="T39" fmla="*/ 2625 h 3952"/>
              <a:gd name="T40" fmla="*/ 4483 w 4588"/>
              <a:gd name="T41" fmla="*/ 2973 h 3952"/>
              <a:gd name="T42" fmla="*/ 2898 w 4588"/>
              <a:gd name="T43" fmla="*/ 1183 h 3952"/>
              <a:gd name="T44" fmla="*/ 2898 w 4588"/>
              <a:gd name="T45" fmla="*/ 1442 h 3952"/>
              <a:gd name="T46" fmla="*/ 2898 w 4588"/>
              <a:gd name="T47" fmla="*/ 1183 h 3952"/>
              <a:gd name="T48" fmla="*/ 3171 w 4588"/>
              <a:gd name="T49" fmla="*/ 1312 h 3952"/>
              <a:gd name="T50" fmla="*/ 3430 w 4588"/>
              <a:gd name="T51" fmla="*/ 1312 h 3952"/>
              <a:gd name="T52" fmla="*/ 3703 w 4588"/>
              <a:gd name="T53" fmla="*/ 1183 h 3952"/>
              <a:gd name="T54" fmla="*/ 3703 w 4588"/>
              <a:gd name="T55" fmla="*/ 1442 h 3952"/>
              <a:gd name="T56" fmla="*/ 3703 w 4588"/>
              <a:gd name="T57" fmla="*/ 1183 h 3952"/>
              <a:gd name="T58" fmla="*/ 1084 w 4588"/>
              <a:gd name="T59" fmla="*/ 1899 h 3952"/>
              <a:gd name="T60" fmla="*/ 1238 w 4588"/>
              <a:gd name="T61" fmla="*/ 1829 h 3952"/>
              <a:gd name="T62" fmla="*/ 1466 w 4588"/>
              <a:gd name="T63" fmla="*/ 1839 h 3952"/>
              <a:gd name="T64" fmla="*/ 1635 w 4588"/>
              <a:gd name="T65" fmla="*/ 1983 h 3952"/>
              <a:gd name="T66" fmla="*/ 1640 w 4588"/>
              <a:gd name="T67" fmla="*/ 2217 h 3952"/>
              <a:gd name="T68" fmla="*/ 1526 w 4588"/>
              <a:gd name="T69" fmla="*/ 2366 h 3952"/>
              <a:gd name="T70" fmla="*/ 1407 w 4588"/>
              <a:gd name="T71" fmla="*/ 2460 h 3952"/>
              <a:gd name="T72" fmla="*/ 1362 w 4588"/>
              <a:gd name="T73" fmla="*/ 2540 h 3952"/>
              <a:gd name="T74" fmla="*/ 1248 w 4588"/>
              <a:gd name="T75" fmla="*/ 2445 h 3952"/>
              <a:gd name="T76" fmla="*/ 1312 w 4588"/>
              <a:gd name="T77" fmla="*/ 2361 h 3952"/>
              <a:gd name="T78" fmla="*/ 1442 w 4588"/>
              <a:gd name="T79" fmla="*/ 2267 h 3952"/>
              <a:gd name="T80" fmla="*/ 1511 w 4588"/>
              <a:gd name="T81" fmla="*/ 2103 h 3952"/>
              <a:gd name="T82" fmla="*/ 1456 w 4588"/>
              <a:gd name="T83" fmla="*/ 1983 h 3952"/>
              <a:gd name="T84" fmla="*/ 1322 w 4588"/>
              <a:gd name="T85" fmla="*/ 1939 h 3952"/>
              <a:gd name="T86" fmla="*/ 1168 w 4588"/>
              <a:gd name="T87" fmla="*/ 1984 h 3952"/>
              <a:gd name="T88" fmla="*/ 1098 w 4588"/>
              <a:gd name="T89" fmla="*/ 2028 h 3952"/>
              <a:gd name="T90" fmla="*/ 1024 w 4588"/>
              <a:gd name="T91" fmla="*/ 1948 h 3952"/>
              <a:gd name="T92" fmla="*/ 1213 w 4588"/>
              <a:gd name="T93" fmla="*/ 2838 h 3952"/>
              <a:gd name="T94" fmla="*/ 1263 w 4588"/>
              <a:gd name="T95" fmla="*/ 2788 h 3952"/>
              <a:gd name="T96" fmla="*/ 1342 w 4588"/>
              <a:gd name="T97" fmla="*/ 2788 h 3952"/>
              <a:gd name="T98" fmla="*/ 1392 w 4588"/>
              <a:gd name="T99" fmla="*/ 2838 h 3952"/>
              <a:gd name="T100" fmla="*/ 1392 w 4588"/>
              <a:gd name="T101" fmla="*/ 2918 h 3952"/>
              <a:gd name="T102" fmla="*/ 1342 w 4588"/>
              <a:gd name="T103" fmla="*/ 2967 h 3952"/>
              <a:gd name="T104" fmla="*/ 1263 w 4588"/>
              <a:gd name="T105" fmla="*/ 2967 h 3952"/>
              <a:gd name="T106" fmla="*/ 1213 w 4588"/>
              <a:gd name="T107" fmla="*/ 2918 h 3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88" h="3952">
                <a:moveTo>
                  <a:pt x="1342" y="1084"/>
                </a:moveTo>
                <a:cubicBezTo>
                  <a:pt x="602" y="1084"/>
                  <a:pt x="0" y="1665"/>
                  <a:pt x="0" y="2386"/>
                </a:cubicBezTo>
                <a:cubicBezTo>
                  <a:pt x="0" y="2724"/>
                  <a:pt x="134" y="3037"/>
                  <a:pt x="358" y="3266"/>
                </a:cubicBezTo>
                <a:cubicBezTo>
                  <a:pt x="348" y="3489"/>
                  <a:pt x="313" y="3798"/>
                  <a:pt x="179" y="3952"/>
                </a:cubicBezTo>
                <a:cubicBezTo>
                  <a:pt x="437" y="3952"/>
                  <a:pt x="696" y="3743"/>
                  <a:pt x="855" y="3594"/>
                </a:cubicBezTo>
                <a:cubicBezTo>
                  <a:pt x="1009" y="3653"/>
                  <a:pt x="1173" y="3683"/>
                  <a:pt x="1347" y="3683"/>
                </a:cubicBezTo>
                <a:cubicBezTo>
                  <a:pt x="2087" y="3683"/>
                  <a:pt x="2689" y="3102"/>
                  <a:pt x="2689" y="2381"/>
                </a:cubicBezTo>
                <a:cubicBezTo>
                  <a:pt x="2689" y="1660"/>
                  <a:pt x="2083" y="1084"/>
                  <a:pt x="1342" y="1084"/>
                </a:cubicBezTo>
                <a:close/>
                <a:moveTo>
                  <a:pt x="1342" y="3569"/>
                </a:moveTo>
                <a:cubicBezTo>
                  <a:pt x="1188" y="3569"/>
                  <a:pt x="1034" y="3539"/>
                  <a:pt x="890" y="3485"/>
                </a:cubicBezTo>
                <a:cubicBezTo>
                  <a:pt x="825" y="3460"/>
                  <a:pt x="825" y="3460"/>
                  <a:pt x="825" y="3460"/>
                </a:cubicBezTo>
                <a:cubicBezTo>
                  <a:pt x="775" y="3509"/>
                  <a:pt x="775" y="3509"/>
                  <a:pt x="775" y="3509"/>
                </a:cubicBezTo>
                <a:cubicBezTo>
                  <a:pt x="686" y="3594"/>
                  <a:pt x="547" y="3718"/>
                  <a:pt x="393" y="3783"/>
                </a:cubicBezTo>
                <a:cubicBezTo>
                  <a:pt x="437" y="3644"/>
                  <a:pt x="467" y="3475"/>
                  <a:pt x="472" y="3266"/>
                </a:cubicBezTo>
                <a:cubicBezTo>
                  <a:pt x="472" y="3216"/>
                  <a:pt x="472" y="3216"/>
                  <a:pt x="472" y="3216"/>
                </a:cubicBezTo>
                <a:cubicBezTo>
                  <a:pt x="437" y="3181"/>
                  <a:pt x="437" y="3181"/>
                  <a:pt x="437" y="3181"/>
                </a:cubicBezTo>
                <a:cubicBezTo>
                  <a:pt x="229" y="2963"/>
                  <a:pt x="114" y="2675"/>
                  <a:pt x="114" y="2376"/>
                </a:cubicBezTo>
                <a:cubicBezTo>
                  <a:pt x="109" y="1725"/>
                  <a:pt x="661" y="1193"/>
                  <a:pt x="1342" y="1193"/>
                </a:cubicBezTo>
                <a:cubicBezTo>
                  <a:pt x="2018" y="1193"/>
                  <a:pt x="2570" y="1725"/>
                  <a:pt x="2570" y="2381"/>
                </a:cubicBezTo>
                <a:cubicBezTo>
                  <a:pt x="2570" y="3037"/>
                  <a:pt x="2018" y="3569"/>
                  <a:pt x="1342" y="3569"/>
                </a:cubicBezTo>
                <a:close/>
                <a:moveTo>
                  <a:pt x="4399" y="2888"/>
                </a:moveTo>
                <a:cubicBezTo>
                  <a:pt x="4305" y="2779"/>
                  <a:pt x="4245" y="2555"/>
                  <a:pt x="4235" y="2262"/>
                </a:cubicBezTo>
                <a:cubicBezTo>
                  <a:pt x="4464" y="2013"/>
                  <a:pt x="4588" y="1695"/>
                  <a:pt x="4588" y="1357"/>
                </a:cubicBezTo>
                <a:cubicBezTo>
                  <a:pt x="4588" y="606"/>
                  <a:pt x="3962" y="0"/>
                  <a:pt x="3191" y="0"/>
                </a:cubicBezTo>
                <a:cubicBezTo>
                  <a:pt x="2679" y="0"/>
                  <a:pt x="2207" y="273"/>
                  <a:pt x="1963" y="706"/>
                </a:cubicBezTo>
                <a:cubicBezTo>
                  <a:pt x="1948" y="731"/>
                  <a:pt x="1958" y="765"/>
                  <a:pt x="1983" y="780"/>
                </a:cubicBezTo>
                <a:cubicBezTo>
                  <a:pt x="2008" y="795"/>
                  <a:pt x="2043" y="785"/>
                  <a:pt x="2058" y="761"/>
                </a:cubicBezTo>
                <a:cubicBezTo>
                  <a:pt x="2281" y="358"/>
                  <a:pt x="2719" y="109"/>
                  <a:pt x="3186" y="109"/>
                </a:cubicBezTo>
                <a:cubicBezTo>
                  <a:pt x="3897" y="109"/>
                  <a:pt x="4473" y="666"/>
                  <a:pt x="4473" y="1352"/>
                </a:cubicBezTo>
                <a:cubicBezTo>
                  <a:pt x="4473" y="1665"/>
                  <a:pt x="4354" y="1963"/>
                  <a:pt x="4135" y="2197"/>
                </a:cubicBezTo>
                <a:cubicBezTo>
                  <a:pt x="4120" y="2212"/>
                  <a:pt x="4120" y="2212"/>
                  <a:pt x="4120" y="2212"/>
                </a:cubicBezTo>
                <a:cubicBezTo>
                  <a:pt x="4120" y="2237"/>
                  <a:pt x="4120" y="2237"/>
                  <a:pt x="4120" y="2237"/>
                </a:cubicBezTo>
                <a:cubicBezTo>
                  <a:pt x="4125" y="2431"/>
                  <a:pt x="4155" y="2674"/>
                  <a:pt x="4245" y="2848"/>
                </a:cubicBezTo>
                <a:cubicBezTo>
                  <a:pt x="4036" y="2799"/>
                  <a:pt x="3832" y="2630"/>
                  <a:pt x="3723" y="2520"/>
                </a:cubicBezTo>
                <a:cubicBezTo>
                  <a:pt x="3698" y="2495"/>
                  <a:pt x="3698" y="2495"/>
                  <a:pt x="3698" y="2495"/>
                </a:cubicBezTo>
                <a:cubicBezTo>
                  <a:pt x="3663" y="2510"/>
                  <a:pt x="3663" y="2510"/>
                  <a:pt x="3663" y="2510"/>
                </a:cubicBezTo>
                <a:cubicBezTo>
                  <a:pt x="3514" y="2570"/>
                  <a:pt x="3355" y="2600"/>
                  <a:pt x="3191" y="2600"/>
                </a:cubicBezTo>
                <a:cubicBezTo>
                  <a:pt x="3161" y="2600"/>
                  <a:pt x="3136" y="2625"/>
                  <a:pt x="3136" y="2654"/>
                </a:cubicBezTo>
                <a:cubicBezTo>
                  <a:pt x="3136" y="2684"/>
                  <a:pt x="3161" y="2709"/>
                  <a:pt x="3191" y="2709"/>
                </a:cubicBezTo>
                <a:cubicBezTo>
                  <a:pt x="3355" y="2709"/>
                  <a:pt x="3519" y="2679"/>
                  <a:pt x="3673" y="2625"/>
                </a:cubicBezTo>
                <a:cubicBezTo>
                  <a:pt x="3852" y="2789"/>
                  <a:pt x="4105" y="2973"/>
                  <a:pt x="4359" y="2973"/>
                </a:cubicBezTo>
                <a:cubicBezTo>
                  <a:pt x="4483" y="2973"/>
                  <a:pt x="4483" y="2973"/>
                  <a:pt x="4483" y="2973"/>
                </a:cubicBezTo>
                <a:lnTo>
                  <a:pt x="4399" y="2888"/>
                </a:lnTo>
                <a:close/>
                <a:moveTo>
                  <a:pt x="2898" y="1183"/>
                </a:moveTo>
                <a:cubicBezTo>
                  <a:pt x="2823" y="1183"/>
                  <a:pt x="2769" y="1243"/>
                  <a:pt x="2769" y="1312"/>
                </a:cubicBezTo>
                <a:cubicBezTo>
                  <a:pt x="2769" y="1387"/>
                  <a:pt x="2828" y="1442"/>
                  <a:pt x="2898" y="1442"/>
                </a:cubicBezTo>
                <a:cubicBezTo>
                  <a:pt x="2973" y="1442"/>
                  <a:pt x="3027" y="1382"/>
                  <a:pt x="3027" y="1312"/>
                </a:cubicBezTo>
                <a:cubicBezTo>
                  <a:pt x="3027" y="1238"/>
                  <a:pt x="2973" y="1183"/>
                  <a:pt x="2898" y="1183"/>
                </a:cubicBezTo>
                <a:close/>
                <a:moveTo>
                  <a:pt x="3301" y="1183"/>
                </a:moveTo>
                <a:cubicBezTo>
                  <a:pt x="3226" y="1183"/>
                  <a:pt x="3171" y="1243"/>
                  <a:pt x="3171" y="1312"/>
                </a:cubicBezTo>
                <a:cubicBezTo>
                  <a:pt x="3171" y="1387"/>
                  <a:pt x="3231" y="1442"/>
                  <a:pt x="3301" y="1442"/>
                </a:cubicBezTo>
                <a:cubicBezTo>
                  <a:pt x="3370" y="1442"/>
                  <a:pt x="3430" y="1382"/>
                  <a:pt x="3430" y="1312"/>
                </a:cubicBezTo>
                <a:cubicBezTo>
                  <a:pt x="3430" y="1238"/>
                  <a:pt x="3370" y="1183"/>
                  <a:pt x="3301" y="1183"/>
                </a:cubicBezTo>
                <a:close/>
                <a:moveTo>
                  <a:pt x="3703" y="1183"/>
                </a:moveTo>
                <a:cubicBezTo>
                  <a:pt x="3629" y="1183"/>
                  <a:pt x="3574" y="1243"/>
                  <a:pt x="3574" y="1312"/>
                </a:cubicBezTo>
                <a:cubicBezTo>
                  <a:pt x="3574" y="1387"/>
                  <a:pt x="3633" y="1442"/>
                  <a:pt x="3703" y="1442"/>
                </a:cubicBezTo>
                <a:cubicBezTo>
                  <a:pt x="3778" y="1442"/>
                  <a:pt x="3833" y="1382"/>
                  <a:pt x="3833" y="1312"/>
                </a:cubicBezTo>
                <a:cubicBezTo>
                  <a:pt x="3833" y="1238"/>
                  <a:pt x="3773" y="1183"/>
                  <a:pt x="3703" y="1183"/>
                </a:cubicBezTo>
                <a:close/>
                <a:moveTo>
                  <a:pt x="1024" y="1948"/>
                </a:moveTo>
                <a:cubicBezTo>
                  <a:pt x="1044" y="1934"/>
                  <a:pt x="1064" y="1914"/>
                  <a:pt x="1084" y="1899"/>
                </a:cubicBezTo>
                <a:cubicBezTo>
                  <a:pt x="1103" y="1884"/>
                  <a:pt x="1128" y="1869"/>
                  <a:pt x="1153" y="1859"/>
                </a:cubicBezTo>
                <a:cubicBezTo>
                  <a:pt x="1178" y="1849"/>
                  <a:pt x="1208" y="1839"/>
                  <a:pt x="1238" y="1829"/>
                </a:cubicBezTo>
                <a:cubicBezTo>
                  <a:pt x="1268" y="1819"/>
                  <a:pt x="1302" y="1819"/>
                  <a:pt x="1337" y="1819"/>
                </a:cubicBezTo>
                <a:cubicBezTo>
                  <a:pt x="1382" y="1819"/>
                  <a:pt x="1427" y="1824"/>
                  <a:pt x="1466" y="1839"/>
                </a:cubicBezTo>
                <a:cubicBezTo>
                  <a:pt x="1506" y="1854"/>
                  <a:pt x="1541" y="1869"/>
                  <a:pt x="1566" y="1894"/>
                </a:cubicBezTo>
                <a:cubicBezTo>
                  <a:pt x="1596" y="1919"/>
                  <a:pt x="1616" y="1948"/>
                  <a:pt x="1635" y="1983"/>
                </a:cubicBezTo>
                <a:cubicBezTo>
                  <a:pt x="1650" y="2018"/>
                  <a:pt x="1660" y="2058"/>
                  <a:pt x="1660" y="2102"/>
                </a:cubicBezTo>
                <a:cubicBezTo>
                  <a:pt x="1660" y="2147"/>
                  <a:pt x="1655" y="2187"/>
                  <a:pt x="1640" y="2217"/>
                </a:cubicBezTo>
                <a:cubicBezTo>
                  <a:pt x="1625" y="2247"/>
                  <a:pt x="1610" y="2276"/>
                  <a:pt x="1591" y="2301"/>
                </a:cubicBezTo>
                <a:cubicBezTo>
                  <a:pt x="1571" y="2326"/>
                  <a:pt x="1551" y="2346"/>
                  <a:pt x="1526" y="2366"/>
                </a:cubicBezTo>
                <a:cubicBezTo>
                  <a:pt x="1501" y="2386"/>
                  <a:pt x="1481" y="2401"/>
                  <a:pt x="1461" y="2416"/>
                </a:cubicBezTo>
                <a:cubicBezTo>
                  <a:pt x="1442" y="2431"/>
                  <a:pt x="1422" y="2446"/>
                  <a:pt x="1407" y="2460"/>
                </a:cubicBezTo>
                <a:cubicBezTo>
                  <a:pt x="1392" y="2475"/>
                  <a:pt x="1377" y="2475"/>
                  <a:pt x="1372" y="2495"/>
                </a:cubicBezTo>
                <a:cubicBezTo>
                  <a:pt x="1362" y="2540"/>
                  <a:pt x="1362" y="2540"/>
                  <a:pt x="1362" y="2540"/>
                </a:cubicBezTo>
                <a:cubicBezTo>
                  <a:pt x="1257" y="2540"/>
                  <a:pt x="1257" y="2540"/>
                  <a:pt x="1257" y="2540"/>
                </a:cubicBezTo>
                <a:cubicBezTo>
                  <a:pt x="1248" y="2445"/>
                  <a:pt x="1248" y="2445"/>
                  <a:pt x="1248" y="2445"/>
                </a:cubicBezTo>
                <a:cubicBezTo>
                  <a:pt x="1248" y="2421"/>
                  <a:pt x="1253" y="2421"/>
                  <a:pt x="1263" y="2401"/>
                </a:cubicBezTo>
                <a:cubicBezTo>
                  <a:pt x="1272" y="2381"/>
                  <a:pt x="1292" y="2376"/>
                  <a:pt x="1312" y="2361"/>
                </a:cubicBezTo>
                <a:cubicBezTo>
                  <a:pt x="1332" y="2346"/>
                  <a:pt x="1352" y="2331"/>
                  <a:pt x="1377" y="2316"/>
                </a:cubicBezTo>
                <a:cubicBezTo>
                  <a:pt x="1402" y="2301"/>
                  <a:pt x="1422" y="2286"/>
                  <a:pt x="1442" y="2267"/>
                </a:cubicBezTo>
                <a:cubicBezTo>
                  <a:pt x="1461" y="2247"/>
                  <a:pt x="1481" y="2227"/>
                  <a:pt x="1491" y="2197"/>
                </a:cubicBezTo>
                <a:cubicBezTo>
                  <a:pt x="1506" y="2172"/>
                  <a:pt x="1511" y="2142"/>
                  <a:pt x="1511" y="2103"/>
                </a:cubicBezTo>
                <a:cubicBezTo>
                  <a:pt x="1511" y="2078"/>
                  <a:pt x="1506" y="2053"/>
                  <a:pt x="1496" y="2033"/>
                </a:cubicBezTo>
                <a:cubicBezTo>
                  <a:pt x="1486" y="2013"/>
                  <a:pt x="1471" y="1993"/>
                  <a:pt x="1456" y="1983"/>
                </a:cubicBezTo>
                <a:cubicBezTo>
                  <a:pt x="1441" y="1968"/>
                  <a:pt x="1422" y="1959"/>
                  <a:pt x="1397" y="1949"/>
                </a:cubicBezTo>
                <a:cubicBezTo>
                  <a:pt x="1372" y="1939"/>
                  <a:pt x="1347" y="1939"/>
                  <a:pt x="1322" y="1939"/>
                </a:cubicBezTo>
                <a:cubicBezTo>
                  <a:pt x="1287" y="1939"/>
                  <a:pt x="1257" y="1944"/>
                  <a:pt x="1233" y="1954"/>
                </a:cubicBezTo>
                <a:cubicBezTo>
                  <a:pt x="1208" y="1964"/>
                  <a:pt x="1188" y="1974"/>
                  <a:pt x="1168" y="1984"/>
                </a:cubicBezTo>
                <a:cubicBezTo>
                  <a:pt x="1148" y="1994"/>
                  <a:pt x="1138" y="2003"/>
                  <a:pt x="1123" y="2014"/>
                </a:cubicBezTo>
                <a:cubicBezTo>
                  <a:pt x="1113" y="2023"/>
                  <a:pt x="1103" y="2028"/>
                  <a:pt x="1098" y="2028"/>
                </a:cubicBezTo>
                <a:cubicBezTo>
                  <a:pt x="1083" y="2028"/>
                  <a:pt x="1074" y="2023"/>
                  <a:pt x="1064" y="2009"/>
                </a:cubicBezTo>
                <a:lnTo>
                  <a:pt x="1024" y="1948"/>
                </a:lnTo>
                <a:close/>
                <a:moveTo>
                  <a:pt x="1208" y="2878"/>
                </a:moveTo>
                <a:cubicBezTo>
                  <a:pt x="1208" y="2863"/>
                  <a:pt x="1208" y="2853"/>
                  <a:pt x="1213" y="2838"/>
                </a:cubicBezTo>
                <a:cubicBezTo>
                  <a:pt x="1218" y="2828"/>
                  <a:pt x="1223" y="2818"/>
                  <a:pt x="1233" y="2808"/>
                </a:cubicBezTo>
                <a:cubicBezTo>
                  <a:pt x="1243" y="2798"/>
                  <a:pt x="1253" y="2793"/>
                  <a:pt x="1263" y="2788"/>
                </a:cubicBezTo>
                <a:cubicBezTo>
                  <a:pt x="1273" y="2783"/>
                  <a:pt x="1288" y="2779"/>
                  <a:pt x="1303" y="2779"/>
                </a:cubicBezTo>
                <a:cubicBezTo>
                  <a:pt x="1317" y="2779"/>
                  <a:pt x="1327" y="2784"/>
                  <a:pt x="1342" y="2788"/>
                </a:cubicBezTo>
                <a:cubicBezTo>
                  <a:pt x="1352" y="2793"/>
                  <a:pt x="1362" y="2798"/>
                  <a:pt x="1372" y="2808"/>
                </a:cubicBezTo>
                <a:cubicBezTo>
                  <a:pt x="1382" y="2818"/>
                  <a:pt x="1387" y="2828"/>
                  <a:pt x="1392" y="2838"/>
                </a:cubicBezTo>
                <a:cubicBezTo>
                  <a:pt x="1397" y="2848"/>
                  <a:pt x="1402" y="2863"/>
                  <a:pt x="1402" y="2878"/>
                </a:cubicBezTo>
                <a:cubicBezTo>
                  <a:pt x="1402" y="2893"/>
                  <a:pt x="1397" y="2903"/>
                  <a:pt x="1392" y="2918"/>
                </a:cubicBezTo>
                <a:cubicBezTo>
                  <a:pt x="1387" y="2928"/>
                  <a:pt x="1382" y="2938"/>
                  <a:pt x="1372" y="2948"/>
                </a:cubicBezTo>
                <a:cubicBezTo>
                  <a:pt x="1362" y="2958"/>
                  <a:pt x="1352" y="2963"/>
                  <a:pt x="1342" y="2967"/>
                </a:cubicBezTo>
                <a:cubicBezTo>
                  <a:pt x="1332" y="2973"/>
                  <a:pt x="1317" y="2973"/>
                  <a:pt x="1303" y="2973"/>
                </a:cubicBezTo>
                <a:cubicBezTo>
                  <a:pt x="1288" y="2973"/>
                  <a:pt x="1278" y="2973"/>
                  <a:pt x="1263" y="2967"/>
                </a:cubicBezTo>
                <a:cubicBezTo>
                  <a:pt x="1253" y="2962"/>
                  <a:pt x="1243" y="2958"/>
                  <a:pt x="1233" y="2948"/>
                </a:cubicBezTo>
                <a:cubicBezTo>
                  <a:pt x="1223" y="2938"/>
                  <a:pt x="1218" y="2928"/>
                  <a:pt x="1213" y="2918"/>
                </a:cubicBezTo>
                <a:cubicBezTo>
                  <a:pt x="1213" y="2903"/>
                  <a:pt x="1208" y="2888"/>
                  <a:pt x="1208" y="287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CA" dirty="0"/>
          </a:p>
        </p:txBody>
      </p:sp>
      <p:sp>
        <p:nvSpPr>
          <p:cNvPr id="3" name="QuestionsTitle"/>
          <p:cNvSpPr>
            <a:spLocks noGrp="1"/>
          </p:cNvSpPr>
          <p:nvPr>
            <p:ph type="body" sz="quarter" idx="14" hasCustomPrompt="1"/>
            <p:custDataLst>
              <p:tags r:id="rId4"/>
            </p:custDataLst>
          </p:nvPr>
        </p:nvSpPr>
        <p:spPr>
          <a:xfrm>
            <a:off x="365124" y="2781300"/>
            <a:ext cx="8439150" cy="523220"/>
          </a:xfrm>
        </p:spPr>
        <p:txBody>
          <a:bodyPr/>
          <a:lstStyle>
            <a:lvl1pPr marL="0" indent="0" algn="ctr">
              <a:buNone/>
              <a:defRPr sz="2800" b="1">
                <a:latin typeface="+mj-lt"/>
              </a:defRPr>
            </a:lvl1pPr>
          </a:lstStyle>
          <a:p>
            <a:pPr lvl="0"/>
            <a:r>
              <a:rPr lang="en-CA" dirty="0"/>
              <a:t>Questions</a:t>
            </a:r>
          </a:p>
        </p:txBody>
      </p:sp>
    </p:spTree>
    <p:extLst>
      <p:ext uri="{BB962C8B-B14F-4D97-AF65-F5344CB8AC3E}">
        <p14:creationId xmlns:p14="http://schemas.microsoft.com/office/powerpoint/2010/main" val="1589134301"/>
      </p:ext>
    </p:extLst>
  </p:cSld>
  <p:clrMapOvr>
    <a:masterClrMapping/>
  </p:clrMapOvr>
  <p:hf hdr="0" ftr="0" dt="0"/>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NRF_Presentation cover">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F00DC3E-3D0E-4073-B303-9B8C1ADFB803}"/>
              </a:ext>
            </a:extLst>
          </p:cNvPr>
          <p:cNvPicPr>
            <a:picLocks noChangeAspect="1" noChangeArrowheads="1"/>
          </p:cNvPicPr>
          <p:nvPr userDrawn="1">
            <p:custDataLst>
              <p:tags r:id="rId1"/>
            </p:custDataLst>
          </p:nvPr>
        </p:nvPicPr>
        <p:blipFill>
          <a:blip r:embed="rId7" cstate="screen">
            <a:extLst>
              <a:ext uri="{28A0092B-C50C-407E-A947-70E740481C1C}">
                <a14:useLocalDpi xmlns:a14="http://schemas.microsoft.com/office/drawing/2010/main"/>
              </a:ext>
            </a:extLst>
          </a:blip>
          <a:srcRect/>
          <a:stretch>
            <a:fillRect/>
          </a:stretch>
        </p:blipFill>
        <p:spPr bwMode="auto">
          <a:xfrm>
            <a:off x="354052" y="339725"/>
            <a:ext cx="2696979" cy="300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LegalEntityBox"/>
          <p:cNvSpPr txBox="1"/>
          <p:nvPr userDrawn="1">
            <p:custDataLst>
              <p:tags r:id="rId2"/>
            </p:custDataLst>
          </p:nvPr>
        </p:nvSpPr>
        <p:spPr>
          <a:xfrm>
            <a:off x="342009" y="4479925"/>
            <a:ext cx="3240000" cy="253236"/>
          </a:xfrm>
          <a:prstGeom prst="rect">
            <a:avLst/>
          </a:prstGeom>
          <a:noFill/>
        </p:spPr>
        <p:txBody>
          <a:bodyPr wrap="square" lIns="0" tIns="0" rIns="0" bIns="0" rtlCol="0" anchor="b">
            <a:noAutofit/>
          </a:bodyPr>
          <a:lstStyle/>
          <a:p>
            <a:pPr algn="l"/>
            <a:r>
              <a:rPr lang="en-CA" sz="800" dirty="0">
                <a:solidFill>
                  <a:schemeClr val="bg2"/>
                </a:solidFill>
                <a:latin typeface="+mn-lt"/>
              </a:rPr>
              <a:t>Norton Rose Fulbright Canada LLP</a:t>
            </a:r>
          </a:p>
        </p:txBody>
      </p:sp>
      <p:sp>
        <p:nvSpPr>
          <p:cNvPr id="13" name="Date"/>
          <p:cNvSpPr txBox="1"/>
          <p:nvPr userDrawn="1">
            <p:custDataLst>
              <p:tags r:id="rId3"/>
            </p:custDataLst>
          </p:nvPr>
        </p:nvSpPr>
        <p:spPr>
          <a:xfrm>
            <a:off x="342000" y="4744276"/>
            <a:ext cx="3240000" cy="123111"/>
          </a:xfrm>
          <a:prstGeom prst="rect">
            <a:avLst/>
          </a:prstGeom>
          <a:noFill/>
        </p:spPr>
        <p:txBody>
          <a:bodyPr wrap="square" lIns="0" tIns="0" rIns="0" bIns="0" rtlCol="0">
            <a:noAutofit/>
          </a:bodyPr>
          <a:lstStyle/>
          <a:p>
            <a:pPr algn="l"/>
            <a:r>
              <a:rPr lang="en-CA" sz="800">
                <a:solidFill>
                  <a:schemeClr val="bg2"/>
                </a:solidFill>
                <a:latin typeface="+mn-lt"/>
              </a:rPr>
              <a:t>Intellectual Property Trials </a:t>
            </a:r>
            <a:endParaRPr lang="en-CA" sz="800" dirty="0">
              <a:solidFill>
                <a:schemeClr val="bg2"/>
              </a:solidFill>
              <a:latin typeface="+mn-lt"/>
            </a:endParaRPr>
          </a:p>
        </p:txBody>
      </p:sp>
      <p:sp>
        <p:nvSpPr>
          <p:cNvPr id="8" name="Title">
            <a:extLst>
              <a:ext uri="{FF2B5EF4-FFF2-40B4-BE49-F238E27FC236}">
                <a16:creationId xmlns:a16="http://schemas.microsoft.com/office/drawing/2014/main" id="{4AF2DFEA-B2EE-4C5D-9AA0-F9FC27FFB238}"/>
              </a:ext>
            </a:extLst>
          </p:cNvPr>
          <p:cNvSpPr>
            <a:spLocks noGrp="1"/>
          </p:cNvSpPr>
          <p:nvPr>
            <p:ph type="body" sz="quarter" idx="19" hasCustomPrompt="1"/>
            <p:custDataLst>
              <p:tags r:id="rId4"/>
            </p:custDataLst>
          </p:nvPr>
        </p:nvSpPr>
        <p:spPr>
          <a:xfrm>
            <a:off x="341999" y="1385888"/>
            <a:ext cx="6326317" cy="1285853"/>
          </a:xfrm>
        </p:spPr>
        <p:txBody>
          <a:bodyPr>
            <a:noAutofit/>
          </a:bodyPr>
          <a:lstStyle>
            <a:lvl1pPr marL="0" indent="0">
              <a:lnSpc>
                <a:spcPct val="80000"/>
              </a:lnSpc>
              <a:spcBef>
                <a:spcPts val="0"/>
              </a:spcBef>
              <a:spcAft>
                <a:spcPts val="600"/>
              </a:spcAft>
              <a:buNone/>
              <a:defRPr lang="en-GB" sz="2400" b="1" i="0" kern="1200" cap="none" spc="-70" baseline="0" dirty="0">
                <a:solidFill>
                  <a:schemeClr val="tx1"/>
                </a:solidFill>
                <a:latin typeface="+mj-lt"/>
                <a:ea typeface="Arial" panose="020B0604020202020204" pitchFamily="34" charset="0"/>
                <a:cs typeface="Arial" panose="020B0604020202020204" pitchFamily="34" charset="0"/>
              </a:defRPr>
            </a:lvl1pPr>
            <a:lvl2pPr marL="0" indent="0">
              <a:lnSpc>
                <a:spcPct val="80000"/>
              </a:lnSpc>
              <a:spcBef>
                <a:spcPts val="0"/>
              </a:spcBef>
              <a:spcAft>
                <a:spcPts val="600"/>
              </a:spcAft>
              <a:buNone/>
              <a:defRPr lang="en-GB" sz="2400" b="1" i="1" kern="1200" cap="none" spc="-70" baseline="0" dirty="0">
                <a:solidFill>
                  <a:schemeClr val="bg2"/>
                </a:solidFill>
                <a:latin typeface="+mj-lt"/>
                <a:ea typeface="Arial" panose="020B0604020202020204" pitchFamily="34" charset="0"/>
                <a:cs typeface="Arial" panose="020B0604020202020204" pitchFamily="34" charset="0"/>
              </a:defRPr>
            </a:lvl2pPr>
            <a:lvl3pPr marL="0" indent="0">
              <a:spcBef>
                <a:spcPts val="5696"/>
              </a:spcBef>
              <a:buNone/>
              <a:defRPr sz="1600">
                <a:solidFill>
                  <a:schemeClr val="tx1"/>
                </a:solidFill>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CA" dirty="0"/>
              <a:t>Presentation Title</a:t>
            </a:r>
          </a:p>
          <a:p>
            <a:pPr lvl="1"/>
            <a:r>
              <a:rPr lang="en-CA" dirty="0"/>
              <a:t>Sub-title</a:t>
            </a:r>
          </a:p>
        </p:txBody>
      </p:sp>
      <p:sp>
        <p:nvSpPr>
          <p:cNvPr id="10" name="Presenters">
            <a:extLst>
              <a:ext uri="{FF2B5EF4-FFF2-40B4-BE49-F238E27FC236}">
                <a16:creationId xmlns:a16="http://schemas.microsoft.com/office/drawing/2014/main" id="{759D3903-4330-4DF8-B979-45288C257054}"/>
              </a:ext>
            </a:extLst>
          </p:cNvPr>
          <p:cNvSpPr>
            <a:spLocks noGrp="1"/>
          </p:cNvSpPr>
          <p:nvPr>
            <p:ph type="body" sz="quarter" idx="20" hasCustomPrompt="1"/>
            <p:custDataLst>
              <p:tags r:id="rId5"/>
            </p:custDataLst>
          </p:nvPr>
        </p:nvSpPr>
        <p:spPr>
          <a:xfrm>
            <a:off x="341998" y="2682856"/>
            <a:ext cx="6327089" cy="1797069"/>
          </a:xfrm>
        </p:spPr>
        <p:txBody>
          <a:bodyPr>
            <a:noAutofit/>
          </a:bodyPr>
          <a:lstStyle>
            <a:lvl1pPr marL="0" indent="0">
              <a:lnSpc>
                <a:spcPct val="80000"/>
              </a:lnSpc>
              <a:spcBef>
                <a:spcPts val="0"/>
              </a:spcBef>
              <a:spcAft>
                <a:spcPts val="300"/>
              </a:spcAft>
              <a:buNone/>
              <a:defRPr lang="en-GB" sz="1200" b="1" i="0" kern="1200" cap="none" spc="0" baseline="0" dirty="0" smtClean="0">
                <a:solidFill>
                  <a:schemeClr val="bg2"/>
                </a:solidFill>
                <a:latin typeface="+mn-lt"/>
                <a:ea typeface="Arial" panose="020B0604020202020204" pitchFamily="34" charset="0"/>
                <a:cs typeface="Arial" panose="020B0604020202020204" pitchFamily="34" charset="0"/>
              </a:defRPr>
            </a:lvl1pPr>
            <a:lvl2pPr marL="0" indent="0">
              <a:lnSpc>
                <a:spcPct val="80000"/>
              </a:lnSpc>
              <a:spcBef>
                <a:spcPts val="0"/>
              </a:spcBef>
              <a:spcAft>
                <a:spcPts val="300"/>
              </a:spcAft>
              <a:buNone/>
              <a:defRPr lang="en-GB" sz="1200" b="0" i="0" kern="1200" cap="none" spc="0" baseline="0" dirty="0">
                <a:solidFill>
                  <a:schemeClr val="bg2"/>
                </a:solidFill>
                <a:latin typeface="+mn-lt"/>
                <a:ea typeface="Arial" panose="020B0604020202020204" pitchFamily="34" charset="0"/>
                <a:cs typeface="Arial" panose="020B0604020202020204" pitchFamily="34" charset="0"/>
              </a:defRPr>
            </a:lvl2pPr>
            <a:lvl3pPr marL="0" indent="0">
              <a:spcBef>
                <a:spcPts val="5696"/>
              </a:spcBef>
              <a:buNone/>
              <a:defRPr sz="1600">
                <a:solidFill>
                  <a:schemeClr val="tx1"/>
                </a:solidFill>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CA" dirty="0"/>
              <a:t>Presenter name</a:t>
            </a:r>
          </a:p>
          <a:p>
            <a:pPr lvl="1"/>
            <a:r>
              <a:rPr lang="en-CA" dirty="0"/>
              <a:t>Presenter title</a:t>
            </a:r>
          </a:p>
          <a:p>
            <a:pPr lvl="1"/>
            <a:r>
              <a:rPr lang="en-CA" dirty="0"/>
              <a:t>Date</a:t>
            </a:r>
          </a:p>
        </p:txBody>
      </p:sp>
    </p:spTree>
    <p:extLst>
      <p:ext uri="{BB962C8B-B14F-4D97-AF65-F5344CB8AC3E}">
        <p14:creationId xmlns:p14="http://schemas.microsoft.com/office/powerpoint/2010/main" val="1581234781"/>
      </p:ext>
    </p:extLst>
  </p:cSld>
  <p:clrMapOvr>
    <a:masterClrMapping/>
  </p:clrMapOvr>
  <p:hf hdr="0" ftr="0" dt="0"/>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NRF_Presentation cover and image">
    <p:spTree>
      <p:nvGrpSpPr>
        <p:cNvPr id="1" name=""/>
        <p:cNvGrpSpPr/>
        <p:nvPr/>
      </p:nvGrpSpPr>
      <p:grpSpPr>
        <a:xfrm>
          <a:off x="0" y="0"/>
          <a:ext cx="0" cy="0"/>
          <a:chOff x="0" y="0"/>
          <a:chExt cx="0" cy="0"/>
        </a:xfrm>
      </p:grpSpPr>
      <p:sp>
        <p:nvSpPr>
          <p:cNvPr id="11" name="CoverImage">
            <a:extLst>
              <a:ext uri="{FF2B5EF4-FFF2-40B4-BE49-F238E27FC236}">
                <a16:creationId xmlns:a16="http://schemas.microsoft.com/office/drawing/2014/main" id="{6D6331AA-2018-410D-BDE2-0A5814AFC80F}"/>
              </a:ext>
            </a:extLst>
          </p:cNvPr>
          <p:cNvSpPr>
            <a:spLocks noGrp="1"/>
          </p:cNvSpPr>
          <p:nvPr>
            <p:ph type="pic" sz="quarter" idx="13" hasCustomPrompt="1"/>
            <p:custDataLst>
              <p:tags r:id="rId1"/>
            </p:custDataLst>
          </p:nvPr>
        </p:nvSpPr>
        <p:spPr>
          <a:xfrm>
            <a:off x="4608000" y="0"/>
            <a:ext cx="4536000" cy="5143500"/>
          </a:xfrm>
        </p:spPr>
        <p:txBody>
          <a:bodyPr/>
          <a:lstStyle>
            <a:lvl1pPr marL="0" marR="0" indent="0"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1000"/>
            </a:lvl1pPr>
          </a:lstStyle>
          <a:p>
            <a:r>
              <a:rPr lang="en-CA" dirty="0"/>
              <a:t>Click Picture button on NRF tab to insert picture</a:t>
            </a:r>
          </a:p>
        </p:txBody>
      </p:sp>
      <p:pic>
        <p:nvPicPr>
          <p:cNvPr id="7" name="Picture 2">
            <a:extLst>
              <a:ext uri="{FF2B5EF4-FFF2-40B4-BE49-F238E27FC236}">
                <a16:creationId xmlns:a16="http://schemas.microsoft.com/office/drawing/2014/main" id="{CF00DC3E-3D0E-4073-B303-9B8C1ADFB803}"/>
              </a:ext>
            </a:extLst>
          </p:cNvPr>
          <p:cNvPicPr>
            <a:picLocks noChangeAspect="1" noChangeArrowheads="1"/>
          </p:cNvPicPr>
          <p:nvPr userDrawn="1">
            <p:custDataLst>
              <p:tags r:id="rId2"/>
            </p:custDataLst>
          </p:nvPr>
        </p:nvPicPr>
        <p:blipFill>
          <a:blip r:embed="rId8" cstate="screen">
            <a:extLst>
              <a:ext uri="{28A0092B-C50C-407E-A947-70E740481C1C}">
                <a14:useLocalDpi xmlns:a14="http://schemas.microsoft.com/office/drawing/2010/main"/>
              </a:ext>
            </a:extLst>
          </a:blip>
          <a:srcRect/>
          <a:stretch>
            <a:fillRect/>
          </a:stretch>
        </p:blipFill>
        <p:spPr bwMode="auto">
          <a:xfrm>
            <a:off x="354052" y="339725"/>
            <a:ext cx="2696979" cy="300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itle"/>
          <p:cNvSpPr>
            <a:spLocks noGrp="1"/>
          </p:cNvSpPr>
          <p:nvPr>
            <p:ph type="body" sz="quarter" idx="19" hasCustomPrompt="1"/>
            <p:custDataLst>
              <p:tags r:id="rId3"/>
            </p:custDataLst>
          </p:nvPr>
        </p:nvSpPr>
        <p:spPr>
          <a:xfrm>
            <a:off x="342000" y="1385888"/>
            <a:ext cx="4193488" cy="1285853"/>
          </a:xfrm>
        </p:spPr>
        <p:txBody>
          <a:bodyPr>
            <a:noAutofit/>
          </a:bodyPr>
          <a:lstStyle>
            <a:lvl1pPr marL="0" indent="0">
              <a:lnSpc>
                <a:spcPct val="80000"/>
              </a:lnSpc>
              <a:spcBef>
                <a:spcPts val="0"/>
              </a:spcBef>
              <a:spcAft>
                <a:spcPts val="600"/>
              </a:spcAft>
              <a:buNone/>
              <a:defRPr lang="en-GB" sz="2400" b="1" i="0" kern="1200" cap="none" spc="-70" baseline="0" dirty="0">
                <a:solidFill>
                  <a:schemeClr val="tx1"/>
                </a:solidFill>
                <a:latin typeface="+mj-lt"/>
                <a:ea typeface="Arial" panose="020B0604020202020204" pitchFamily="34" charset="0"/>
                <a:cs typeface="Arial" panose="020B0604020202020204" pitchFamily="34" charset="0"/>
              </a:defRPr>
            </a:lvl1pPr>
            <a:lvl2pPr marL="0" indent="0">
              <a:lnSpc>
                <a:spcPct val="80000"/>
              </a:lnSpc>
              <a:spcBef>
                <a:spcPts val="0"/>
              </a:spcBef>
              <a:spcAft>
                <a:spcPts val="600"/>
              </a:spcAft>
              <a:buNone/>
              <a:defRPr lang="en-GB" sz="2400" b="1" i="1" kern="1200" cap="none" spc="-70" baseline="0" dirty="0">
                <a:solidFill>
                  <a:schemeClr val="bg2"/>
                </a:solidFill>
                <a:latin typeface="+mj-lt"/>
                <a:ea typeface="Arial" panose="020B0604020202020204" pitchFamily="34" charset="0"/>
                <a:cs typeface="Arial" panose="020B0604020202020204" pitchFamily="34" charset="0"/>
              </a:defRPr>
            </a:lvl2pPr>
            <a:lvl3pPr marL="0" indent="0">
              <a:spcBef>
                <a:spcPts val="5696"/>
              </a:spcBef>
              <a:buNone/>
              <a:defRPr sz="1600">
                <a:solidFill>
                  <a:schemeClr val="tx1"/>
                </a:solidFill>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CA" dirty="0"/>
              <a:t>Presentation Title</a:t>
            </a:r>
          </a:p>
          <a:p>
            <a:pPr lvl="1"/>
            <a:r>
              <a:rPr lang="en-CA" dirty="0"/>
              <a:t>Sub-title</a:t>
            </a:r>
          </a:p>
        </p:txBody>
      </p:sp>
      <p:sp>
        <p:nvSpPr>
          <p:cNvPr id="14" name="Presenters"/>
          <p:cNvSpPr>
            <a:spLocks noGrp="1"/>
          </p:cNvSpPr>
          <p:nvPr>
            <p:ph type="body" sz="quarter" idx="20" hasCustomPrompt="1"/>
            <p:custDataLst>
              <p:tags r:id="rId4"/>
            </p:custDataLst>
          </p:nvPr>
        </p:nvSpPr>
        <p:spPr>
          <a:xfrm>
            <a:off x="341999" y="2682856"/>
            <a:ext cx="4194000" cy="1785954"/>
          </a:xfrm>
        </p:spPr>
        <p:txBody>
          <a:bodyPr>
            <a:noAutofit/>
          </a:bodyPr>
          <a:lstStyle>
            <a:lvl1pPr marL="0" indent="0">
              <a:lnSpc>
                <a:spcPct val="80000"/>
              </a:lnSpc>
              <a:spcBef>
                <a:spcPts val="0"/>
              </a:spcBef>
              <a:spcAft>
                <a:spcPts val="300"/>
              </a:spcAft>
              <a:buNone/>
              <a:defRPr lang="en-GB" sz="1200" b="1" i="0" kern="1200" cap="none" spc="0" baseline="0" dirty="0" smtClean="0">
                <a:solidFill>
                  <a:schemeClr val="bg2"/>
                </a:solidFill>
                <a:latin typeface="+mn-lt"/>
                <a:ea typeface="Arial" panose="020B0604020202020204" pitchFamily="34" charset="0"/>
                <a:cs typeface="Arial" panose="020B0604020202020204" pitchFamily="34" charset="0"/>
              </a:defRPr>
            </a:lvl1pPr>
            <a:lvl2pPr marL="0" indent="0">
              <a:lnSpc>
                <a:spcPct val="80000"/>
              </a:lnSpc>
              <a:spcBef>
                <a:spcPts val="0"/>
              </a:spcBef>
              <a:spcAft>
                <a:spcPts val="300"/>
              </a:spcAft>
              <a:buNone/>
              <a:defRPr lang="en-GB" sz="1200" b="0" i="0" kern="1200" cap="none" spc="0" baseline="0" dirty="0">
                <a:solidFill>
                  <a:schemeClr val="bg2"/>
                </a:solidFill>
                <a:latin typeface="+mn-lt"/>
                <a:ea typeface="Arial" panose="020B0604020202020204" pitchFamily="34" charset="0"/>
                <a:cs typeface="Arial" panose="020B0604020202020204" pitchFamily="34" charset="0"/>
              </a:defRPr>
            </a:lvl2pPr>
            <a:lvl3pPr marL="0" indent="0">
              <a:spcBef>
                <a:spcPts val="5696"/>
              </a:spcBef>
              <a:buNone/>
              <a:defRPr sz="1600">
                <a:solidFill>
                  <a:schemeClr val="tx1"/>
                </a:solidFill>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CA" dirty="0"/>
              <a:t>Presenter name</a:t>
            </a:r>
          </a:p>
          <a:p>
            <a:pPr lvl="1"/>
            <a:r>
              <a:rPr lang="en-CA" dirty="0"/>
              <a:t>Presenter title</a:t>
            </a:r>
          </a:p>
          <a:p>
            <a:pPr lvl="1"/>
            <a:r>
              <a:rPr lang="en-CA" dirty="0"/>
              <a:t>Date</a:t>
            </a:r>
          </a:p>
        </p:txBody>
      </p:sp>
      <p:sp>
        <p:nvSpPr>
          <p:cNvPr id="8" name="LegalEntityBox"/>
          <p:cNvSpPr txBox="1"/>
          <p:nvPr userDrawn="1">
            <p:custDataLst>
              <p:tags r:id="rId5"/>
            </p:custDataLst>
          </p:nvPr>
        </p:nvSpPr>
        <p:spPr>
          <a:xfrm>
            <a:off x="342009" y="4479925"/>
            <a:ext cx="3240000" cy="253236"/>
          </a:xfrm>
          <a:prstGeom prst="rect">
            <a:avLst/>
          </a:prstGeom>
          <a:noFill/>
        </p:spPr>
        <p:txBody>
          <a:bodyPr wrap="square" lIns="0" tIns="0" rIns="0" bIns="0" rtlCol="0" anchor="b">
            <a:noAutofit/>
          </a:bodyPr>
          <a:lstStyle/>
          <a:p>
            <a:pPr algn="l"/>
            <a:r>
              <a:rPr lang="en-CA" sz="800">
                <a:solidFill>
                  <a:schemeClr val="bg2"/>
                </a:solidFill>
                <a:latin typeface="+mn-lt"/>
              </a:rPr>
              <a:t>Norton Rose Fulbright Canada LLP</a:t>
            </a:r>
            <a:endParaRPr lang="en-CA" sz="800" dirty="0">
              <a:solidFill>
                <a:schemeClr val="bg2"/>
              </a:solidFill>
              <a:latin typeface="+mn-lt"/>
            </a:endParaRPr>
          </a:p>
        </p:txBody>
      </p:sp>
      <p:sp>
        <p:nvSpPr>
          <p:cNvPr id="9" name="Date"/>
          <p:cNvSpPr txBox="1"/>
          <p:nvPr userDrawn="1">
            <p:custDataLst>
              <p:tags r:id="rId6"/>
            </p:custDataLst>
          </p:nvPr>
        </p:nvSpPr>
        <p:spPr>
          <a:xfrm>
            <a:off x="342000" y="4744276"/>
            <a:ext cx="3240000" cy="123111"/>
          </a:xfrm>
          <a:prstGeom prst="rect">
            <a:avLst/>
          </a:prstGeom>
          <a:noFill/>
        </p:spPr>
        <p:txBody>
          <a:bodyPr wrap="square" lIns="0" tIns="0" rIns="0" bIns="0" rtlCol="0">
            <a:noAutofit/>
          </a:bodyPr>
          <a:lstStyle/>
          <a:p>
            <a:pPr algn="l"/>
            <a:r>
              <a:rPr lang="en-CA" sz="800">
                <a:solidFill>
                  <a:schemeClr val="bg2"/>
                </a:solidFill>
                <a:latin typeface="+mn-lt"/>
              </a:rPr>
              <a:t>Intellectual Property Trials </a:t>
            </a:r>
            <a:endParaRPr lang="en-CA" sz="800" dirty="0">
              <a:solidFill>
                <a:schemeClr val="bg2"/>
              </a:solidFill>
              <a:latin typeface="+mn-lt"/>
            </a:endParaRPr>
          </a:p>
        </p:txBody>
      </p:sp>
    </p:spTree>
    <p:extLst>
      <p:ext uri="{BB962C8B-B14F-4D97-AF65-F5344CB8AC3E}">
        <p14:creationId xmlns:p14="http://schemas.microsoft.com/office/powerpoint/2010/main" val="1625947494"/>
      </p:ext>
    </p:extLst>
  </p:cSld>
  <p:clrMapOvr>
    <a:masterClrMapping/>
  </p:clrMapOvr>
  <p:hf hdr="0" ftr="0" dt="0"/>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NRF_Standard disclaimer">
    <p:spTree>
      <p:nvGrpSpPr>
        <p:cNvPr id="1" name=""/>
        <p:cNvGrpSpPr/>
        <p:nvPr/>
      </p:nvGrpSpPr>
      <p:grpSpPr>
        <a:xfrm>
          <a:off x="0" y="0"/>
          <a:ext cx="0" cy="0"/>
          <a:chOff x="0" y="0"/>
          <a:chExt cx="0" cy="0"/>
        </a:xfrm>
      </p:grpSpPr>
      <p:sp>
        <p:nvSpPr>
          <p:cNvPr id="6" name="Text Placeholder 21"/>
          <p:cNvSpPr txBox="1">
            <a:spLocks/>
          </p:cNvSpPr>
          <p:nvPr userDrawn="1">
            <p:custDataLst>
              <p:tags r:id="rId1"/>
            </p:custDataLst>
          </p:nvPr>
        </p:nvSpPr>
        <p:spPr>
          <a:xfrm>
            <a:off x="3689978" y="2700898"/>
            <a:ext cx="1797684" cy="175433"/>
          </a:xfrm>
          <a:prstGeom prst="rect">
            <a:avLst/>
          </a:prstGeom>
          <a:noFill/>
          <a:ln>
            <a:noFill/>
          </a:ln>
        </p:spPr>
        <p:txBody>
          <a:bodyPr wrap="square" lIns="0" tIns="0" rIns="0" bIns="0">
            <a:spAutoFit/>
          </a:bodyPr>
          <a:lstStyle>
            <a:lvl1pPr marL="0" indent="0" algn="l" defTabSz="914400" rtl="0" eaLnBrk="1" latinLnBrk="0" hangingPunct="1">
              <a:lnSpc>
                <a:spcPct val="95000"/>
              </a:lnSpc>
              <a:spcBef>
                <a:spcPts val="0"/>
              </a:spcBef>
              <a:spcAft>
                <a:spcPts val="1056"/>
              </a:spcAft>
              <a:buFontTx/>
              <a:buNone/>
              <a:defRPr lang="en-US" sz="600" b="0" i="0" kern="1200" baseline="0" smtClean="0">
                <a:solidFill>
                  <a:schemeClr val="accent5"/>
                </a:solidFill>
                <a:effectLst/>
                <a:latin typeface="+mn-lt"/>
                <a:ea typeface="Arial Hebrew" charset="-79"/>
                <a:cs typeface="Arial Hebrew" charset="-79"/>
              </a:defRPr>
            </a:lvl1pPr>
            <a:lvl2pPr marL="0" indent="0" algn="l" defTabSz="914400" rtl="0" eaLnBrk="1" latinLnBrk="0" hangingPunct="1">
              <a:lnSpc>
                <a:spcPct val="85000"/>
              </a:lnSpc>
              <a:spcBef>
                <a:spcPts val="0"/>
              </a:spcBef>
              <a:spcAft>
                <a:spcPts val="792"/>
              </a:spcAft>
              <a:buFontTx/>
              <a:buNone/>
              <a:defRPr sz="1800" kern="1200" baseline="0">
                <a:solidFill>
                  <a:schemeClr val="bg1"/>
                </a:solidFill>
                <a:latin typeface="Arial" pitchFamily="34" charset="0"/>
                <a:ea typeface="+mn-ea"/>
                <a:cs typeface="Arial" pitchFamily="34" charset="0"/>
              </a:defRPr>
            </a:lvl2pPr>
            <a:lvl3pPr marL="187200" indent="-183600" algn="l" defTabSz="914400" rtl="0" eaLnBrk="1" latinLnBrk="0" hangingPunct="1">
              <a:lnSpc>
                <a:spcPct val="85000"/>
              </a:lnSpc>
              <a:spcBef>
                <a:spcPts val="0"/>
              </a:spcBef>
              <a:spcAft>
                <a:spcPts val="792"/>
              </a:spcAft>
              <a:buClr>
                <a:schemeClr val="tx2"/>
              </a:buClr>
              <a:buFont typeface="Arial" pitchFamily="34" charset="0"/>
              <a:buChar char="•"/>
              <a:defRPr sz="1800" kern="1200">
                <a:solidFill>
                  <a:schemeClr val="tx1"/>
                </a:solidFill>
                <a:latin typeface="Arial" pitchFamily="34" charset="0"/>
                <a:ea typeface="+mn-ea"/>
                <a:cs typeface="Arial" pitchFamily="34" charset="0"/>
              </a:defRPr>
            </a:lvl3pPr>
            <a:lvl4pPr marL="363538" indent="-177800" algn="l" defTabSz="914400" rtl="0" eaLnBrk="1" latinLnBrk="0" hangingPunct="1">
              <a:lnSpc>
                <a:spcPct val="85000"/>
              </a:lnSpc>
              <a:spcBef>
                <a:spcPts val="0"/>
              </a:spcBef>
              <a:spcAft>
                <a:spcPts val="648"/>
              </a:spcAft>
              <a:buClr>
                <a:schemeClr val="tx2"/>
              </a:buClr>
              <a:buFont typeface="Arial" pitchFamily="34" charset="0"/>
              <a:buChar char="–"/>
              <a:tabLst/>
              <a:defRPr sz="1600" kern="1200">
                <a:solidFill>
                  <a:schemeClr val="tx1"/>
                </a:solidFill>
                <a:latin typeface="Arial" pitchFamily="34" charset="0"/>
                <a:ea typeface="+mn-ea"/>
                <a:cs typeface="Arial" pitchFamily="34" charset="0"/>
              </a:defRPr>
            </a:lvl4pPr>
            <a:lvl5pPr marL="550800" indent="-183600" algn="l" defTabSz="914400" rtl="0" eaLnBrk="1" latinLnBrk="0" hangingPunct="1">
              <a:lnSpc>
                <a:spcPct val="85000"/>
              </a:lnSpc>
              <a:spcBef>
                <a:spcPts val="0"/>
              </a:spcBef>
              <a:spcAft>
                <a:spcPts val="648"/>
              </a:spcAft>
              <a:buClr>
                <a:schemeClr val="tx2"/>
              </a:buClr>
              <a:buFont typeface="Arial" pitchFamily="34" charset="0"/>
              <a:buChar char="–"/>
              <a:defRPr sz="1600" kern="1200">
                <a:solidFill>
                  <a:schemeClr val="tx1"/>
                </a:solidFill>
                <a:latin typeface="Arial" pitchFamily="34" charset="0"/>
                <a:ea typeface="+mn-ea"/>
                <a:cs typeface="Arial" pitchFamily="34" charset="0"/>
              </a:defRPr>
            </a:lvl5pPr>
            <a:lvl6pPr marL="738000" indent="-183600" algn="l" defTabSz="914400" rtl="0" eaLnBrk="1" latinLnBrk="0" hangingPunct="1">
              <a:lnSpc>
                <a:spcPct val="85000"/>
              </a:lnSpc>
              <a:spcBef>
                <a:spcPts val="0"/>
              </a:spcBef>
              <a:spcAft>
                <a:spcPts val="648"/>
              </a:spcAft>
              <a:buClr>
                <a:schemeClr val="tx2"/>
              </a:buClr>
              <a:buFont typeface="Arial" pitchFamily="34" charset="0"/>
              <a:buChar char="–"/>
              <a:defRPr sz="1600" kern="1200">
                <a:solidFill>
                  <a:schemeClr val="tx1"/>
                </a:solidFill>
                <a:latin typeface="Arial" pitchFamily="34" charset="0"/>
                <a:ea typeface="+mn-ea"/>
                <a:cs typeface="Arial" pitchFamily="34" charset="0"/>
              </a:defRPr>
            </a:lvl6pPr>
            <a:lvl7pPr marL="925200" indent="-183600" algn="l" defTabSz="914400" rtl="0" eaLnBrk="1" latinLnBrk="0" hangingPunct="1">
              <a:lnSpc>
                <a:spcPct val="85000"/>
              </a:lnSpc>
              <a:spcBef>
                <a:spcPts val="0"/>
              </a:spcBef>
              <a:spcAft>
                <a:spcPts val="648"/>
              </a:spcAft>
              <a:buClr>
                <a:schemeClr val="tx2"/>
              </a:buClr>
              <a:buFont typeface="Arial" pitchFamily="34" charset="0"/>
              <a:buChar char="–"/>
              <a:defRPr sz="1600" kern="1200">
                <a:solidFill>
                  <a:schemeClr val="tx1"/>
                </a:solidFill>
                <a:latin typeface="Arial" pitchFamily="34" charset="0"/>
                <a:ea typeface="+mn-ea"/>
                <a:cs typeface="Arial" pitchFamily="34" charset="0"/>
              </a:defRPr>
            </a:lvl7pPr>
            <a:lvl8pPr marL="1112400" indent="-183600" algn="l" defTabSz="914400" rtl="0" eaLnBrk="1" latinLnBrk="0" hangingPunct="1">
              <a:lnSpc>
                <a:spcPct val="85000"/>
              </a:lnSpc>
              <a:spcBef>
                <a:spcPts val="0"/>
              </a:spcBef>
              <a:spcAft>
                <a:spcPts val="648"/>
              </a:spcAft>
              <a:buClr>
                <a:schemeClr val="tx2"/>
              </a:buClr>
              <a:buFont typeface="Arial" pitchFamily="34" charset="0"/>
              <a:buChar char="–"/>
              <a:defRPr sz="1600" kern="1200">
                <a:solidFill>
                  <a:schemeClr val="tx1"/>
                </a:solidFill>
                <a:latin typeface="Arial" pitchFamily="34" charset="0"/>
                <a:ea typeface="+mn-ea"/>
                <a:cs typeface="Arial" pitchFamily="34" charset="0"/>
              </a:defRPr>
            </a:lvl8pPr>
            <a:lvl9pPr marL="1299600" indent="-183600" algn="l" defTabSz="914400" rtl="0" eaLnBrk="1" latinLnBrk="0" hangingPunct="1">
              <a:lnSpc>
                <a:spcPct val="85000"/>
              </a:lnSpc>
              <a:spcBef>
                <a:spcPts val="0"/>
              </a:spcBef>
              <a:spcAft>
                <a:spcPts val="648"/>
              </a:spcAft>
              <a:buClr>
                <a:schemeClr val="tx2"/>
              </a:buClr>
              <a:buFont typeface="Arial" pitchFamily="34" charset="0"/>
              <a:buChar char="–"/>
              <a:defRPr sz="1600" kern="1200">
                <a:solidFill>
                  <a:schemeClr val="tx1"/>
                </a:solidFill>
                <a:latin typeface="Arial" pitchFamily="34" charset="0"/>
                <a:ea typeface="+mn-ea"/>
                <a:cs typeface="Arial" pitchFamily="34" charset="0"/>
              </a:defRPr>
            </a:lvl9pPr>
          </a:lstStyle>
          <a:p>
            <a:pPr algn="ctr" fontAlgn="auto"/>
            <a:r>
              <a:rPr lang="en-CA" sz="1200" b="0" i="1" kern="1200" baseline="0" dirty="0">
                <a:solidFill>
                  <a:schemeClr val="tx1"/>
                </a:solidFill>
                <a:latin typeface="Georgia" panose="02040502050405020303" pitchFamily="18" charset="0"/>
                <a:ea typeface="Georgia" charset="0"/>
                <a:cs typeface="Georgia" charset="0"/>
              </a:rPr>
              <a:t>Law around the world</a:t>
            </a:r>
          </a:p>
        </p:txBody>
      </p:sp>
      <p:sp>
        <p:nvSpPr>
          <p:cNvPr id="7" name="Text Placeholder 22"/>
          <p:cNvSpPr txBox="1">
            <a:spLocks/>
          </p:cNvSpPr>
          <p:nvPr userDrawn="1">
            <p:custDataLst>
              <p:tags r:id="rId2"/>
            </p:custDataLst>
          </p:nvPr>
        </p:nvSpPr>
        <p:spPr>
          <a:xfrm>
            <a:off x="3689978" y="2950830"/>
            <a:ext cx="1797684" cy="146194"/>
          </a:xfrm>
          <a:prstGeom prst="rect">
            <a:avLst/>
          </a:prstGeom>
          <a:noFill/>
          <a:ln>
            <a:noFill/>
          </a:ln>
        </p:spPr>
        <p:txBody>
          <a:bodyPr wrap="square" lIns="0" tIns="0" rIns="0" bIns="0">
            <a:spAutoFit/>
          </a:bodyPr>
          <a:lstStyle>
            <a:lvl1pPr marL="0" indent="0" algn="l" defTabSz="914400" rtl="0" eaLnBrk="1" latinLnBrk="0" hangingPunct="1">
              <a:lnSpc>
                <a:spcPct val="95000"/>
              </a:lnSpc>
              <a:spcBef>
                <a:spcPts val="0"/>
              </a:spcBef>
              <a:spcAft>
                <a:spcPts val="1056"/>
              </a:spcAft>
              <a:buFontTx/>
              <a:buNone/>
              <a:defRPr lang="en-US" sz="600" b="0" i="0" kern="1200" baseline="0" smtClean="0">
                <a:solidFill>
                  <a:schemeClr val="accent5"/>
                </a:solidFill>
                <a:effectLst/>
                <a:latin typeface="+mn-lt"/>
                <a:ea typeface="Arial Hebrew" charset="-79"/>
                <a:cs typeface="Arial Hebrew" charset="-79"/>
              </a:defRPr>
            </a:lvl1pPr>
            <a:lvl2pPr marL="0" indent="0" algn="l" defTabSz="914400" rtl="0" eaLnBrk="1" latinLnBrk="0" hangingPunct="1">
              <a:lnSpc>
                <a:spcPct val="85000"/>
              </a:lnSpc>
              <a:spcBef>
                <a:spcPts val="0"/>
              </a:spcBef>
              <a:spcAft>
                <a:spcPts val="792"/>
              </a:spcAft>
              <a:buFontTx/>
              <a:buNone/>
              <a:defRPr sz="1800" kern="1200" baseline="0">
                <a:solidFill>
                  <a:schemeClr val="bg1"/>
                </a:solidFill>
                <a:latin typeface="Arial" pitchFamily="34" charset="0"/>
                <a:ea typeface="+mn-ea"/>
                <a:cs typeface="Arial" pitchFamily="34" charset="0"/>
              </a:defRPr>
            </a:lvl2pPr>
            <a:lvl3pPr marL="187200" indent="-183600" algn="l" defTabSz="914400" rtl="0" eaLnBrk="1" latinLnBrk="0" hangingPunct="1">
              <a:lnSpc>
                <a:spcPct val="85000"/>
              </a:lnSpc>
              <a:spcBef>
                <a:spcPts val="0"/>
              </a:spcBef>
              <a:spcAft>
                <a:spcPts val="792"/>
              </a:spcAft>
              <a:buClr>
                <a:schemeClr val="tx2"/>
              </a:buClr>
              <a:buFont typeface="Arial" pitchFamily="34" charset="0"/>
              <a:buChar char="•"/>
              <a:defRPr sz="1800" kern="1200">
                <a:solidFill>
                  <a:schemeClr val="tx1"/>
                </a:solidFill>
                <a:latin typeface="Arial" pitchFamily="34" charset="0"/>
                <a:ea typeface="+mn-ea"/>
                <a:cs typeface="Arial" pitchFamily="34" charset="0"/>
              </a:defRPr>
            </a:lvl3pPr>
            <a:lvl4pPr marL="363538" indent="-177800" algn="l" defTabSz="914400" rtl="0" eaLnBrk="1" latinLnBrk="0" hangingPunct="1">
              <a:lnSpc>
                <a:spcPct val="85000"/>
              </a:lnSpc>
              <a:spcBef>
                <a:spcPts val="0"/>
              </a:spcBef>
              <a:spcAft>
                <a:spcPts val="648"/>
              </a:spcAft>
              <a:buClr>
                <a:schemeClr val="tx2"/>
              </a:buClr>
              <a:buFont typeface="Arial" pitchFamily="34" charset="0"/>
              <a:buChar char="–"/>
              <a:tabLst/>
              <a:defRPr sz="1600" kern="1200">
                <a:solidFill>
                  <a:schemeClr val="tx1"/>
                </a:solidFill>
                <a:latin typeface="Arial" pitchFamily="34" charset="0"/>
                <a:ea typeface="+mn-ea"/>
                <a:cs typeface="Arial" pitchFamily="34" charset="0"/>
              </a:defRPr>
            </a:lvl4pPr>
            <a:lvl5pPr marL="550800" indent="-183600" algn="l" defTabSz="914400" rtl="0" eaLnBrk="1" latinLnBrk="0" hangingPunct="1">
              <a:lnSpc>
                <a:spcPct val="85000"/>
              </a:lnSpc>
              <a:spcBef>
                <a:spcPts val="0"/>
              </a:spcBef>
              <a:spcAft>
                <a:spcPts val="648"/>
              </a:spcAft>
              <a:buClr>
                <a:schemeClr val="tx2"/>
              </a:buClr>
              <a:buFont typeface="Arial" pitchFamily="34" charset="0"/>
              <a:buChar char="–"/>
              <a:defRPr sz="1600" kern="1200">
                <a:solidFill>
                  <a:schemeClr val="tx1"/>
                </a:solidFill>
                <a:latin typeface="Arial" pitchFamily="34" charset="0"/>
                <a:ea typeface="+mn-ea"/>
                <a:cs typeface="Arial" pitchFamily="34" charset="0"/>
              </a:defRPr>
            </a:lvl5pPr>
            <a:lvl6pPr marL="738000" indent="-183600" algn="l" defTabSz="914400" rtl="0" eaLnBrk="1" latinLnBrk="0" hangingPunct="1">
              <a:lnSpc>
                <a:spcPct val="85000"/>
              </a:lnSpc>
              <a:spcBef>
                <a:spcPts val="0"/>
              </a:spcBef>
              <a:spcAft>
                <a:spcPts val="648"/>
              </a:spcAft>
              <a:buClr>
                <a:schemeClr val="tx2"/>
              </a:buClr>
              <a:buFont typeface="Arial" pitchFamily="34" charset="0"/>
              <a:buChar char="–"/>
              <a:defRPr sz="1600" kern="1200">
                <a:solidFill>
                  <a:schemeClr val="tx1"/>
                </a:solidFill>
                <a:latin typeface="Arial" pitchFamily="34" charset="0"/>
                <a:ea typeface="+mn-ea"/>
                <a:cs typeface="Arial" pitchFamily="34" charset="0"/>
              </a:defRPr>
            </a:lvl6pPr>
            <a:lvl7pPr marL="925200" indent="-183600" algn="l" defTabSz="914400" rtl="0" eaLnBrk="1" latinLnBrk="0" hangingPunct="1">
              <a:lnSpc>
                <a:spcPct val="85000"/>
              </a:lnSpc>
              <a:spcBef>
                <a:spcPts val="0"/>
              </a:spcBef>
              <a:spcAft>
                <a:spcPts val="648"/>
              </a:spcAft>
              <a:buClr>
                <a:schemeClr val="tx2"/>
              </a:buClr>
              <a:buFont typeface="Arial" pitchFamily="34" charset="0"/>
              <a:buChar char="–"/>
              <a:defRPr sz="1600" kern="1200">
                <a:solidFill>
                  <a:schemeClr val="tx1"/>
                </a:solidFill>
                <a:latin typeface="Arial" pitchFamily="34" charset="0"/>
                <a:ea typeface="+mn-ea"/>
                <a:cs typeface="Arial" pitchFamily="34" charset="0"/>
              </a:defRPr>
            </a:lvl7pPr>
            <a:lvl8pPr marL="1112400" indent="-183600" algn="l" defTabSz="914400" rtl="0" eaLnBrk="1" latinLnBrk="0" hangingPunct="1">
              <a:lnSpc>
                <a:spcPct val="85000"/>
              </a:lnSpc>
              <a:spcBef>
                <a:spcPts val="0"/>
              </a:spcBef>
              <a:spcAft>
                <a:spcPts val="648"/>
              </a:spcAft>
              <a:buClr>
                <a:schemeClr val="tx2"/>
              </a:buClr>
              <a:buFont typeface="Arial" pitchFamily="34" charset="0"/>
              <a:buChar char="–"/>
              <a:defRPr sz="1600" kern="1200">
                <a:solidFill>
                  <a:schemeClr val="tx1"/>
                </a:solidFill>
                <a:latin typeface="Arial" pitchFamily="34" charset="0"/>
                <a:ea typeface="+mn-ea"/>
                <a:cs typeface="Arial" pitchFamily="34" charset="0"/>
              </a:defRPr>
            </a:lvl8pPr>
            <a:lvl9pPr marL="1299600" indent="-183600" algn="l" defTabSz="914400" rtl="0" eaLnBrk="1" latinLnBrk="0" hangingPunct="1">
              <a:lnSpc>
                <a:spcPct val="85000"/>
              </a:lnSpc>
              <a:spcBef>
                <a:spcPts val="0"/>
              </a:spcBef>
              <a:spcAft>
                <a:spcPts val="648"/>
              </a:spcAft>
              <a:buClr>
                <a:schemeClr val="tx2"/>
              </a:buClr>
              <a:buFont typeface="Arial" pitchFamily="34" charset="0"/>
              <a:buChar char="–"/>
              <a:defRPr sz="1600" kern="1200">
                <a:solidFill>
                  <a:schemeClr val="tx1"/>
                </a:solidFill>
                <a:latin typeface="Arial" pitchFamily="34" charset="0"/>
                <a:ea typeface="+mn-ea"/>
                <a:cs typeface="Arial" pitchFamily="34" charset="0"/>
              </a:defRPr>
            </a:lvl9pPr>
          </a:lstStyle>
          <a:p>
            <a:pPr marL="0" marR="0" lvl="0" indent="0" algn="ctr" defTabSz="914400" rtl="0" eaLnBrk="1" fontAlgn="auto" latinLnBrk="0" hangingPunct="1">
              <a:lnSpc>
                <a:spcPct val="95000"/>
              </a:lnSpc>
              <a:spcBef>
                <a:spcPts val="0"/>
              </a:spcBef>
              <a:spcAft>
                <a:spcPts val="1056"/>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Georgia" charset="0"/>
              </a:rPr>
              <a:t>nortonrosefulbright.com</a:t>
            </a:r>
          </a:p>
        </p:txBody>
      </p:sp>
      <p:pic>
        <p:nvPicPr>
          <p:cNvPr id="8" name="Picture 2"/>
          <p:cNvPicPr>
            <a:picLocks noChangeAspect="1" noChangeArrowheads="1"/>
          </p:cNvPicPr>
          <p:nvPr userDrawn="1">
            <p:custDataLst>
              <p:tags r:id="rId3"/>
            </p:custDataLst>
          </p:nvPr>
        </p:nvPicPr>
        <p:blipFill>
          <a:blip r:embed="rId6" cstate="screen">
            <a:extLst>
              <a:ext uri="{28A0092B-C50C-407E-A947-70E740481C1C}">
                <a14:useLocalDpi xmlns:a14="http://schemas.microsoft.com/office/drawing/2010/main"/>
              </a:ext>
            </a:extLst>
          </a:blip>
          <a:srcRect/>
          <a:stretch>
            <a:fillRect/>
          </a:stretch>
        </p:blipFill>
        <p:spPr bwMode="auto">
          <a:xfrm>
            <a:off x="2253033" y="1800171"/>
            <a:ext cx="4703646" cy="523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isclaimer_Shape"/>
          <p:cNvSpPr>
            <a:spLocks noGrp="1"/>
          </p:cNvSpPr>
          <p:nvPr>
            <p:ph type="body" sz="quarter" idx="10"/>
            <p:custDataLst>
              <p:tags r:id="rId4"/>
            </p:custDataLst>
          </p:nvPr>
        </p:nvSpPr>
        <p:spPr>
          <a:xfrm>
            <a:off x="342688" y="3276601"/>
            <a:ext cx="8460000" cy="1567342"/>
          </a:xfrm>
        </p:spPr>
        <p:txBody>
          <a:bodyPr anchor="b"/>
          <a:lstStyle>
            <a:lvl1pPr>
              <a:defRPr sz="800">
                <a:solidFill>
                  <a:schemeClr val="bg2"/>
                </a:solidFill>
              </a:defRPr>
            </a:lvl1pPr>
          </a:lstStyle>
          <a:p>
            <a:pPr lvl="0"/>
            <a:r>
              <a:rPr lang="en-CA" dirty="0"/>
              <a:t>Edit Master text styles</a:t>
            </a:r>
          </a:p>
        </p:txBody>
      </p:sp>
    </p:spTree>
    <p:extLst>
      <p:ext uri="{BB962C8B-B14F-4D97-AF65-F5344CB8AC3E}">
        <p14:creationId xmlns:p14="http://schemas.microsoft.com/office/powerpoint/2010/main" val="1313833412"/>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tags" Target="../tags/tag3.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0995192-0BF5-774E-8F4F-45D2BEE65B13}"/>
              </a:ext>
            </a:extLst>
          </p:cNvPr>
          <p:cNvSpPr>
            <a:spLocks noGrp="1"/>
          </p:cNvSpPr>
          <p:nvPr>
            <p:ph type="body" idx="1"/>
            <p:custDataLst>
              <p:tags r:id="rId29"/>
            </p:custDataLst>
          </p:nvPr>
        </p:nvSpPr>
        <p:spPr>
          <a:xfrm>
            <a:off x="342000" y="1385888"/>
            <a:ext cx="8460000" cy="3094037"/>
          </a:xfrm>
          <a:prstGeom prst="rect">
            <a:avLst/>
          </a:prstGeom>
        </p:spPr>
        <p:txBody>
          <a:bodyPr vert="horz" lIns="0" tIns="0" rIns="0" bIns="0" rtlCol="0">
            <a:noAutofit/>
          </a:bodyPr>
          <a:lstStyle/>
          <a:p>
            <a:pPr lvl="0"/>
            <a:r>
              <a:rPr lang="en-CA" dirty="0"/>
              <a:t>Edit Master text styles </a:t>
            </a:r>
          </a:p>
          <a:p>
            <a:pPr lvl="1"/>
            <a:r>
              <a:rPr lang="en-CA" dirty="0"/>
              <a:t>Second level</a:t>
            </a:r>
          </a:p>
          <a:p>
            <a:pPr lvl="2"/>
            <a:r>
              <a:rPr lang="en-CA" dirty="0"/>
              <a:t>Third level</a:t>
            </a:r>
          </a:p>
          <a:p>
            <a:pPr lvl="3"/>
            <a:r>
              <a:rPr lang="en-CA" dirty="0"/>
              <a:t>Fourth level</a:t>
            </a:r>
          </a:p>
          <a:p>
            <a:pPr lvl="4"/>
            <a:r>
              <a:rPr lang="en-CA" dirty="0"/>
              <a:t>Fifth level</a:t>
            </a:r>
          </a:p>
          <a:p>
            <a:pPr lvl="5"/>
            <a:r>
              <a:rPr lang="en-CA" dirty="0"/>
              <a:t>Sixth level</a:t>
            </a:r>
          </a:p>
          <a:p>
            <a:pPr lvl="6"/>
            <a:r>
              <a:rPr lang="en-CA" dirty="0"/>
              <a:t>Seventh level</a:t>
            </a:r>
          </a:p>
          <a:p>
            <a:pPr lvl="7"/>
            <a:r>
              <a:rPr lang="en-CA" dirty="0"/>
              <a:t>Eighth level</a:t>
            </a:r>
          </a:p>
          <a:p>
            <a:pPr lvl="8"/>
            <a:r>
              <a:rPr lang="en-CA" dirty="0"/>
              <a:t>Ninth level</a:t>
            </a:r>
          </a:p>
        </p:txBody>
      </p:sp>
      <p:graphicFrame>
        <p:nvGraphicFramePr>
          <p:cNvPr id="4" name="Object 3" hidden="1"/>
          <p:cNvGraphicFramePr>
            <a:graphicFrameLocks noChangeAspect="1"/>
          </p:cNvGraphicFramePr>
          <p:nvPr>
            <p:custDataLst>
              <p:tags r:id="rId30"/>
            </p:custDataLst>
            <p:extLst>
              <p:ext uri="{D42A27DB-BD31-4B8C-83A1-F6EECF244321}">
                <p14:modId xmlns:p14="http://schemas.microsoft.com/office/powerpoint/2010/main" val="5581863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016" name="think-cell Slide" r:id="rId32" imgW="270" imgH="270" progId="TCLayout.ActiveDocument.1">
                  <p:embed/>
                </p:oleObj>
              </mc:Choice>
              <mc:Fallback>
                <p:oleObj name="think-cell Slide" r:id="rId32" imgW="270" imgH="270" progId="TCLayout.ActiveDocument.1">
                  <p:embed/>
                  <p:pic>
                    <p:nvPicPr>
                      <p:cNvPr id="0" name=""/>
                      <p:cNvPicPr/>
                      <p:nvPr/>
                    </p:nvPicPr>
                    <p:blipFill>
                      <a:blip r:embed="rId33"/>
                      <a:stretch>
                        <a:fillRect/>
                      </a:stretch>
                    </p:blipFill>
                    <p:spPr>
                      <a:xfrm>
                        <a:off x="1588" y="1588"/>
                        <a:ext cx="1587" cy="1587"/>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6632C28-DBD7-4EC8-9C1F-70E8A83C60FD}"/>
              </a:ext>
            </a:extLst>
          </p:cNvPr>
          <p:cNvSpPr>
            <a:spLocks noGrp="1"/>
          </p:cNvSpPr>
          <p:nvPr>
            <p:ph type="title"/>
            <p:custDataLst>
              <p:tags r:id="rId31"/>
            </p:custDataLst>
          </p:nvPr>
        </p:nvSpPr>
        <p:spPr>
          <a:xfrm>
            <a:off x="342000" y="341312"/>
            <a:ext cx="8460000" cy="523875"/>
          </a:xfrm>
          <a:prstGeom prst="rect">
            <a:avLst/>
          </a:prstGeom>
        </p:spPr>
        <p:txBody>
          <a:bodyPr vert="horz" lIns="0" tIns="0" rIns="0" bIns="0" rtlCol="0" anchor="t">
            <a:noAutofit/>
          </a:bodyPr>
          <a:lstStyle/>
          <a:p>
            <a:r>
              <a:rPr lang="en-CA" dirty="0"/>
              <a:t>Click to edit Master title style</a:t>
            </a:r>
          </a:p>
        </p:txBody>
      </p:sp>
      <p:sp>
        <p:nvSpPr>
          <p:cNvPr id="6" name="Footer Placeholder 5">
            <a:extLst>
              <a:ext uri="{FF2B5EF4-FFF2-40B4-BE49-F238E27FC236}">
                <a16:creationId xmlns:a16="http://schemas.microsoft.com/office/drawing/2014/main" id="{EA1123B9-2524-4BDC-9A39-F8C693D9CF32}"/>
              </a:ext>
            </a:extLst>
          </p:cNvPr>
          <p:cNvSpPr>
            <a:spLocks noGrp="1"/>
          </p:cNvSpPr>
          <p:nvPr>
            <p:ph type="ftr" sz="quarter" idx="3"/>
          </p:nvPr>
        </p:nvSpPr>
        <p:spPr>
          <a:xfrm>
            <a:off x="607038" y="4744275"/>
            <a:ext cx="3924000" cy="123111"/>
          </a:xfrm>
          <a:prstGeom prst="rect">
            <a:avLst/>
          </a:prstGeom>
        </p:spPr>
        <p:txBody>
          <a:bodyPr vert="horz" lIns="0" tIns="0" rIns="0" bIns="0" rtlCol="0" anchor="t" anchorCtr="0">
            <a:noAutofit/>
          </a:bodyPr>
          <a:lstStyle>
            <a:lvl1pPr algn="l">
              <a:defRPr sz="800">
                <a:solidFill>
                  <a:schemeClr val="bg2"/>
                </a:solidFill>
              </a:defRPr>
            </a:lvl1pPr>
          </a:lstStyle>
          <a:p>
            <a:endParaRPr lang="en-CA" dirty="0"/>
          </a:p>
        </p:txBody>
      </p:sp>
      <p:sp>
        <p:nvSpPr>
          <p:cNvPr id="7" name="Slide Number Placeholder 6">
            <a:extLst>
              <a:ext uri="{FF2B5EF4-FFF2-40B4-BE49-F238E27FC236}">
                <a16:creationId xmlns:a16="http://schemas.microsoft.com/office/drawing/2014/main" id="{DB30E324-5A17-4C51-B7E8-22811E6DEA83}"/>
              </a:ext>
            </a:extLst>
          </p:cNvPr>
          <p:cNvSpPr>
            <a:spLocks noGrp="1"/>
          </p:cNvSpPr>
          <p:nvPr>
            <p:ph type="sldNum" sz="quarter" idx="4"/>
          </p:nvPr>
        </p:nvSpPr>
        <p:spPr>
          <a:xfrm>
            <a:off x="338138" y="4744275"/>
            <a:ext cx="180000" cy="123111"/>
          </a:xfrm>
          <a:prstGeom prst="rect">
            <a:avLst/>
          </a:prstGeom>
        </p:spPr>
        <p:txBody>
          <a:bodyPr vert="horz" lIns="0" tIns="0" rIns="0" bIns="0" rtlCol="0" anchor="t" anchorCtr="0">
            <a:noAutofit/>
          </a:bodyPr>
          <a:lstStyle>
            <a:lvl1pPr algn="l">
              <a:defRPr sz="800" b="1">
                <a:solidFill>
                  <a:schemeClr val="accent4"/>
                </a:solidFill>
              </a:defRPr>
            </a:lvl1pPr>
          </a:lstStyle>
          <a:p>
            <a:fld id="{8AE658E8-9B3B-41CF-9D54-C22306B86F23}" type="slidenum">
              <a:rPr lang="en-CA" smtClean="0"/>
              <a:pPr/>
              <a:t>‹#›</a:t>
            </a:fld>
            <a:endParaRPr lang="en-CA" dirty="0"/>
          </a:p>
        </p:txBody>
      </p:sp>
      <p:grpSp>
        <p:nvGrpSpPr>
          <p:cNvPr id="9" name="Group 5">
            <a:extLst>
              <a:ext uri="{FF2B5EF4-FFF2-40B4-BE49-F238E27FC236}">
                <a16:creationId xmlns:a16="http://schemas.microsoft.com/office/drawing/2014/main" id="{0FF9FBED-19A2-4AB6-9DAE-39D293F7AC93}"/>
              </a:ext>
            </a:extLst>
          </p:cNvPr>
          <p:cNvGrpSpPr>
            <a:grpSpLocks noChangeAspect="1"/>
          </p:cNvGrpSpPr>
          <p:nvPr/>
        </p:nvGrpSpPr>
        <p:grpSpPr bwMode="auto">
          <a:xfrm>
            <a:off x="8450705" y="4587368"/>
            <a:ext cx="351983" cy="256429"/>
            <a:chOff x="2400" y="1820"/>
            <a:chExt cx="943" cy="687"/>
          </a:xfrm>
        </p:grpSpPr>
        <p:sp>
          <p:nvSpPr>
            <p:cNvPr id="10" name="Freeform 6">
              <a:extLst>
                <a:ext uri="{FF2B5EF4-FFF2-40B4-BE49-F238E27FC236}">
                  <a16:creationId xmlns:a16="http://schemas.microsoft.com/office/drawing/2014/main" id="{5A45C856-F6CB-4DA1-86AE-ABFF50F1E260}"/>
                </a:ext>
              </a:extLst>
            </p:cNvPr>
            <p:cNvSpPr>
              <a:spLocks/>
            </p:cNvSpPr>
            <p:nvPr/>
          </p:nvSpPr>
          <p:spPr bwMode="auto">
            <a:xfrm>
              <a:off x="2400" y="1820"/>
              <a:ext cx="409" cy="286"/>
            </a:xfrm>
            <a:custGeom>
              <a:avLst/>
              <a:gdLst>
                <a:gd name="T0" fmla="*/ 0 w 409"/>
                <a:gd name="T1" fmla="*/ 286 h 286"/>
                <a:gd name="T2" fmla="*/ 206 w 409"/>
                <a:gd name="T3" fmla="*/ 130 h 286"/>
                <a:gd name="T4" fmla="*/ 409 w 409"/>
                <a:gd name="T5" fmla="*/ 286 h 286"/>
                <a:gd name="T6" fmla="*/ 206 w 409"/>
                <a:gd name="T7" fmla="*/ 0 h 286"/>
                <a:gd name="T8" fmla="*/ 0 w 409"/>
                <a:gd name="T9" fmla="*/ 286 h 286"/>
              </a:gdLst>
              <a:ahLst/>
              <a:cxnLst>
                <a:cxn ang="0">
                  <a:pos x="T0" y="T1"/>
                </a:cxn>
                <a:cxn ang="0">
                  <a:pos x="T2" y="T3"/>
                </a:cxn>
                <a:cxn ang="0">
                  <a:pos x="T4" y="T5"/>
                </a:cxn>
                <a:cxn ang="0">
                  <a:pos x="T6" y="T7"/>
                </a:cxn>
                <a:cxn ang="0">
                  <a:pos x="T8" y="T9"/>
                </a:cxn>
              </a:cxnLst>
              <a:rect l="0" t="0" r="r" b="b"/>
              <a:pathLst>
                <a:path w="409" h="286">
                  <a:moveTo>
                    <a:pt x="0" y="286"/>
                  </a:moveTo>
                  <a:lnTo>
                    <a:pt x="206" y="130"/>
                  </a:lnTo>
                  <a:lnTo>
                    <a:pt x="409" y="286"/>
                  </a:lnTo>
                  <a:lnTo>
                    <a:pt x="206" y="0"/>
                  </a:lnTo>
                  <a:lnTo>
                    <a:pt x="0" y="286"/>
                  </a:lnTo>
                  <a:close/>
                </a:path>
              </a:pathLst>
            </a:custGeom>
            <a:solidFill>
              <a:srgbClr val="B189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9">
              <a:extLst>
                <a:ext uri="{FF2B5EF4-FFF2-40B4-BE49-F238E27FC236}">
                  <a16:creationId xmlns:a16="http://schemas.microsoft.com/office/drawing/2014/main" id="{D53C7AEC-0396-410D-91AD-9D9C024197A3}"/>
                </a:ext>
              </a:extLst>
            </p:cNvPr>
            <p:cNvSpPr>
              <a:spLocks/>
            </p:cNvSpPr>
            <p:nvPr/>
          </p:nvSpPr>
          <p:spPr bwMode="auto">
            <a:xfrm>
              <a:off x="2457" y="2143"/>
              <a:ext cx="295" cy="364"/>
            </a:xfrm>
            <a:custGeom>
              <a:avLst/>
              <a:gdLst>
                <a:gd name="T0" fmla="*/ 0 w 125"/>
                <a:gd name="T1" fmla="*/ 0 h 154"/>
                <a:gd name="T2" fmla="*/ 0 w 125"/>
                <a:gd name="T3" fmla="*/ 151 h 154"/>
                <a:gd name="T4" fmla="*/ 24 w 125"/>
                <a:gd name="T5" fmla="*/ 151 h 154"/>
                <a:gd name="T6" fmla="*/ 23 w 125"/>
                <a:gd name="T7" fmla="*/ 39 h 154"/>
                <a:gd name="T8" fmla="*/ 125 w 125"/>
                <a:gd name="T9" fmla="*/ 154 h 154"/>
                <a:gd name="T10" fmla="*/ 125 w 125"/>
                <a:gd name="T11" fmla="*/ 0 h 154"/>
                <a:gd name="T12" fmla="*/ 100 w 125"/>
                <a:gd name="T13" fmla="*/ 0 h 154"/>
                <a:gd name="T14" fmla="*/ 102 w 125"/>
                <a:gd name="T15" fmla="*/ 89 h 154"/>
                <a:gd name="T16" fmla="*/ 24 w 125"/>
                <a:gd name="T17" fmla="*/ 0 h 154"/>
                <a:gd name="T18" fmla="*/ 0 w 125"/>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54">
                  <a:moveTo>
                    <a:pt x="0" y="0"/>
                  </a:moveTo>
                  <a:cubicBezTo>
                    <a:pt x="0" y="151"/>
                    <a:pt x="0" y="151"/>
                    <a:pt x="0" y="151"/>
                  </a:cubicBezTo>
                  <a:cubicBezTo>
                    <a:pt x="24" y="151"/>
                    <a:pt x="24" y="151"/>
                    <a:pt x="24" y="151"/>
                  </a:cubicBezTo>
                  <a:cubicBezTo>
                    <a:pt x="23" y="39"/>
                    <a:pt x="23" y="39"/>
                    <a:pt x="23" y="39"/>
                  </a:cubicBezTo>
                  <a:cubicBezTo>
                    <a:pt x="125" y="154"/>
                    <a:pt x="125" y="154"/>
                    <a:pt x="125" y="154"/>
                  </a:cubicBezTo>
                  <a:cubicBezTo>
                    <a:pt x="125" y="0"/>
                    <a:pt x="125" y="0"/>
                    <a:pt x="125" y="0"/>
                  </a:cubicBezTo>
                  <a:cubicBezTo>
                    <a:pt x="100" y="0"/>
                    <a:pt x="100" y="0"/>
                    <a:pt x="100" y="0"/>
                  </a:cubicBezTo>
                  <a:cubicBezTo>
                    <a:pt x="100" y="0"/>
                    <a:pt x="102" y="78"/>
                    <a:pt x="102" y="89"/>
                  </a:cubicBezTo>
                  <a:cubicBezTo>
                    <a:pt x="95" y="80"/>
                    <a:pt x="24" y="0"/>
                    <a:pt x="24" y="0"/>
                  </a:cubicBezTo>
                  <a:lnTo>
                    <a:pt x="0" y="0"/>
                  </a:lnTo>
                  <a:close/>
                </a:path>
              </a:pathLst>
            </a:custGeom>
            <a:solidFill>
              <a:srgbClr val="DD27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046909CF-76A9-493A-9CB9-B01A9AF27BD8}"/>
                </a:ext>
              </a:extLst>
            </p:cNvPr>
            <p:cNvSpPr>
              <a:spLocks/>
            </p:cNvSpPr>
            <p:nvPr/>
          </p:nvSpPr>
          <p:spPr bwMode="auto">
            <a:xfrm>
              <a:off x="3090" y="2143"/>
              <a:ext cx="253" cy="357"/>
            </a:xfrm>
            <a:custGeom>
              <a:avLst/>
              <a:gdLst>
                <a:gd name="T0" fmla="*/ 45 w 107"/>
                <a:gd name="T1" fmla="*/ 67 h 151"/>
                <a:gd name="T2" fmla="*/ 24 w 107"/>
                <a:gd name="T3" fmla="*/ 67 h 151"/>
                <a:gd name="T4" fmla="*/ 24 w 107"/>
                <a:gd name="T5" fmla="*/ 38 h 151"/>
                <a:gd name="T6" fmla="*/ 24 w 107"/>
                <a:gd name="T7" fmla="*/ 21 h 151"/>
                <a:gd name="T8" fmla="*/ 36 w 107"/>
                <a:gd name="T9" fmla="*/ 21 h 151"/>
                <a:gd name="T10" fmla="*/ 56 w 107"/>
                <a:gd name="T11" fmla="*/ 21 h 151"/>
                <a:gd name="T12" fmla="*/ 83 w 107"/>
                <a:gd name="T13" fmla="*/ 21 h 151"/>
                <a:gd name="T14" fmla="*/ 83 w 107"/>
                <a:gd name="T15" fmla="*/ 21 h 151"/>
                <a:gd name="T16" fmla="*/ 96 w 107"/>
                <a:gd name="T17" fmla="*/ 21 h 151"/>
                <a:gd name="T18" fmla="*/ 107 w 107"/>
                <a:gd name="T19" fmla="*/ 0 h 151"/>
                <a:gd name="T20" fmla="*/ 80 w 107"/>
                <a:gd name="T21" fmla="*/ 0 h 151"/>
                <a:gd name="T22" fmla="*/ 80 w 107"/>
                <a:gd name="T23" fmla="*/ 0 h 151"/>
                <a:gd name="T24" fmla="*/ 48 w 107"/>
                <a:gd name="T25" fmla="*/ 0 h 151"/>
                <a:gd name="T26" fmla="*/ 3 w 107"/>
                <a:gd name="T27" fmla="*/ 0 h 151"/>
                <a:gd name="T28" fmla="*/ 0 w 107"/>
                <a:gd name="T29" fmla="*/ 0 h 151"/>
                <a:gd name="T30" fmla="*/ 0 w 107"/>
                <a:gd name="T31" fmla="*/ 30 h 151"/>
                <a:gd name="T32" fmla="*/ 1 w 107"/>
                <a:gd name="T33" fmla="*/ 74 h 151"/>
                <a:gd name="T34" fmla="*/ 0 w 107"/>
                <a:gd name="T35" fmla="*/ 106 h 151"/>
                <a:gd name="T36" fmla="*/ 0 w 107"/>
                <a:gd name="T37" fmla="*/ 151 h 151"/>
                <a:gd name="T38" fmla="*/ 24 w 107"/>
                <a:gd name="T39" fmla="*/ 151 h 151"/>
                <a:gd name="T40" fmla="*/ 24 w 107"/>
                <a:gd name="T41" fmla="*/ 108 h 151"/>
                <a:gd name="T42" fmla="*/ 24 w 107"/>
                <a:gd name="T43" fmla="*/ 88 h 151"/>
                <a:gd name="T44" fmla="*/ 44 w 107"/>
                <a:gd name="T45" fmla="*/ 88 h 151"/>
                <a:gd name="T46" fmla="*/ 78 w 107"/>
                <a:gd name="T47" fmla="*/ 89 h 151"/>
                <a:gd name="T48" fmla="*/ 97 w 107"/>
                <a:gd name="T49" fmla="*/ 89 h 151"/>
                <a:gd name="T50" fmla="*/ 97 w 107"/>
                <a:gd name="T51" fmla="*/ 67 h 151"/>
                <a:gd name="T52" fmla="*/ 76 w 107"/>
                <a:gd name="T53" fmla="*/ 67 h 151"/>
                <a:gd name="T54" fmla="*/ 45 w 107"/>
                <a:gd name="T55" fmla="*/ 6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51">
                  <a:moveTo>
                    <a:pt x="45" y="67"/>
                  </a:moveTo>
                  <a:cubicBezTo>
                    <a:pt x="24" y="67"/>
                    <a:pt x="24" y="67"/>
                    <a:pt x="24" y="67"/>
                  </a:cubicBezTo>
                  <a:cubicBezTo>
                    <a:pt x="24" y="60"/>
                    <a:pt x="24" y="38"/>
                    <a:pt x="24" y="38"/>
                  </a:cubicBezTo>
                  <a:cubicBezTo>
                    <a:pt x="24" y="38"/>
                    <a:pt x="24" y="24"/>
                    <a:pt x="24" y="21"/>
                  </a:cubicBezTo>
                  <a:cubicBezTo>
                    <a:pt x="28" y="21"/>
                    <a:pt x="36" y="21"/>
                    <a:pt x="36" y="21"/>
                  </a:cubicBezTo>
                  <a:cubicBezTo>
                    <a:pt x="56" y="21"/>
                    <a:pt x="56" y="21"/>
                    <a:pt x="56" y="21"/>
                  </a:cubicBezTo>
                  <a:cubicBezTo>
                    <a:pt x="83" y="21"/>
                    <a:pt x="83" y="21"/>
                    <a:pt x="83" y="21"/>
                  </a:cubicBezTo>
                  <a:cubicBezTo>
                    <a:pt x="83" y="21"/>
                    <a:pt x="83" y="21"/>
                    <a:pt x="83" y="21"/>
                  </a:cubicBezTo>
                  <a:cubicBezTo>
                    <a:pt x="96" y="21"/>
                    <a:pt x="96" y="21"/>
                    <a:pt x="96" y="21"/>
                  </a:cubicBezTo>
                  <a:cubicBezTo>
                    <a:pt x="107" y="0"/>
                    <a:pt x="107" y="0"/>
                    <a:pt x="107" y="0"/>
                  </a:cubicBezTo>
                  <a:cubicBezTo>
                    <a:pt x="80" y="0"/>
                    <a:pt x="80" y="0"/>
                    <a:pt x="80" y="0"/>
                  </a:cubicBezTo>
                  <a:cubicBezTo>
                    <a:pt x="80" y="0"/>
                    <a:pt x="80" y="0"/>
                    <a:pt x="80" y="0"/>
                  </a:cubicBezTo>
                  <a:cubicBezTo>
                    <a:pt x="48" y="0"/>
                    <a:pt x="48" y="0"/>
                    <a:pt x="48" y="0"/>
                  </a:cubicBezTo>
                  <a:cubicBezTo>
                    <a:pt x="48" y="0"/>
                    <a:pt x="3" y="0"/>
                    <a:pt x="3" y="0"/>
                  </a:cubicBezTo>
                  <a:cubicBezTo>
                    <a:pt x="0" y="0"/>
                    <a:pt x="0" y="0"/>
                    <a:pt x="0" y="0"/>
                  </a:cubicBezTo>
                  <a:cubicBezTo>
                    <a:pt x="0" y="30"/>
                    <a:pt x="0" y="30"/>
                    <a:pt x="0" y="30"/>
                  </a:cubicBezTo>
                  <a:cubicBezTo>
                    <a:pt x="1" y="74"/>
                    <a:pt x="1" y="74"/>
                    <a:pt x="1" y="74"/>
                  </a:cubicBezTo>
                  <a:cubicBezTo>
                    <a:pt x="0" y="106"/>
                    <a:pt x="0" y="106"/>
                    <a:pt x="0" y="106"/>
                  </a:cubicBezTo>
                  <a:cubicBezTo>
                    <a:pt x="0" y="151"/>
                    <a:pt x="0" y="151"/>
                    <a:pt x="0" y="151"/>
                  </a:cubicBezTo>
                  <a:cubicBezTo>
                    <a:pt x="24" y="151"/>
                    <a:pt x="24" y="151"/>
                    <a:pt x="24" y="151"/>
                  </a:cubicBezTo>
                  <a:cubicBezTo>
                    <a:pt x="24" y="108"/>
                    <a:pt x="24" y="108"/>
                    <a:pt x="24" y="108"/>
                  </a:cubicBezTo>
                  <a:cubicBezTo>
                    <a:pt x="24" y="108"/>
                    <a:pt x="24" y="92"/>
                    <a:pt x="24" y="88"/>
                  </a:cubicBezTo>
                  <a:cubicBezTo>
                    <a:pt x="44" y="88"/>
                    <a:pt x="44" y="88"/>
                    <a:pt x="44" y="88"/>
                  </a:cubicBezTo>
                  <a:cubicBezTo>
                    <a:pt x="44" y="88"/>
                    <a:pt x="78" y="89"/>
                    <a:pt x="78" y="89"/>
                  </a:cubicBezTo>
                  <a:cubicBezTo>
                    <a:pt x="97" y="89"/>
                    <a:pt x="97" y="89"/>
                    <a:pt x="97" y="89"/>
                  </a:cubicBezTo>
                  <a:cubicBezTo>
                    <a:pt x="97" y="67"/>
                    <a:pt x="97" y="67"/>
                    <a:pt x="97" y="67"/>
                  </a:cubicBezTo>
                  <a:cubicBezTo>
                    <a:pt x="76" y="67"/>
                    <a:pt x="76" y="67"/>
                    <a:pt x="76" y="67"/>
                  </a:cubicBezTo>
                  <a:lnTo>
                    <a:pt x="45" y="67"/>
                  </a:lnTo>
                  <a:close/>
                </a:path>
              </a:pathLst>
            </a:custGeom>
            <a:solidFill>
              <a:srgbClr val="DD27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1">
              <a:extLst>
                <a:ext uri="{FF2B5EF4-FFF2-40B4-BE49-F238E27FC236}">
                  <a16:creationId xmlns:a16="http://schemas.microsoft.com/office/drawing/2014/main" id="{2E850878-EB36-408C-BFFC-1AD84DC9F3D1}"/>
                </a:ext>
              </a:extLst>
            </p:cNvPr>
            <p:cNvSpPr>
              <a:spLocks/>
            </p:cNvSpPr>
            <p:nvPr/>
          </p:nvSpPr>
          <p:spPr bwMode="auto">
            <a:xfrm>
              <a:off x="2793" y="2143"/>
              <a:ext cx="274" cy="364"/>
            </a:xfrm>
            <a:custGeom>
              <a:avLst/>
              <a:gdLst>
                <a:gd name="T0" fmla="*/ 39 w 116"/>
                <a:gd name="T1" fmla="*/ 82 h 154"/>
                <a:gd name="T2" fmla="*/ 97 w 116"/>
                <a:gd name="T3" fmla="*/ 154 h 154"/>
                <a:gd name="T4" fmla="*/ 116 w 116"/>
                <a:gd name="T5" fmla="*/ 138 h 154"/>
                <a:gd name="T6" fmla="*/ 71 w 116"/>
                <a:gd name="T7" fmla="*/ 84 h 154"/>
                <a:gd name="T8" fmla="*/ 87 w 116"/>
                <a:gd name="T9" fmla="*/ 71 h 154"/>
                <a:gd name="T10" fmla="*/ 97 w 116"/>
                <a:gd name="T11" fmla="*/ 43 h 154"/>
                <a:gd name="T12" fmla="*/ 90 w 116"/>
                <a:gd name="T13" fmla="*/ 20 h 154"/>
                <a:gd name="T14" fmla="*/ 71 w 116"/>
                <a:gd name="T15" fmla="*/ 6 h 154"/>
                <a:gd name="T16" fmla="*/ 53 w 116"/>
                <a:gd name="T17" fmla="*/ 1 h 154"/>
                <a:gd name="T18" fmla="*/ 34 w 116"/>
                <a:gd name="T19" fmla="*/ 0 h 154"/>
                <a:gd name="T20" fmla="*/ 14 w 116"/>
                <a:gd name="T21" fmla="*/ 0 h 154"/>
                <a:gd name="T22" fmla="*/ 0 w 116"/>
                <a:gd name="T23" fmla="*/ 0 h 154"/>
                <a:gd name="T24" fmla="*/ 0 w 116"/>
                <a:gd name="T25" fmla="*/ 3 h 154"/>
                <a:gd name="T26" fmla="*/ 0 w 116"/>
                <a:gd name="T27" fmla="*/ 56 h 154"/>
                <a:gd name="T28" fmla="*/ 0 w 116"/>
                <a:gd name="T29" fmla="*/ 76 h 154"/>
                <a:gd name="T30" fmla="*/ 0 w 116"/>
                <a:gd name="T31" fmla="*/ 123 h 154"/>
                <a:gd name="T32" fmla="*/ 0 w 116"/>
                <a:gd name="T33" fmla="*/ 151 h 154"/>
                <a:gd name="T34" fmla="*/ 24 w 116"/>
                <a:gd name="T35" fmla="*/ 151 h 154"/>
                <a:gd name="T36" fmla="*/ 24 w 116"/>
                <a:gd name="T37" fmla="*/ 116 h 154"/>
                <a:gd name="T38" fmla="*/ 24 w 116"/>
                <a:gd name="T39" fmla="*/ 76 h 154"/>
                <a:gd name="T40" fmla="*/ 24 w 116"/>
                <a:gd name="T41" fmla="*/ 54 h 154"/>
                <a:gd name="T42" fmla="*/ 24 w 116"/>
                <a:gd name="T43" fmla="*/ 21 h 154"/>
                <a:gd name="T44" fmla="*/ 29 w 116"/>
                <a:gd name="T45" fmla="*/ 21 h 154"/>
                <a:gd name="T46" fmla="*/ 44 w 116"/>
                <a:gd name="T47" fmla="*/ 21 h 154"/>
                <a:gd name="T48" fmla="*/ 57 w 116"/>
                <a:gd name="T49" fmla="*/ 24 h 154"/>
                <a:gd name="T50" fmla="*/ 68 w 116"/>
                <a:gd name="T51" fmla="*/ 32 h 154"/>
                <a:gd name="T52" fmla="*/ 71 w 116"/>
                <a:gd name="T53" fmla="*/ 46 h 154"/>
                <a:gd name="T54" fmla="*/ 69 w 116"/>
                <a:gd name="T55" fmla="*/ 59 h 154"/>
                <a:gd name="T56" fmla="*/ 62 w 116"/>
                <a:gd name="T57" fmla="*/ 68 h 154"/>
                <a:gd name="T58" fmla="*/ 51 w 116"/>
                <a:gd name="T59" fmla="*/ 76 h 154"/>
                <a:gd name="T60" fmla="*/ 39 w 116"/>
                <a:gd name="T61" fmla="*/ 8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154">
                  <a:moveTo>
                    <a:pt x="39" y="82"/>
                  </a:moveTo>
                  <a:cubicBezTo>
                    <a:pt x="97" y="154"/>
                    <a:pt x="97" y="154"/>
                    <a:pt x="97" y="154"/>
                  </a:cubicBezTo>
                  <a:cubicBezTo>
                    <a:pt x="116" y="138"/>
                    <a:pt x="116" y="138"/>
                    <a:pt x="116" y="138"/>
                  </a:cubicBezTo>
                  <a:cubicBezTo>
                    <a:pt x="71" y="84"/>
                    <a:pt x="71" y="84"/>
                    <a:pt x="71" y="84"/>
                  </a:cubicBezTo>
                  <a:cubicBezTo>
                    <a:pt x="71" y="84"/>
                    <a:pt x="81" y="76"/>
                    <a:pt x="87" y="71"/>
                  </a:cubicBezTo>
                  <a:cubicBezTo>
                    <a:pt x="93" y="63"/>
                    <a:pt x="97" y="54"/>
                    <a:pt x="97" y="43"/>
                  </a:cubicBezTo>
                  <a:cubicBezTo>
                    <a:pt x="97" y="34"/>
                    <a:pt x="95" y="27"/>
                    <a:pt x="90" y="20"/>
                  </a:cubicBezTo>
                  <a:cubicBezTo>
                    <a:pt x="85" y="14"/>
                    <a:pt x="79" y="9"/>
                    <a:pt x="71" y="6"/>
                  </a:cubicBezTo>
                  <a:cubicBezTo>
                    <a:pt x="65" y="3"/>
                    <a:pt x="59" y="1"/>
                    <a:pt x="53" y="1"/>
                  </a:cubicBezTo>
                  <a:cubicBezTo>
                    <a:pt x="47" y="0"/>
                    <a:pt x="41" y="0"/>
                    <a:pt x="34" y="0"/>
                  </a:cubicBezTo>
                  <a:cubicBezTo>
                    <a:pt x="34" y="0"/>
                    <a:pt x="14" y="0"/>
                    <a:pt x="14" y="0"/>
                  </a:cubicBezTo>
                  <a:cubicBezTo>
                    <a:pt x="14" y="0"/>
                    <a:pt x="0" y="0"/>
                    <a:pt x="0" y="0"/>
                  </a:cubicBezTo>
                  <a:cubicBezTo>
                    <a:pt x="0" y="3"/>
                    <a:pt x="0" y="3"/>
                    <a:pt x="0" y="3"/>
                  </a:cubicBezTo>
                  <a:cubicBezTo>
                    <a:pt x="0" y="3"/>
                    <a:pt x="0" y="56"/>
                    <a:pt x="0" y="56"/>
                  </a:cubicBezTo>
                  <a:cubicBezTo>
                    <a:pt x="0" y="76"/>
                    <a:pt x="0" y="76"/>
                    <a:pt x="0" y="76"/>
                  </a:cubicBezTo>
                  <a:cubicBezTo>
                    <a:pt x="0" y="123"/>
                    <a:pt x="0" y="123"/>
                    <a:pt x="0" y="123"/>
                  </a:cubicBezTo>
                  <a:cubicBezTo>
                    <a:pt x="0" y="151"/>
                    <a:pt x="0" y="151"/>
                    <a:pt x="0" y="151"/>
                  </a:cubicBezTo>
                  <a:cubicBezTo>
                    <a:pt x="24" y="151"/>
                    <a:pt x="24" y="151"/>
                    <a:pt x="24" y="151"/>
                  </a:cubicBezTo>
                  <a:cubicBezTo>
                    <a:pt x="24" y="116"/>
                    <a:pt x="24" y="116"/>
                    <a:pt x="24" y="116"/>
                  </a:cubicBezTo>
                  <a:cubicBezTo>
                    <a:pt x="24" y="76"/>
                    <a:pt x="24" y="76"/>
                    <a:pt x="24" y="76"/>
                  </a:cubicBezTo>
                  <a:cubicBezTo>
                    <a:pt x="24" y="54"/>
                    <a:pt x="24" y="54"/>
                    <a:pt x="24" y="54"/>
                  </a:cubicBezTo>
                  <a:cubicBezTo>
                    <a:pt x="24" y="21"/>
                    <a:pt x="24" y="21"/>
                    <a:pt x="24" y="21"/>
                  </a:cubicBezTo>
                  <a:cubicBezTo>
                    <a:pt x="29" y="21"/>
                    <a:pt x="29" y="21"/>
                    <a:pt x="29" y="21"/>
                  </a:cubicBezTo>
                  <a:cubicBezTo>
                    <a:pt x="39" y="21"/>
                    <a:pt x="44" y="21"/>
                    <a:pt x="44" y="21"/>
                  </a:cubicBezTo>
                  <a:cubicBezTo>
                    <a:pt x="49" y="22"/>
                    <a:pt x="53" y="23"/>
                    <a:pt x="57" y="24"/>
                  </a:cubicBezTo>
                  <a:cubicBezTo>
                    <a:pt x="61" y="26"/>
                    <a:pt x="65" y="29"/>
                    <a:pt x="68" y="32"/>
                  </a:cubicBezTo>
                  <a:cubicBezTo>
                    <a:pt x="70" y="36"/>
                    <a:pt x="71" y="40"/>
                    <a:pt x="71" y="46"/>
                  </a:cubicBezTo>
                  <a:cubicBezTo>
                    <a:pt x="71" y="51"/>
                    <a:pt x="70" y="56"/>
                    <a:pt x="69" y="59"/>
                  </a:cubicBezTo>
                  <a:cubicBezTo>
                    <a:pt x="67" y="63"/>
                    <a:pt x="65" y="66"/>
                    <a:pt x="62" y="68"/>
                  </a:cubicBezTo>
                  <a:cubicBezTo>
                    <a:pt x="59" y="71"/>
                    <a:pt x="56" y="74"/>
                    <a:pt x="51" y="76"/>
                  </a:cubicBezTo>
                  <a:cubicBezTo>
                    <a:pt x="45" y="80"/>
                    <a:pt x="39" y="82"/>
                    <a:pt x="39" y="82"/>
                  </a:cubicBezTo>
                </a:path>
              </a:pathLst>
            </a:custGeom>
            <a:solidFill>
              <a:srgbClr val="DD27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581294679"/>
      </p:ext>
    </p:extLst>
  </p:cSld>
  <p:clrMap bg1="lt1" tx1="dk1" bg2="lt2" tx2="dk2" accent1="accent1" accent2="accent2" accent3="accent3" accent4="accent4" accent5="accent5" accent6="accent6" hlink="hlink" folHlink="folHlink"/>
  <p:sldLayoutIdLst>
    <p:sldLayoutId id="2147483939" r:id="rId1"/>
    <p:sldLayoutId id="2147483936" r:id="rId2"/>
    <p:sldLayoutId id="2147483937" r:id="rId3"/>
    <p:sldLayoutId id="2147483935" r:id="rId4"/>
    <p:sldLayoutId id="2147483955" r:id="rId5"/>
    <p:sldLayoutId id="2147483938" r:id="rId6"/>
    <p:sldLayoutId id="2147483953" r:id="rId7"/>
    <p:sldLayoutId id="2147483950" r:id="rId8"/>
    <p:sldLayoutId id="2147483941" r:id="rId9"/>
    <p:sldLayoutId id="2147483942" r:id="rId10"/>
    <p:sldLayoutId id="2147483943" r:id="rId11"/>
    <p:sldLayoutId id="2147483930" r:id="rId12"/>
    <p:sldLayoutId id="2147483931" r:id="rId13"/>
    <p:sldLayoutId id="2147483932" r:id="rId14"/>
    <p:sldLayoutId id="2147483949" r:id="rId15"/>
    <p:sldLayoutId id="2147483933" r:id="rId16"/>
    <p:sldLayoutId id="2147483934" r:id="rId17"/>
    <p:sldLayoutId id="2147483863" r:id="rId18"/>
    <p:sldLayoutId id="2147483944" r:id="rId19"/>
    <p:sldLayoutId id="2147483945" r:id="rId20"/>
    <p:sldLayoutId id="2147483951" r:id="rId21"/>
    <p:sldLayoutId id="2147483917" r:id="rId22"/>
    <p:sldLayoutId id="2147483948" r:id="rId23"/>
    <p:sldLayoutId id="2147483940" r:id="rId24"/>
    <p:sldLayoutId id="2147483929" r:id="rId25"/>
    <p:sldLayoutId id="2147483952" r:id="rId26"/>
  </p:sldLayoutIdLst>
  <p:hf hdr="0" ftr="0" dt="0"/>
  <p:txStyles>
    <p:titleStyle>
      <a:lvl1pPr algn="l" defTabSz="914400" rtl="0" eaLnBrk="1" latinLnBrk="0" hangingPunct="1">
        <a:lnSpc>
          <a:spcPct val="100000"/>
        </a:lnSpc>
        <a:spcBef>
          <a:spcPct val="0"/>
        </a:spcBef>
        <a:buNone/>
        <a:defRPr lang="en-US" sz="2400" b="1" kern="1200" baseline="0" dirty="0">
          <a:solidFill>
            <a:schemeClr val="tx2"/>
          </a:solidFill>
          <a:latin typeface="+mj-lt"/>
          <a:ea typeface="Georgia" charset="0"/>
          <a:cs typeface="Georgia" charset="0"/>
        </a:defRPr>
      </a:lvl1pPr>
    </p:titleStyle>
    <p:bodyStyle>
      <a:lvl1pPr marL="180975" marR="0" indent="-180975"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Char char="•"/>
        <a:tabLst/>
        <a:defRPr lang="en-US" sz="1400" b="0" kern="1200" baseline="0" dirty="0">
          <a:solidFill>
            <a:schemeClr val="tx1"/>
          </a:solidFill>
          <a:latin typeface="+mn-lt"/>
          <a:ea typeface="Arial" panose="020B0604020202020204" pitchFamily="34" charset="0"/>
          <a:cs typeface="Arial" panose="020B0604020202020204" pitchFamily="34" charset="0"/>
        </a:defRPr>
      </a:lvl1pPr>
      <a:lvl2pPr marL="179388" marR="0" indent="-179388"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Char char="•"/>
        <a:tabLst/>
        <a:defRPr lang="en-US" sz="1400" b="0" kern="1200" baseline="0" dirty="0">
          <a:solidFill>
            <a:schemeClr val="tx1"/>
          </a:solidFill>
          <a:latin typeface="+mn-lt"/>
          <a:ea typeface="Arial" panose="020B0604020202020204" pitchFamily="34" charset="0"/>
          <a:cs typeface="Arial" panose="020B0604020202020204" pitchFamily="34" charset="0"/>
        </a:defRPr>
      </a:lvl2pPr>
      <a:lvl3pPr marL="179388" marR="0" indent="-179388" algn="l" defTabSz="914400" rtl="0" eaLnBrk="1" fontAlgn="auto" latinLnBrk="0" hangingPunct="1">
        <a:lnSpc>
          <a:spcPct val="100000"/>
        </a:lnSpc>
        <a:spcBef>
          <a:spcPts val="600"/>
        </a:spcBef>
        <a:spcAft>
          <a:spcPts val="0"/>
        </a:spcAft>
        <a:buClr>
          <a:schemeClr val="tx2"/>
        </a:buClr>
        <a:buSzTx/>
        <a:buFont typeface="Arial" panose="020B0604020202020204" pitchFamily="34" charset="0"/>
        <a:buChar char="•"/>
        <a:tabLst/>
        <a:defRPr sz="1400" kern="1200">
          <a:solidFill>
            <a:schemeClr val="tx1"/>
          </a:solidFill>
          <a:latin typeface="+mn-lt"/>
          <a:ea typeface="Arial" panose="020B0604020202020204" pitchFamily="34" charset="0"/>
          <a:cs typeface="Arial" panose="020B0604020202020204" pitchFamily="34" charset="0"/>
        </a:defRPr>
      </a:lvl3pPr>
      <a:lvl4pPr marL="358775" marR="0" indent="-179388" algn="l" defTabSz="914400" rtl="0" eaLnBrk="1" fontAlgn="auto" latinLnBrk="0" hangingPunct="1">
        <a:lnSpc>
          <a:spcPct val="100000"/>
        </a:lnSpc>
        <a:spcBef>
          <a:spcPts val="600"/>
        </a:spcBef>
        <a:spcAft>
          <a:spcPts val="0"/>
        </a:spcAft>
        <a:buClr>
          <a:srgbClr val="DD2720"/>
        </a:buClr>
        <a:buSzTx/>
        <a:buFont typeface="Arial" pitchFamily="34" charset="0"/>
        <a:buChar char="–"/>
        <a:tabLst/>
        <a:defRPr sz="1400" b="0" i="0" kern="1200">
          <a:solidFill>
            <a:schemeClr val="tx1"/>
          </a:solidFill>
          <a:latin typeface="+mn-lt"/>
          <a:ea typeface="Arial" panose="020B0604020202020204" pitchFamily="34" charset="0"/>
          <a:cs typeface="Arial" panose="020B0604020202020204" pitchFamily="34" charset="0"/>
        </a:defRPr>
      </a:lvl4pPr>
      <a:lvl5pPr marL="360000" marR="0" indent="-180000" algn="l" defTabSz="914400" rtl="0" eaLnBrk="1" fontAlgn="auto" latinLnBrk="0" hangingPunct="1">
        <a:lnSpc>
          <a:spcPct val="100000"/>
        </a:lnSpc>
        <a:spcBef>
          <a:spcPts val="600"/>
        </a:spcBef>
        <a:spcAft>
          <a:spcPts val="0"/>
        </a:spcAft>
        <a:buClr>
          <a:srgbClr val="DD2720"/>
        </a:buClr>
        <a:buSzTx/>
        <a:buFont typeface="Arial" pitchFamily="34" charset="0"/>
        <a:buChar char="–"/>
        <a:tabLst/>
        <a:defRPr sz="1400" b="0" i="0" kern="1200">
          <a:solidFill>
            <a:schemeClr val="tx1"/>
          </a:solidFill>
          <a:latin typeface="+mn-lt"/>
          <a:ea typeface="Arial" panose="020B0604020202020204" pitchFamily="34" charset="0"/>
          <a:cs typeface="Arial" panose="020B0604020202020204" pitchFamily="34" charset="0"/>
        </a:defRPr>
      </a:lvl5pPr>
      <a:lvl6pPr marL="360000" marR="0" indent="-180000" algn="l" defTabSz="914400" rtl="0" eaLnBrk="1" fontAlgn="auto" latinLnBrk="0" hangingPunct="1">
        <a:lnSpc>
          <a:spcPct val="100000"/>
        </a:lnSpc>
        <a:spcBef>
          <a:spcPts val="600"/>
        </a:spcBef>
        <a:spcAft>
          <a:spcPts val="0"/>
        </a:spcAft>
        <a:buClr>
          <a:srgbClr val="DD2720"/>
        </a:buClr>
        <a:buSzTx/>
        <a:buFont typeface="Arial" pitchFamily="34" charset="0"/>
        <a:buChar char="–"/>
        <a:tabLst/>
        <a:defRPr sz="1400" kern="1200">
          <a:solidFill>
            <a:schemeClr val="tx1"/>
          </a:solidFill>
          <a:latin typeface="+mn-lt"/>
          <a:ea typeface="Arial" panose="020B0604020202020204" pitchFamily="34" charset="0"/>
          <a:cs typeface="Arial" panose="020B0604020202020204" pitchFamily="34" charset="0"/>
        </a:defRPr>
      </a:lvl6pPr>
      <a:lvl7pPr marL="360000" marR="0" indent="-180000" algn="l" defTabSz="914400" rtl="0" eaLnBrk="1" fontAlgn="auto" latinLnBrk="0" hangingPunct="1">
        <a:lnSpc>
          <a:spcPct val="100000"/>
        </a:lnSpc>
        <a:spcBef>
          <a:spcPts val="600"/>
        </a:spcBef>
        <a:spcAft>
          <a:spcPts val="0"/>
        </a:spcAft>
        <a:buClr>
          <a:srgbClr val="DD2720"/>
        </a:buClr>
        <a:buSzTx/>
        <a:buFont typeface="Arial" pitchFamily="34" charset="0"/>
        <a:buChar char="–"/>
        <a:tabLst/>
        <a:defRPr sz="1400" kern="1200">
          <a:solidFill>
            <a:schemeClr val="tx1"/>
          </a:solidFill>
          <a:latin typeface="+mn-lt"/>
          <a:ea typeface="Arial" panose="020B0604020202020204" pitchFamily="34" charset="0"/>
          <a:cs typeface="Arial" panose="020B0604020202020204" pitchFamily="34" charset="0"/>
        </a:defRPr>
      </a:lvl7pPr>
      <a:lvl8pPr marL="360000" marR="0" indent="-180000" algn="l" defTabSz="914400" rtl="0" eaLnBrk="1" fontAlgn="auto" latinLnBrk="0" hangingPunct="1">
        <a:lnSpc>
          <a:spcPct val="100000"/>
        </a:lnSpc>
        <a:spcBef>
          <a:spcPts val="600"/>
        </a:spcBef>
        <a:spcAft>
          <a:spcPts val="0"/>
        </a:spcAft>
        <a:buClr>
          <a:srgbClr val="DD2720"/>
        </a:buClr>
        <a:buSzTx/>
        <a:buFont typeface="Arial" pitchFamily="34" charset="0"/>
        <a:buChar char="–"/>
        <a:tabLst/>
        <a:defRPr sz="1400" kern="1200">
          <a:solidFill>
            <a:schemeClr val="tx1"/>
          </a:solidFill>
          <a:latin typeface="+mn-lt"/>
          <a:ea typeface="Arial" panose="020B0604020202020204" pitchFamily="34" charset="0"/>
          <a:cs typeface="Arial" panose="020B0604020202020204" pitchFamily="34" charset="0"/>
        </a:defRPr>
      </a:lvl8pPr>
      <a:lvl9pPr marL="360000" marR="0" indent="-180000" algn="l" defTabSz="914400" rtl="0" eaLnBrk="1" fontAlgn="auto" latinLnBrk="0" hangingPunct="1">
        <a:lnSpc>
          <a:spcPct val="100000"/>
        </a:lnSpc>
        <a:spcBef>
          <a:spcPts val="600"/>
        </a:spcBef>
        <a:spcAft>
          <a:spcPts val="0"/>
        </a:spcAft>
        <a:buClr>
          <a:srgbClr val="DD2720"/>
        </a:buClr>
        <a:buSzTx/>
        <a:buFont typeface="Arial" pitchFamily="34" charset="0"/>
        <a:buChar char="–"/>
        <a:tabLst/>
        <a:defRPr lang="en-US" sz="1400" b="0" kern="1200" baseline="0" dirty="0">
          <a:solidFill>
            <a:schemeClr val="tx1"/>
          </a:solidFill>
          <a:latin typeface="+mn-lt"/>
          <a:ea typeface="Arial" panose="020B0604020202020204" pitchFamily="34" charset="0"/>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55.xml"/><Relationship Id="rId7" Type="http://schemas.openxmlformats.org/officeDocument/2006/relationships/image" Target="../media/image5.jpg"/><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notesSlide" Target="../notesSlides/notesSlide1.xml"/><Relationship Id="rId5" Type="http://schemas.openxmlformats.org/officeDocument/2006/relationships/slideLayout" Target="../slideLayouts/slideLayout25.xml"/><Relationship Id="rId4" Type="http://schemas.openxmlformats.org/officeDocument/2006/relationships/tags" Target="../tags/tag156.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159.xml"/><Relationship Id="rId7" Type="http://schemas.openxmlformats.org/officeDocument/2006/relationships/slideLayout" Target="../slideLayouts/slideLayout13.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tags" Target="../tags/tag165.xml"/><Relationship Id="rId7" Type="http://schemas.openxmlformats.org/officeDocument/2006/relationships/notesSlide" Target="../notesSlides/notesSlide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6.xml"/><Relationship Id="rId5" Type="http://schemas.openxmlformats.org/officeDocument/2006/relationships/tags" Target="../tags/tag167.xml"/><Relationship Id="rId4" Type="http://schemas.openxmlformats.org/officeDocument/2006/relationships/tags" Target="../tags/tag166.xml"/></Relationships>
</file>

<file path=ppt/slides/_rels/slide4.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tags" Target="../tags/tag170.xml"/><Relationship Id="rId7" Type="http://schemas.openxmlformats.org/officeDocument/2006/relationships/notesSlide" Target="../notesSlides/notesSlide4.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slideLayout" Target="../slideLayouts/slideLayout6.xml"/><Relationship Id="rId5" Type="http://schemas.openxmlformats.org/officeDocument/2006/relationships/tags" Target="../tags/tag172.xml"/><Relationship Id="rId4" Type="http://schemas.openxmlformats.org/officeDocument/2006/relationships/tags" Target="../tags/tag171.xml"/></Relationships>
</file>

<file path=ppt/slides/_rels/slide5.xml.rels><?xml version="1.0" encoding="UTF-8" standalone="yes"?>
<Relationships xmlns="http://schemas.openxmlformats.org/package/2006/relationships"><Relationship Id="rId3" Type="http://schemas.openxmlformats.org/officeDocument/2006/relationships/tags" Target="../tags/tag175.xml"/><Relationship Id="rId2" Type="http://schemas.openxmlformats.org/officeDocument/2006/relationships/tags" Target="../tags/tag174.xml"/><Relationship Id="rId1" Type="http://schemas.openxmlformats.org/officeDocument/2006/relationships/tags" Target="../tags/tag173.xml"/><Relationship Id="rId5" Type="http://schemas.openxmlformats.org/officeDocument/2006/relationships/notesSlide" Target="../notesSlides/notesSlide5.xml"/><Relationship Id="rId4"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tags" Target="../tags/tag183.xml"/><Relationship Id="rId3" Type="http://schemas.openxmlformats.org/officeDocument/2006/relationships/tags" Target="../tags/tag178.xml"/><Relationship Id="rId7" Type="http://schemas.openxmlformats.org/officeDocument/2006/relationships/tags" Target="../tags/tag182.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tags" Target="../tags/tag181.xml"/><Relationship Id="rId5" Type="http://schemas.openxmlformats.org/officeDocument/2006/relationships/tags" Target="../tags/tag180.xml"/><Relationship Id="rId10" Type="http://schemas.openxmlformats.org/officeDocument/2006/relationships/notesSlide" Target="../notesSlides/notesSlide6.xml"/><Relationship Id="rId4" Type="http://schemas.openxmlformats.org/officeDocument/2006/relationships/tags" Target="../tags/tag179.xml"/><Relationship Id="rId9"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8" Type="http://schemas.openxmlformats.org/officeDocument/2006/relationships/tags" Target="../tags/tag191.xml"/><Relationship Id="rId3" Type="http://schemas.openxmlformats.org/officeDocument/2006/relationships/tags" Target="../tags/tag186.xml"/><Relationship Id="rId7" Type="http://schemas.openxmlformats.org/officeDocument/2006/relationships/tags" Target="../tags/tag190.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10" Type="http://schemas.openxmlformats.org/officeDocument/2006/relationships/notesSlide" Target="../notesSlides/notesSlide7.xml"/><Relationship Id="rId4" Type="http://schemas.openxmlformats.org/officeDocument/2006/relationships/tags" Target="../tags/tag187.xml"/><Relationship Id="rId9"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tags" Target="../tags/tag192.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tags" Target="../tags/tag195.xml"/><Relationship Id="rId5" Type="http://schemas.openxmlformats.org/officeDocument/2006/relationships/notesSlide" Target="../notesSlides/notesSlide9.xml"/><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tags" Target="../tags/tag198.xml"/><Relationship Id="rId5" Type="http://schemas.openxmlformats.org/officeDocument/2006/relationships/notesSlide" Target="../notesSlides/notesSlide10.xml"/><Relationship Id="rId4"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tags" Target="../tags/tag203.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notesSlide" Target="../notesSlides/notesSlide11.xml"/><Relationship Id="rId5" Type="http://schemas.openxmlformats.org/officeDocument/2006/relationships/slideLayout" Target="../slideLayouts/slideLayout9.xml"/><Relationship Id="rId4" Type="http://schemas.openxmlformats.org/officeDocument/2006/relationships/tags" Target="../tags/tag20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6.xml"/><Relationship Id="rId1" Type="http://schemas.openxmlformats.org/officeDocument/2006/relationships/tags" Target="../tags/tag205.xml"/><Relationship Id="rId5" Type="http://schemas.openxmlformats.org/officeDocument/2006/relationships/image" Target="../media/image8.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tags" Target="../tags/tag207.xml"/><Relationship Id="rId5" Type="http://schemas.openxmlformats.org/officeDocument/2006/relationships/notesSlide" Target="../notesSlides/notesSlide13.xml"/><Relationship Id="rId4"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tags" Target="../tags/tag217.xml"/><Relationship Id="rId3" Type="http://schemas.openxmlformats.org/officeDocument/2006/relationships/tags" Target="../tags/tag212.xml"/><Relationship Id="rId7" Type="http://schemas.openxmlformats.org/officeDocument/2006/relationships/tags" Target="../tags/tag216.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tags" Target="../tags/tag215.xml"/><Relationship Id="rId5" Type="http://schemas.openxmlformats.org/officeDocument/2006/relationships/tags" Target="../tags/tag214.xml"/><Relationship Id="rId10" Type="http://schemas.openxmlformats.org/officeDocument/2006/relationships/notesSlide" Target="../notesSlides/notesSlide14.xml"/><Relationship Id="rId4" Type="http://schemas.openxmlformats.org/officeDocument/2006/relationships/tags" Target="../tags/tag213.xml"/><Relationship Id="rId9"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tags" Target="../tags/tag220.xml"/><Relationship Id="rId2" Type="http://schemas.openxmlformats.org/officeDocument/2006/relationships/tags" Target="../tags/tag219.xml"/><Relationship Id="rId1" Type="http://schemas.openxmlformats.org/officeDocument/2006/relationships/tags" Target="../tags/tag218.xml"/><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223.xml"/><Relationship Id="rId2" Type="http://schemas.openxmlformats.org/officeDocument/2006/relationships/tags" Target="../tags/tag222.xml"/><Relationship Id="rId1" Type="http://schemas.openxmlformats.org/officeDocument/2006/relationships/tags" Target="../tags/tag221.xml"/><Relationship Id="rId5" Type="http://schemas.openxmlformats.org/officeDocument/2006/relationships/notesSlide" Target="../notesSlides/notesSlide16.xml"/><Relationship Id="rId4"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tags" Target="../tags/tag226.xml"/><Relationship Id="rId2" Type="http://schemas.openxmlformats.org/officeDocument/2006/relationships/tags" Target="../tags/tag225.xml"/><Relationship Id="rId1" Type="http://schemas.openxmlformats.org/officeDocument/2006/relationships/tags" Target="../tags/tag224.xml"/><Relationship Id="rId5" Type="http://schemas.openxmlformats.org/officeDocument/2006/relationships/notesSlide" Target="../notesSlides/notesSlide17.xml"/><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tags" Target="../tags/tag227.xml"/><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232.xml"/><Relationship Id="rId7" Type="http://schemas.openxmlformats.org/officeDocument/2006/relationships/notesSlide" Target="../notesSlides/notesSlide1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13.xml"/><Relationship Id="rId5" Type="http://schemas.openxmlformats.org/officeDocument/2006/relationships/tags" Target="../tags/tag234.xml"/><Relationship Id="rId4" Type="http://schemas.openxmlformats.org/officeDocument/2006/relationships/tags" Target="../tags/tag233.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tags" Target="../tags/tag237.xml"/><Relationship Id="rId7" Type="http://schemas.openxmlformats.org/officeDocument/2006/relationships/tags" Target="../tags/tag241.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tags" Target="../tags/tag240.xml"/><Relationship Id="rId5" Type="http://schemas.openxmlformats.org/officeDocument/2006/relationships/tags" Target="../tags/tag239.xml"/><Relationship Id="rId4" Type="http://schemas.openxmlformats.org/officeDocument/2006/relationships/tags" Target="../tags/tag238.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tags" Target="../tags/tag244.xml"/><Relationship Id="rId2" Type="http://schemas.openxmlformats.org/officeDocument/2006/relationships/tags" Target="../tags/tag243.xml"/><Relationship Id="rId1" Type="http://schemas.openxmlformats.org/officeDocument/2006/relationships/tags" Target="../tags/tag242.xml"/><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247.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notesSlide" Target="../notesSlides/notesSlide22.xml"/><Relationship Id="rId5" Type="http://schemas.openxmlformats.org/officeDocument/2006/relationships/slideLayout" Target="../slideLayouts/slideLayout9.xml"/><Relationship Id="rId4" Type="http://schemas.openxmlformats.org/officeDocument/2006/relationships/tags" Target="../tags/tag248.xml"/></Relationships>
</file>

<file path=ppt/slides/_rels/slide23.xml.rels><?xml version="1.0" encoding="UTF-8" standalone="yes"?>
<Relationships xmlns="http://schemas.openxmlformats.org/package/2006/relationships"><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notesSlide" Target="../notesSlides/notesSlide23.xml"/><Relationship Id="rId5" Type="http://schemas.openxmlformats.org/officeDocument/2006/relationships/slideLayout" Target="../slideLayouts/slideLayout9.xml"/><Relationship Id="rId4" Type="http://schemas.openxmlformats.org/officeDocument/2006/relationships/tags" Target="../tags/tag252.xml"/></Relationships>
</file>

<file path=ppt/slides/_rels/slide24.xml.rels><?xml version="1.0" encoding="UTF-8" standalone="yes"?>
<Relationships xmlns="http://schemas.openxmlformats.org/package/2006/relationships"><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notesSlide" Target="../notesSlides/notesSlide24.xml"/><Relationship Id="rId5" Type="http://schemas.openxmlformats.org/officeDocument/2006/relationships/slideLayout" Target="../slideLayouts/slideLayout9.xml"/><Relationship Id="rId4" Type="http://schemas.openxmlformats.org/officeDocument/2006/relationships/tags" Target="../tags/tag256.xml"/></Relationships>
</file>

<file path=ppt/slides/_rels/slide25.xml.rels><?xml version="1.0" encoding="UTF-8" standalone="yes"?>
<Relationships xmlns="http://schemas.openxmlformats.org/package/2006/relationships"><Relationship Id="rId3" Type="http://schemas.openxmlformats.org/officeDocument/2006/relationships/tags" Target="../tags/tag259.xml"/><Relationship Id="rId2" Type="http://schemas.openxmlformats.org/officeDocument/2006/relationships/tags" Target="../tags/tag258.xml"/><Relationship Id="rId1" Type="http://schemas.openxmlformats.org/officeDocument/2006/relationships/tags" Target="../tags/tag257.xml"/><Relationship Id="rId6" Type="http://schemas.openxmlformats.org/officeDocument/2006/relationships/notesSlide" Target="../notesSlides/notesSlide25.xml"/><Relationship Id="rId5" Type="http://schemas.openxmlformats.org/officeDocument/2006/relationships/slideLayout" Target="../slideLayouts/slideLayout9.xml"/><Relationship Id="rId4" Type="http://schemas.openxmlformats.org/officeDocument/2006/relationships/tags" Target="../tags/tag260.xml"/></Relationships>
</file>

<file path=ppt/slides/_rels/slide26.xml.rels><?xml version="1.0" encoding="UTF-8" standalone="yes"?>
<Relationships xmlns="http://schemas.openxmlformats.org/package/2006/relationships"><Relationship Id="rId3" Type="http://schemas.openxmlformats.org/officeDocument/2006/relationships/tags" Target="../tags/tag26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264.xml"/></Relationships>
</file>

<file path=ppt/slides/_rels/slide27.xml.rels><?xml version="1.0" encoding="UTF-8" standalone="yes"?>
<Relationships xmlns="http://schemas.openxmlformats.org/package/2006/relationships"><Relationship Id="rId3" Type="http://schemas.openxmlformats.org/officeDocument/2006/relationships/tags" Target="../tags/tag267.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notesSlide" Target="../notesSlides/notesSlide27.xml"/><Relationship Id="rId5" Type="http://schemas.openxmlformats.org/officeDocument/2006/relationships/slideLayout" Target="../slideLayouts/slideLayout9.xml"/><Relationship Id="rId4" Type="http://schemas.openxmlformats.org/officeDocument/2006/relationships/tags" Target="../tags/tag268.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openxmlformats.org/officeDocument/2006/relationships/tags" Target="../tags/tag271.xml"/><Relationship Id="rId7" Type="http://schemas.openxmlformats.org/officeDocument/2006/relationships/slideLayout" Target="../slideLayouts/slideLayout11.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s>
</file>

<file path=ppt/slides/_rels/slide29.xml.rels><?xml version="1.0" encoding="UTF-8" standalone="yes"?>
<Relationships xmlns="http://schemas.openxmlformats.org/package/2006/relationships"><Relationship Id="rId3" Type="http://schemas.openxmlformats.org/officeDocument/2006/relationships/tags" Target="../tags/tag277.xml"/><Relationship Id="rId2" Type="http://schemas.openxmlformats.org/officeDocument/2006/relationships/tags" Target="../tags/tag276.xml"/><Relationship Id="rId1" Type="http://schemas.openxmlformats.org/officeDocument/2006/relationships/tags" Target="../tags/tag275.xml"/><Relationship Id="rId5" Type="http://schemas.openxmlformats.org/officeDocument/2006/relationships/notesSlide" Target="../notesSlides/notesSlide29.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image" Target="../media/image9.png"/><Relationship Id="rId5" Type="http://schemas.openxmlformats.org/officeDocument/2006/relationships/notesSlide" Target="../notesSlides/notesSlide30.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283.xml"/><Relationship Id="rId2" Type="http://schemas.openxmlformats.org/officeDocument/2006/relationships/tags" Target="../tags/tag282.xml"/><Relationship Id="rId1" Type="http://schemas.openxmlformats.org/officeDocument/2006/relationships/tags" Target="../tags/tag281.xml"/><Relationship Id="rId5" Type="http://schemas.openxmlformats.org/officeDocument/2006/relationships/notesSlide" Target="../notesSlides/notesSlide31.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tags" Target="../tags/tag286.xml"/><Relationship Id="rId2" Type="http://schemas.openxmlformats.org/officeDocument/2006/relationships/tags" Target="../tags/tag285.xml"/><Relationship Id="rId1" Type="http://schemas.openxmlformats.org/officeDocument/2006/relationships/tags" Target="../tags/tag284.xml"/><Relationship Id="rId5" Type="http://schemas.openxmlformats.org/officeDocument/2006/relationships/notesSlide" Target="../notesSlides/notesSlide32.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tags" Target="../tags/tag289.xml"/><Relationship Id="rId2" Type="http://schemas.openxmlformats.org/officeDocument/2006/relationships/tags" Target="../tags/tag288.xml"/><Relationship Id="rId1" Type="http://schemas.openxmlformats.org/officeDocument/2006/relationships/tags" Target="../tags/tag287.xml"/><Relationship Id="rId5" Type="http://schemas.openxmlformats.org/officeDocument/2006/relationships/notesSlide" Target="../notesSlides/notesSlide33.xml"/><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tags" Target="../tags/tag292.xml"/><Relationship Id="rId2" Type="http://schemas.openxmlformats.org/officeDocument/2006/relationships/tags" Target="../tags/tag291.xml"/><Relationship Id="rId1" Type="http://schemas.openxmlformats.org/officeDocument/2006/relationships/tags" Target="../tags/tag290.xml"/><Relationship Id="rId5" Type="http://schemas.openxmlformats.org/officeDocument/2006/relationships/notesSlide" Target="../notesSlides/notesSlide34.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295.xml"/><Relationship Id="rId2" Type="http://schemas.openxmlformats.org/officeDocument/2006/relationships/tags" Target="../tags/tag294.xml"/><Relationship Id="rId1" Type="http://schemas.openxmlformats.org/officeDocument/2006/relationships/tags" Target="../tags/tag293.xml"/><Relationship Id="rId5" Type="http://schemas.openxmlformats.org/officeDocument/2006/relationships/notesSlide" Target="../notesSlides/notesSlide35.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298.xml"/><Relationship Id="rId2" Type="http://schemas.openxmlformats.org/officeDocument/2006/relationships/tags" Target="../tags/tag297.xml"/><Relationship Id="rId1" Type="http://schemas.openxmlformats.org/officeDocument/2006/relationships/tags" Target="../tags/tag296.xml"/><Relationship Id="rId6" Type="http://schemas.openxmlformats.org/officeDocument/2006/relationships/notesSlide" Target="../notesSlides/notesSlide36.xml"/><Relationship Id="rId5" Type="http://schemas.openxmlformats.org/officeDocument/2006/relationships/slideLayout" Target="../slideLayouts/slideLayout10.xml"/><Relationship Id="rId4" Type="http://schemas.openxmlformats.org/officeDocument/2006/relationships/tags" Target="../tags/tag299.xml"/></Relationships>
</file>

<file path=ppt/slides/_rels/slide37.xml.rels><?xml version="1.0" encoding="UTF-8" standalone="yes"?>
<Relationships xmlns="http://schemas.openxmlformats.org/package/2006/relationships"><Relationship Id="rId3" Type="http://schemas.openxmlformats.org/officeDocument/2006/relationships/tags" Target="../tags/tag302.xml"/><Relationship Id="rId2" Type="http://schemas.openxmlformats.org/officeDocument/2006/relationships/tags" Target="../tags/tag301.xml"/><Relationship Id="rId1" Type="http://schemas.openxmlformats.org/officeDocument/2006/relationships/tags" Target="../tags/tag300.xml"/><Relationship Id="rId5" Type="http://schemas.openxmlformats.org/officeDocument/2006/relationships/notesSlide" Target="../notesSlides/notesSlide37.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tags" Target="../tags/tag305.xml"/><Relationship Id="rId7" Type="http://schemas.openxmlformats.org/officeDocument/2006/relationships/tags" Target="../tags/tag309.xml"/><Relationship Id="rId2" Type="http://schemas.openxmlformats.org/officeDocument/2006/relationships/tags" Target="../tags/tag304.xml"/><Relationship Id="rId1" Type="http://schemas.openxmlformats.org/officeDocument/2006/relationships/tags" Target="../tags/tag303.xml"/><Relationship Id="rId6" Type="http://schemas.openxmlformats.org/officeDocument/2006/relationships/tags" Target="../tags/tag308.xml"/><Relationship Id="rId5" Type="http://schemas.openxmlformats.org/officeDocument/2006/relationships/tags" Target="../tags/tag307.xml"/><Relationship Id="rId4" Type="http://schemas.openxmlformats.org/officeDocument/2006/relationships/tags" Target="../tags/tag306.xml"/><Relationship Id="rId9"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tags" Target="../tags/tag312.xml"/><Relationship Id="rId2" Type="http://schemas.openxmlformats.org/officeDocument/2006/relationships/tags" Target="../tags/tag311.xml"/><Relationship Id="rId1" Type="http://schemas.openxmlformats.org/officeDocument/2006/relationships/tags" Target="../tags/tag310.xml"/><Relationship Id="rId5" Type="http://schemas.openxmlformats.org/officeDocument/2006/relationships/notesSlide" Target="../notesSlides/notesSlide39.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tags" Target="../tags/tag315.xml"/><Relationship Id="rId2" Type="http://schemas.openxmlformats.org/officeDocument/2006/relationships/tags" Target="../tags/tag314.xml"/><Relationship Id="rId1" Type="http://schemas.openxmlformats.org/officeDocument/2006/relationships/tags" Target="../tags/tag313.xml"/><Relationship Id="rId5" Type="http://schemas.openxmlformats.org/officeDocument/2006/relationships/notesSlide" Target="../notesSlides/notesSlide40.xml"/><Relationship Id="rId4"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317.xml"/><Relationship Id="rId1" Type="http://schemas.openxmlformats.org/officeDocument/2006/relationships/tags" Target="../tags/tag316.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tags" Target="../tags/tag319.xml"/><Relationship Id="rId1" Type="http://schemas.openxmlformats.org/officeDocument/2006/relationships/tags" Target="../tags/tag318.xml"/><Relationship Id="rId4"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C9F71E3-7AE2-4C04-9077-CDCB6B8698BC}"/>
              </a:ext>
            </a:extLst>
          </p:cNvPr>
          <p:cNvSpPr>
            <a:spLocks noGrp="1"/>
          </p:cNvSpPr>
          <p:nvPr>
            <p:ph type="body" sz="quarter" idx="19"/>
            <p:custDataLst>
              <p:tags r:id="rId2"/>
            </p:custDataLst>
          </p:nvPr>
        </p:nvSpPr>
        <p:spPr/>
        <p:txBody>
          <a:bodyPr/>
          <a:lstStyle/>
          <a:p>
            <a:r>
              <a:rPr lang="en-CA" dirty="0">
                <a:latin typeface="+mn-lt"/>
              </a:rPr>
              <a:t>Intellectual Property Trials</a:t>
            </a:r>
          </a:p>
          <a:p>
            <a:endParaRPr lang="en-CA" sz="1800" dirty="0">
              <a:latin typeface="+mn-lt"/>
            </a:endParaRPr>
          </a:p>
          <a:p>
            <a:r>
              <a:rPr lang="en-CA" sz="1800" u="sng" dirty="0">
                <a:latin typeface="+mn-lt"/>
              </a:rPr>
              <a:t>U of T Patent and Trade Secret Course</a:t>
            </a:r>
          </a:p>
          <a:p>
            <a:endParaRPr lang="en-CA" dirty="0"/>
          </a:p>
          <a:p>
            <a:endParaRPr lang="en-CA" dirty="0"/>
          </a:p>
        </p:txBody>
      </p:sp>
      <p:sp>
        <p:nvSpPr>
          <p:cNvPr id="10" name="Text Placeholder 9">
            <a:extLst>
              <a:ext uri="{FF2B5EF4-FFF2-40B4-BE49-F238E27FC236}">
                <a16:creationId xmlns:a16="http://schemas.microsoft.com/office/drawing/2014/main" id="{5EDD662A-B661-4A77-9178-F31288571795}"/>
              </a:ext>
            </a:extLst>
          </p:cNvPr>
          <p:cNvSpPr>
            <a:spLocks noGrp="1"/>
          </p:cNvSpPr>
          <p:nvPr>
            <p:ph type="body" sz="quarter" idx="20"/>
            <p:custDataLst>
              <p:tags r:id="rId3"/>
            </p:custDataLst>
          </p:nvPr>
        </p:nvSpPr>
        <p:spPr/>
        <p:txBody>
          <a:bodyPr/>
          <a:lstStyle/>
          <a:p>
            <a:r>
              <a:rPr lang="en-CA" dirty="0"/>
              <a:t>Allyson Whyte Nowak</a:t>
            </a:r>
          </a:p>
          <a:p>
            <a:pPr lvl="1"/>
            <a:r>
              <a:rPr lang="en-CA" dirty="0"/>
              <a:t>March 2022</a:t>
            </a:r>
          </a:p>
        </p:txBody>
      </p:sp>
      <p:pic>
        <p:nvPicPr>
          <p:cNvPr id="7" name="Picture Placeholder 8"/>
          <p:cNvPicPr>
            <a:picLocks noGrp="1" noChangeAspect="1"/>
          </p:cNvPicPr>
          <p:nvPr>
            <p:ph type="pic" sz="quarter" idx="13"/>
            <p:custDataLst>
              <p:tags r:id="rId4"/>
            </p:custDataLst>
          </p:nvPr>
        </p:nvPicPr>
        <p:blipFill>
          <a:blip r:embed="rId7">
            <a:extLst>
              <a:ext uri="{28A0092B-C50C-407E-A947-70E740481C1C}">
                <a14:useLocalDpi xmlns:a14="http://schemas.microsoft.com/office/drawing/2010/main" val="0"/>
              </a:ext>
            </a:extLst>
          </a:blip>
          <a:srcRect l="44" r="44"/>
          <a:stretch>
            <a:fillRect/>
          </a:stretch>
        </p:blipFill>
        <p:spPr/>
      </p:pic>
    </p:spTree>
    <p:custDataLst>
      <p:tags r:id="rId1"/>
    </p:custDataLst>
    <p:extLst>
      <p:ext uri="{BB962C8B-B14F-4D97-AF65-F5344CB8AC3E}">
        <p14:creationId xmlns:p14="http://schemas.microsoft.com/office/powerpoint/2010/main" val="1533244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custDataLst>
              <p:tags r:id="rId2"/>
            </p:custDataLst>
          </p:nvPr>
        </p:nvSpPr>
        <p:spPr/>
        <p:txBody>
          <a:bodyPr/>
          <a:lstStyle/>
          <a:p>
            <a:r>
              <a:rPr lang="en-CA" dirty="0">
                <a:latin typeface="Arial" panose="020B0604020202020204" pitchFamily="34" charset="0"/>
              </a:rPr>
              <a:t>The importance of pleadings</a:t>
            </a:r>
          </a:p>
        </p:txBody>
      </p:sp>
      <p:sp>
        <p:nvSpPr>
          <p:cNvPr id="4" name="Text Placeholder 3"/>
          <p:cNvSpPr>
            <a:spLocks noGrp="1"/>
          </p:cNvSpPr>
          <p:nvPr>
            <p:ph type="body" sz="quarter" idx="14"/>
            <p:custDataLst>
              <p:tags r:id="rId3"/>
            </p:custDataLst>
          </p:nvPr>
        </p:nvSpPr>
        <p:spPr/>
        <p:txBody>
          <a:bodyPr>
            <a:normAutofit/>
          </a:bodyPr>
          <a:lstStyle/>
          <a:p>
            <a:r>
              <a:rPr lang="en-CA" sz="1600" dirty="0">
                <a:latin typeface="Arial" panose="020B0604020202020204" pitchFamily="34" charset="0"/>
              </a:rPr>
              <a:t>Overview of getting a case to Trial</a:t>
            </a:r>
          </a:p>
        </p:txBody>
      </p:sp>
      <p:sp>
        <p:nvSpPr>
          <p:cNvPr id="5" name="Text Placeholder 4"/>
          <p:cNvSpPr>
            <a:spLocks noGrp="1"/>
          </p:cNvSpPr>
          <p:nvPr>
            <p:ph type="body" sz="quarter" idx="15"/>
            <p:custDataLst>
              <p:tags r:id="rId4"/>
            </p:custDataLst>
          </p:nvPr>
        </p:nvSpPr>
        <p:spPr/>
        <p:txBody>
          <a:bodyPr/>
          <a:lstStyle/>
          <a:p>
            <a:r>
              <a:rPr lang="en-CA" dirty="0">
                <a:latin typeface="Arial" panose="020B0604020202020204" pitchFamily="34" charset="0"/>
              </a:rPr>
              <a:t>Proving your case</a:t>
            </a:r>
          </a:p>
        </p:txBody>
      </p:sp>
      <p:sp>
        <p:nvSpPr>
          <p:cNvPr id="6" name="Text Placeholder 5"/>
          <p:cNvSpPr>
            <a:spLocks noGrp="1"/>
          </p:cNvSpPr>
          <p:nvPr>
            <p:ph type="body" sz="quarter" idx="16"/>
            <p:custDataLst>
              <p:tags r:id="rId5"/>
            </p:custDataLst>
          </p:nvPr>
        </p:nvSpPr>
        <p:spPr/>
        <p:txBody>
          <a:bodyPr/>
          <a:lstStyle/>
          <a:p>
            <a:r>
              <a:rPr lang="en-CA" dirty="0">
                <a:latin typeface="Arial" panose="020B0604020202020204" pitchFamily="34" charset="0"/>
              </a:rPr>
              <a:t>Specific Trial Related Issue</a:t>
            </a:r>
            <a:r>
              <a:rPr lang="en-CA" dirty="0"/>
              <a:t>s</a:t>
            </a:r>
          </a:p>
        </p:txBody>
      </p:sp>
      <p:sp>
        <p:nvSpPr>
          <p:cNvPr id="7" name="Title 6"/>
          <p:cNvSpPr>
            <a:spLocks noGrp="1"/>
          </p:cNvSpPr>
          <p:nvPr>
            <p:ph type="title"/>
            <p:custDataLst>
              <p:tags r:id="rId6"/>
            </p:custDataLst>
          </p:nvPr>
        </p:nvSpPr>
        <p:spPr/>
        <p:txBody>
          <a:bodyPr/>
          <a:lstStyle/>
          <a:p>
            <a:r>
              <a:rPr lang="en-CA" dirty="0">
                <a:latin typeface="+mn-lt"/>
              </a:rPr>
              <a:t>What We will Cover in Today’s Lecture</a:t>
            </a:r>
          </a:p>
        </p:txBody>
      </p:sp>
      <p:sp>
        <p:nvSpPr>
          <p:cNvPr id="8" name="Slide Number Placeholder 7"/>
          <p:cNvSpPr>
            <a:spLocks noGrp="1"/>
          </p:cNvSpPr>
          <p:nvPr>
            <p:ph type="sldNum" sz="quarter" idx="12"/>
          </p:nvPr>
        </p:nvSpPr>
        <p:spPr/>
        <p:txBody>
          <a:bodyPr/>
          <a:lstStyle/>
          <a:p>
            <a:fld id="{8AE658E8-9B3B-41CF-9D54-C22306B86F23}" type="slidenum">
              <a:rPr lang="en-CA" smtClean="0"/>
              <a:pPr/>
              <a:t>2</a:t>
            </a:fld>
            <a:endParaRPr lang="en-CA" dirty="0"/>
          </a:p>
        </p:txBody>
      </p:sp>
    </p:spTree>
    <p:custDataLst>
      <p:tags r:id="rId1"/>
    </p:custDataLst>
    <p:extLst>
      <p:ext uri="{BB962C8B-B14F-4D97-AF65-F5344CB8AC3E}">
        <p14:creationId xmlns:p14="http://schemas.microsoft.com/office/powerpoint/2010/main" val="4076405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a:xfrm>
            <a:off x="342000" y="801975"/>
            <a:ext cx="4194000" cy="3677950"/>
          </a:xfrm>
        </p:spPr>
        <p:txBody>
          <a:bodyPr/>
          <a:lstStyle/>
          <a:p>
            <a:pPr marL="0" indent="0">
              <a:buNone/>
            </a:pPr>
            <a:r>
              <a:rPr lang="en-CA" b="1" i="1" dirty="0"/>
              <a:t>Spin Master v. Mattel</a:t>
            </a:r>
            <a:r>
              <a:rPr lang="en-CA" dirty="0"/>
              <a:t> (Federal Court File No. T-1231-17)</a:t>
            </a:r>
          </a:p>
          <a:p>
            <a:pPr marL="0" indent="0">
              <a:buNone/>
            </a:pPr>
            <a:endParaRPr lang="en-CA" dirty="0"/>
          </a:p>
          <a:p>
            <a:r>
              <a:rPr lang="en-CA" dirty="0"/>
              <a:t>Spin Master owns Canadian Patent No. 2,547,539 Patent, “Transformable Toys” </a:t>
            </a:r>
          </a:p>
          <a:p>
            <a:pPr marL="0" indent="0">
              <a:buNone/>
            </a:pPr>
            <a:endParaRPr lang="en-CA" dirty="0"/>
          </a:p>
          <a:p>
            <a:r>
              <a:rPr lang="en-CA" dirty="0"/>
              <a:t>Spin Master sued Mattel for infringement of claims 8-11 by the sale of Mattel’s “TURNING </a:t>
            </a:r>
            <a:r>
              <a:rPr lang="en-CA" dirty="0" err="1"/>
              <a:t>MECARD</a:t>
            </a:r>
            <a:r>
              <a:rPr lang="en-CA" dirty="0"/>
              <a:t>” toys </a:t>
            </a:r>
          </a:p>
          <a:p>
            <a:pPr marL="0" indent="0">
              <a:buNone/>
            </a:pPr>
            <a:endParaRPr lang="en-CA" dirty="0"/>
          </a:p>
          <a:p>
            <a:r>
              <a:rPr lang="en-CA" dirty="0"/>
              <a:t>there were corresponding actions being litigated in the US and the UK</a:t>
            </a:r>
          </a:p>
        </p:txBody>
      </p:sp>
      <p:pic>
        <p:nvPicPr>
          <p:cNvPr id="7" name="Picture Placeholder 6"/>
          <p:cNvPicPr>
            <a:picLocks noGrp="1" noChangeAspect="1"/>
          </p:cNvPicPr>
          <p:nvPr>
            <p:ph type="pic" sz="quarter" idx="15"/>
            <p:custDataLst>
              <p:tags r:id="rId3"/>
            </p:custDataLst>
          </p:nvPr>
        </p:nvPicPr>
        <p:blipFill>
          <a:blip r:embed="rId8">
            <a:extLst>
              <a:ext uri="{28A0092B-C50C-407E-A947-70E740481C1C}">
                <a14:useLocalDpi xmlns:a14="http://schemas.microsoft.com/office/drawing/2010/main" val="0"/>
              </a:ext>
            </a:extLst>
          </a:blip>
          <a:srcRect l="21497" r="21497"/>
          <a:stretch>
            <a:fillRect/>
          </a:stretch>
        </p:blipFill>
        <p:spPr/>
      </p:pic>
      <p:sp>
        <p:nvSpPr>
          <p:cNvPr id="5" name="Title 4"/>
          <p:cNvSpPr>
            <a:spLocks noGrp="1"/>
          </p:cNvSpPr>
          <p:nvPr>
            <p:ph type="title"/>
            <p:custDataLst>
              <p:tags r:id="rId4"/>
            </p:custDataLst>
          </p:nvPr>
        </p:nvSpPr>
        <p:spPr/>
        <p:txBody>
          <a:bodyPr/>
          <a:lstStyle/>
          <a:p>
            <a:r>
              <a:rPr lang="en-CA" sz="1800" dirty="0">
                <a:latin typeface="+mn-lt"/>
              </a:rPr>
              <a:t>Viewed in the context of a real case:</a:t>
            </a:r>
          </a:p>
        </p:txBody>
      </p:sp>
      <p:sp>
        <p:nvSpPr>
          <p:cNvPr id="6" name="Slide Number Placeholder 5"/>
          <p:cNvSpPr>
            <a:spLocks noGrp="1"/>
          </p:cNvSpPr>
          <p:nvPr>
            <p:ph type="sldNum" sz="quarter" idx="12"/>
            <p:custDataLst>
              <p:tags r:id="rId5"/>
            </p:custDataLst>
          </p:nvPr>
        </p:nvSpPr>
        <p:spPr/>
        <p:txBody>
          <a:bodyPr/>
          <a:lstStyle/>
          <a:p>
            <a:fld id="{8AE658E8-9B3B-41CF-9D54-C22306B86F23}" type="slidenum">
              <a:rPr lang="en-CA" smtClean="0"/>
              <a:pPr/>
              <a:t>3</a:t>
            </a:fld>
            <a:endParaRPr lang="en-CA" dirty="0"/>
          </a:p>
        </p:txBody>
      </p:sp>
    </p:spTree>
    <p:custDataLst>
      <p:tags r:id="rId1"/>
    </p:custDataLst>
    <p:extLst>
      <p:ext uri="{BB962C8B-B14F-4D97-AF65-F5344CB8AC3E}">
        <p14:creationId xmlns:p14="http://schemas.microsoft.com/office/powerpoint/2010/main" val="998766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p:txBody>
          <a:bodyPr/>
          <a:lstStyle/>
          <a:p>
            <a:r>
              <a:rPr lang="en-CA" dirty="0"/>
              <a:t>Spin Master’s </a:t>
            </a:r>
            <a:r>
              <a:rPr lang="en-CA" dirty="0" err="1"/>
              <a:t>BAKUGAN</a:t>
            </a:r>
            <a:r>
              <a:rPr lang="en-CA" dirty="0"/>
              <a:t> transformer toys were first introduced in 2008</a:t>
            </a:r>
          </a:p>
          <a:p>
            <a:pPr marL="0" indent="0">
              <a:buNone/>
            </a:pPr>
            <a:endParaRPr lang="en-CA" dirty="0"/>
          </a:p>
          <a:p>
            <a:r>
              <a:rPr lang="en-CA" dirty="0"/>
              <a:t>Highly successful franchise accompanied by a card game and anime series</a:t>
            </a:r>
          </a:p>
          <a:p>
            <a:pPr marL="0" indent="0">
              <a:buNone/>
            </a:pPr>
            <a:endParaRPr lang="en-CA" dirty="0"/>
          </a:p>
          <a:p>
            <a:r>
              <a:rPr lang="en-CA" dirty="0"/>
              <a:t>Mattel’s TURNING </a:t>
            </a:r>
            <a:r>
              <a:rPr lang="en-CA" dirty="0" err="1"/>
              <a:t>MECARD</a:t>
            </a:r>
            <a:r>
              <a:rPr lang="en-CA" dirty="0"/>
              <a:t> toys were introduced in the downswing of the </a:t>
            </a:r>
            <a:r>
              <a:rPr lang="en-CA" dirty="0" err="1"/>
              <a:t>BAKUGAN</a:t>
            </a:r>
            <a:r>
              <a:rPr lang="en-CA" dirty="0"/>
              <a:t> franchise history</a:t>
            </a:r>
          </a:p>
          <a:p>
            <a:pPr marL="0" indent="0">
              <a:buNone/>
            </a:pPr>
            <a:endParaRPr lang="en-CA" dirty="0"/>
          </a:p>
          <a:p>
            <a:r>
              <a:rPr lang="en-CA" dirty="0"/>
              <a:t>BUT </a:t>
            </a:r>
            <a:r>
              <a:rPr lang="en-CA" dirty="0" err="1"/>
              <a:t>BAKUGAN</a:t>
            </a:r>
            <a:r>
              <a:rPr lang="en-CA" dirty="0"/>
              <a:t> was about to be relaunched </a:t>
            </a:r>
          </a:p>
        </p:txBody>
      </p:sp>
      <p:pic>
        <p:nvPicPr>
          <p:cNvPr id="7" name="Picture Placeholder 6"/>
          <p:cNvPicPr>
            <a:picLocks noGrp="1" noChangeAspect="1"/>
          </p:cNvPicPr>
          <p:nvPr>
            <p:ph type="pic" sz="quarter" idx="15"/>
            <p:custDataLst>
              <p:tags r:id="rId3"/>
            </p:custDataLst>
          </p:nvPr>
        </p:nvPicPr>
        <p:blipFill>
          <a:blip r:embed="rId8">
            <a:extLst>
              <a:ext uri="{28A0092B-C50C-407E-A947-70E740481C1C}">
                <a14:useLocalDpi xmlns:a14="http://schemas.microsoft.com/office/drawing/2010/main" val="0"/>
              </a:ext>
            </a:extLst>
          </a:blip>
          <a:srcRect l="21497" r="21497"/>
          <a:stretch>
            <a:fillRect/>
          </a:stretch>
        </p:blipFill>
        <p:spPr>
          <a:xfrm>
            <a:off x="4781862" y="341312"/>
            <a:ext cx="4020138" cy="4138612"/>
          </a:xfrm>
        </p:spPr>
      </p:pic>
      <p:sp>
        <p:nvSpPr>
          <p:cNvPr id="5" name="Title 4"/>
          <p:cNvSpPr>
            <a:spLocks noGrp="1"/>
          </p:cNvSpPr>
          <p:nvPr>
            <p:ph type="title"/>
            <p:custDataLst>
              <p:tags r:id="rId4"/>
            </p:custDataLst>
          </p:nvPr>
        </p:nvSpPr>
        <p:spPr/>
        <p:txBody>
          <a:bodyPr/>
          <a:lstStyle/>
          <a:p>
            <a:r>
              <a:rPr lang="en-CA" dirty="0">
                <a:latin typeface="+mn-lt"/>
              </a:rPr>
              <a:t>TURNING </a:t>
            </a:r>
            <a:r>
              <a:rPr lang="en-CA" dirty="0" err="1">
                <a:latin typeface="+mn-lt"/>
              </a:rPr>
              <a:t>MECARD</a:t>
            </a:r>
            <a:r>
              <a:rPr lang="en-CA" dirty="0">
                <a:latin typeface="+mn-lt"/>
              </a:rPr>
              <a:t> Toys</a:t>
            </a:r>
          </a:p>
        </p:txBody>
      </p:sp>
      <p:sp>
        <p:nvSpPr>
          <p:cNvPr id="6" name="Slide Number Placeholder 5"/>
          <p:cNvSpPr>
            <a:spLocks noGrp="1"/>
          </p:cNvSpPr>
          <p:nvPr>
            <p:ph type="sldNum" sz="quarter" idx="12"/>
            <p:custDataLst>
              <p:tags r:id="rId5"/>
            </p:custDataLst>
          </p:nvPr>
        </p:nvSpPr>
        <p:spPr/>
        <p:txBody>
          <a:bodyPr/>
          <a:lstStyle/>
          <a:p>
            <a:fld id="{8AE658E8-9B3B-41CF-9D54-C22306B86F23}" type="slidenum">
              <a:rPr lang="en-CA" smtClean="0"/>
              <a:pPr/>
              <a:t>4</a:t>
            </a:fld>
            <a:endParaRPr lang="en-CA" dirty="0"/>
          </a:p>
        </p:txBody>
      </p:sp>
    </p:spTree>
    <p:custDataLst>
      <p:tags r:id="rId1"/>
    </p:custDataLst>
    <p:extLst>
      <p:ext uri="{BB962C8B-B14F-4D97-AF65-F5344CB8AC3E}">
        <p14:creationId xmlns:p14="http://schemas.microsoft.com/office/powerpoint/2010/main" val="2889863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p:txBody>
          <a:bodyPr/>
          <a:lstStyle/>
          <a:p>
            <a:pPr marL="342900" indent="-342900">
              <a:buAutoNum type="arabicParenR"/>
            </a:pPr>
            <a:r>
              <a:rPr lang="en-CA" dirty="0"/>
              <a:t>Exchange of Pleadings</a:t>
            </a:r>
          </a:p>
          <a:p>
            <a:pPr marL="342900" indent="-342900">
              <a:buAutoNum type="arabicParenR"/>
            </a:pPr>
            <a:r>
              <a:rPr lang="en-CA" dirty="0"/>
              <a:t>Exchange of Affidavits of Documents i.e. documentary discovery</a:t>
            </a:r>
          </a:p>
          <a:p>
            <a:pPr marL="342900" indent="-342900">
              <a:buAutoNum type="arabicParenR"/>
            </a:pPr>
            <a:r>
              <a:rPr lang="en-CA" dirty="0"/>
              <a:t>Examinations for Discovery i.e. oral discoveries</a:t>
            </a:r>
          </a:p>
          <a:p>
            <a:pPr marL="342900" indent="-342900">
              <a:buAutoNum type="arabicParenR"/>
            </a:pPr>
            <a:r>
              <a:rPr lang="en-CA" dirty="0"/>
              <a:t>Refusals motions </a:t>
            </a:r>
          </a:p>
          <a:p>
            <a:pPr marL="342900" indent="-342900">
              <a:buAutoNum type="arabicParenR"/>
            </a:pPr>
            <a:r>
              <a:rPr lang="en-CA" dirty="0"/>
              <a:t>Exchange of Expert Reports</a:t>
            </a:r>
          </a:p>
          <a:p>
            <a:pPr marL="342900" indent="-342900">
              <a:buAutoNum type="arabicParenR"/>
            </a:pPr>
            <a:r>
              <a:rPr lang="en-CA" dirty="0"/>
              <a:t>Pre-Trial and/or Trial Management Conferences</a:t>
            </a:r>
          </a:p>
          <a:p>
            <a:pPr marL="342900" indent="-342900">
              <a:buAutoNum type="arabicParenR"/>
            </a:pPr>
            <a:r>
              <a:rPr lang="en-CA" dirty="0"/>
              <a:t>Trial</a:t>
            </a:r>
          </a:p>
          <a:p>
            <a:pPr marL="342900" indent="-342900">
              <a:buAutoNum type="arabicParenR"/>
            </a:pPr>
            <a:r>
              <a:rPr lang="en-CA" dirty="0"/>
              <a:t>Appeal(s)</a:t>
            </a:r>
          </a:p>
          <a:p>
            <a:pPr marL="0" indent="0">
              <a:buNone/>
            </a:pPr>
            <a:endParaRPr lang="en-CA" dirty="0"/>
          </a:p>
          <a:p>
            <a:pPr marL="0" indent="0">
              <a:buNone/>
            </a:pPr>
            <a:r>
              <a:rPr lang="en-CA" dirty="0"/>
              <a:t>* interlocutory motions and mediation can occur at any stage</a:t>
            </a:r>
          </a:p>
        </p:txBody>
      </p:sp>
      <p:sp>
        <p:nvSpPr>
          <p:cNvPr id="4" name="Title 3"/>
          <p:cNvSpPr>
            <a:spLocks noGrp="1"/>
          </p:cNvSpPr>
          <p:nvPr>
            <p:ph type="title"/>
            <p:custDataLst>
              <p:tags r:id="rId3"/>
            </p:custDataLst>
          </p:nvPr>
        </p:nvSpPr>
        <p:spPr/>
        <p:txBody>
          <a:bodyPr/>
          <a:lstStyle/>
          <a:p>
            <a:r>
              <a:rPr lang="en-CA" dirty="0">
                <a:latin typeface="+mn-lt"/>
              </a:rPr>
              <a:t>Steps in a Typical Patent Infringement Action</a:t>
            </a:r>
          </a:p>
        </p:txBody>
      </p:sp>
      <p:sp>
        <p:nvSpPr>
          <p:cNvPr id="5" name="Slide Number Placeholder 4"/>
          <p:cNvSpPr>
            <a:spLocks noGrp="1"/>
          </p:cNvSpPr>
          <p:nvPr>
            <p:ph type="sldNum" sz="quarter" idx="12"/>
          </p:nvPr>
        </p:nvSpPr>
        <p:spPr/>
        <p:txBody>
          <a:bodyPr/>
          <a:lstStyle/>
          <a:p>
            <a:fld id="{8AE658E8-9B3B-41CF-9D54-C22306B86F23}" type="slidenum">
              <a:rPr lang="en-CA" smtClean="0"/>
              <a:pPr/>
              <a:t>5</a:t>
            </a:fld>
            <a:endParaRPr lang="en-CA" dirty="0"/>
          </a:p>
        </p:txBody>
      </p:sp>
    </p:spTree>
    <p:custDataLst>
      <p:tags r:id="rId1"/>
    </p:custDataLst>
    <p:extLst>
      <p:ext uri="{BB962C8B-B14F-4D97-AF65-F5344CB8AC3E}">
        <p14:creationId xmlns:p14="http://schemas.microsoft.com/office/powerpoint/2010/main" val="1703388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p:txBody>
          <a:bodyPr/>
          <a:lstStyle/>
          <a:p>
            <a:pPr algn="l"/>
            <a:r>
              <a:rPr lang="en-CA" dirty="0"/>
              <a:t>Motion to strike – decision released October 12, 2017</a:t>
            </a:r>
          </a:p>
          <a:p>
            <a:pPr algn="l"/>
            <a:r>
              <a:rPr lang="en-CA" dirty="0"/>
              <a:t>Pleadings closed December 2017</a:t>
            </a:r>
          </a:p>
          <a:p>
            <a:pPr algn="l"/>
            <a:r>
              <a:rPr lang="en-CA" dirty="0"/>
              <a:t>Discoveries held in May 2018</a:t>
            </a:r>
          </a:p>
          <a:p>
            <a:pPr algn="l"/>
            <a:r>
              <a:rPr lang="en-CA" dirty="0"/>
              <a:t>Refusals motions held July 2018</a:t>
            </a:r>
          </a:p>
        </p:txBody>
      </p:sp>
      <p:sp>
        <p:nvSpPr>
          <p:cNvPr id="4" name="Text Placeholder 3"/>
          <p:cNvSpPr>
            <a:spLocks noGrp="1"/>
          </p:cNvSpPr>
          <p:nvPr>
            <p:ph type="body" sz="quarter" idx="15"/>
            <p:custDataLst>
              <p:tags r:id="rId3"/>
            </p:custDataLst>
          </p:nvPr>
        </p:nvSpPr>
        <p:spPr>
          <a:xfrm>
            <a:off x="3187700" y="2730500"/>
            <a:ext cx="2766323" cy="1721580"/>
          </a:xfrm>
        </p:spPr>
        <p:txBody>
          <a:bodyPr/>
          <a:lstStyle/>
          <a:p>
            <a:pPr algn="l"/>
            <a:r>
              <a:rPr lang="en-CA" dirty="0"/>
              <a:t>Action set down for Trial April 2018 for 10 day trial starting April 1, 2019</a:t>
            </a:r>
          </a:p>
          <a:p>
            <a:pPr algn="l"/>
            <a:endParaRPr lang="en-CA" dirty="0"/>
          </a:p>
        </p:txBody>
      </p:sp>
      <p:sp>
        <p:nvSpPr>
          <p:cNvPr id="5" name="Text Placeholder 4"/>
          <p:cNvSpPr>
            <a:spLocks noGrp="1"/>
          </p:cNvSpPr>
          <p:nvPr>
            <p:ph type="body" sz="quarter" idx="16"/>
            <p:custDataLst>
              <p:tags r:id="rId4"/>
            </p:custDataLst>
          </p:nvPr>
        </p:nvSpPr>
        <p:spPr/>
        <p:txBody>
          <a:bodyPr/>
          <a:lstStyle/>
          <a:p>
            <a:pPr algn="l"/>
            <a:r>
              <a:rPr lang="en-CA" dirty="0"/>
              <a:t>Action settled on the eve of trial</a:t>
            </a:r>
          </a:p>
        </p:txBody>
      </p:sp>
      <p:sp>
        <p:nvSpPr>
          <p:cNvPr id="6" name="Text Placeholder 5"/>
          <p:cNvSpPr>
            <a:spLocks noGrp="1"/>
          </p:cNvSpPr>
          <p:nvPr>
            <p:ph type="body" sz="quarter" idx="20"/>
            <p:custDataLst>
              <p:tags r:id="rId5"/>
            </p:custDataLst>
          </p:nvPr>
        </p:nvSpPr>
        <p:spPr/>
        <p:txBody>
          <a:bodyPr/>
          <a:lstStyle/>
          <a:p>
            <a:r>
              <a:rPr lang="en-CA" dirty="0">
                <a:latin typeface="+mn-lt"/>
              </a:rPr>
              <a:t>Claim Issued</a:t>
            </a:r>
          </a:p>
          <a:p>
            <a:r>
              <a:rPr lang="en-CA" dirty="0">
                <a:latin typeface="+mn-lt"/>
              </a:rPr>
              <a:t>August 9, 2017</a:t>
            </a:r>
          </a:p>
        </p:txBody>
      </p:sp>
      <p:sp>
        <p:nvSpPr>
          <p:cNvPr id="7" name="Text Placeholder 6"/>
          <p:cNvSpPr>
            <a:spLocks noGrp="1"/>
          </p:cNvSpPr>
          <p:nvPr>
            <p:ph type="body" sz="quarter" idx="21"/>
            <p:custDataLst>
              <p:tags r:id="rId6"/>
            </p:custDataLst>
          </p:nvPr>
        </p:nvSpPr>
        <p:spPr/>
        <p:txBody>
          <a:bodyPr/>
          <a:lstStyle/>
          <a:p>
            <a:r>
              <a:rPr lang="en-CA" dirty="0">
                <a:latin typeface="+mn-lt"/>
              </a:rPr>
              <a:t>Action set down for Trial </a:t>
            </a:r>
          </a:p>
          <a:p>
            <a:r>
              <a:rPr lang="en-CA" dirty="0">
                <a:latin typeface="+mn-lt"/>
              </a:rPr>
              <a:t>April 6, 2018</a:t>
            </a:r>
          </a:p>
        </p:txBody>
      </p:sp>
      <p:sp>
        <p:nvSpPr>
          <p:cNvPr id="8" name="Text Placeholder 7"/>
          <p:cNvSpPr>
            <a:spLocks noGrp="1"/>
          </p:cNvSpPr>
          <p:nvPr>
            <p:ph type="body" sz="quarter" idx="22"/>
            <p:custDataLst>
              <p:tags r:id="rId7"/>
            </p:custDataLst>
          </p:nvPr>
        </p:nvSpPr>
        <p:spPr/>
        <p:txBody>
          <a:bodyPr/>
          <a:lstStyle/>
          <a:p>
            <a:r>
              <a:rPr lang="en-CA" dirty="0">
                <a:latin typeface="+mn-lt"/>
              </a:rPr>
              <a:t>Action Dismissed</a:t>
            </a:r>
          </a:p>
          <a:p>
            <a:r>
              <a:rPr lang="en-CA" dirty="0">
                <a:latin typeface="+mn-lt"/>
              </a:rPr>
              <a:t>April 16, 2019</a:t>
            </a:r>
          </a:p>
        </p:txBody>
      </p:sp>
      <p:sp>
        <p:nvSpPr>
          <p:cNvPr id="9" name="Title 8"/>
          <p:cNvSpPr>
            <a:spLocks noGrp="1"/>
          </p:cNvSpPr>
          <p:nvPr>
            <p:ph type="title"/>
            <p:custDataLst>
              <p:tags r:id="rId8"/>
            </p:custDataLst>
          </p:nvPr>
        </p:nvSpPr>
        <p:spPr/>
        <p:txBody>
          <a:bodyPr/>
          <a:lstStyle/>
          <a:p>
            <a:r>
              <a:rPr lang="en-CA" dirty="0">
                <a:latin typeface="+mn-lt"/>
              </a:rPr>
              <a:t>Timeline of the </a:t>
            </a:r>
            <a:r>
              <a:rPr lang="en-CA" i="1" dirty="0">
                <a:latin typeface="+mn-lt"/>
              </a:rPr>
              <a:t>Spin Master v. Mattel </a:t>
            </a:r>
            <a:r>
              <a:rPr lang="en-CA" dirty="0">
                <a:latin typeface="+mn-lt"/>
              </a:rPr>
              <a:t>Action</a:t>
            </a:r>
          </a:p>
        </p:txBody>
      </p:sp>
      <p:sp>
        <p:nvSpPr>
          <p:cNvPr id="10" name="Slide Number Placeholder 9"/>
          <p:cNvSpPr>
            <a:spLocks noGrp="1"/>
          </p:cNvSpPr>
          <p:nvPr>
            <p:ph type="sldNum" sz="quarter" idx="12"/>
          </p:nvPr>
        </p:nvSpPr>
        <p:spPr/>
        <p:txBody>
          <a:bodyPr/>
          <a:lstStyle/>
          <a:p>
            <a:fld id="{8AE658E8-9B3B-41CF-9D54-C22306B86F23}" type="slidenum">
              <a:rPr lang="en-CA" smtClean="0"/>
              <a:pPr/>
              <a:t>6</a:t>
            </a:fld>
            <a:endParaRPr lang="en-CA" dirty="0"/>
          </a:p>
        </p:txBody>
      </p:sp>
    </p:spTree>
    <p:custDataLst>
      <p:tags r:id="rId1"/>
    </p:custDataLst>
    <p:extLst>
      <p:ext uri="{BB962C8B-B14F-4D97-AF65-F5344CB8AC3E}">
        <p14:creationId xmlns:p14="http://schemas.microsoft.com/office/powerpoint/2010/main" val="4006763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p:txBody>
          <a:bodyPr/>
          <a:lstStyle/>
          <a:p>
            <a:pPr algn="l"/>
            <a:r>
              <a:rPr lang="en-CA" dirty="0"/>
              <a:t>Determine the relevance of documents that must be produced</a:t>
            </a:r>
          </a:p>
          <a:p>
            <a:pPr algn="l"/>
            <a:endParaRPr lang="en-CA" dirty="0"/>
          </a:p>
          <a:p>
            <a:pPr algn="l"/>
            <a:r>
              <a:rPr lang="en-CA" dirty="0"/>
              <a:t> </a:t>
            </a:r>
          </a:p>
        </p:txBody>
      </p:sp>
      <p:sp>
        <p:nvSpPr>
          <p:cNvPr id="4" name="Text Placeholder 3"/>
          <p:cNvSpPr>
            <a:spLocks noGrp="1"/>
          </p:cNvSpPr>
          <p:nvPr>
            <p:ph type="body" sz="quarter" idx="15"/>
            <p:custDataLst>
              <p:tags r:id="rId3"/>
            </p:custDataLst>
          </p:nvPr>
        </p:nvSpPr>
        <p:spPr/>
        <p:txBody>
          <a:bodyPr/>
          <a:lstStyle/>
          <a:p>
            <a:pPr algn="l"/>
            <a:r>
              <a:rPr lang="en-CA" dirty="0"/>
              <a:t>Questions posed must be in relation to unadmitted allegations of fact</a:t>
            </a:r>
          </a:p>
        </p:txBody>
      </p:sp>
      <p:sp>
        <p:nvSpPr>
          <p:cNvPr id="5" name="Text Placeholder 4"/>
          <p:cNvSpPr>
            <a:spLocks noGrp="1"/>
          </p:cNvSpPr>
          <p:nvPr>
            <p:ph type="body" sz="quarter" idx="16"/>
            <p:custDataLst>
              <p:tags r:id="rId4"/>
            </p:custDataLst>
          </p:nvPr>
        </p:nvSpPr>
        <p:spPr/>
        <p:txBody>
          <a:bodyPr/>
          <a:lstStyle/>
          <a:p>
            <a:pPr algn="l"/>
            <a:r>
              <a:rPr lang="en-CA" dirty="0"/>
              <a:t>Pleadings ultimately constrain a Court’s ability to deal with an issue</a:t>
            </a:r>
          </a:p>
        </p:txBody>
      </p:sp>
      <p:sp>
        <p:nvSpPr>
          <p:cNvPr id="6" name="Text Placeholder 5"/>
          <p:cNvSpPr>
            <a:spLocks noGrp="1"/>
          </p:cNvSpPr>
          <p:nvPr>
            <p:ph type="body" sz="quarter" idx="20"/>
            <p:custDataLst>
              <p:tags r:id="rId5"/>
            </p:custDataLst>
          </p:nvPr>
        </p:nvSpPr>
        <p:spPr/>
        <p:txBody>
          <a:bodyPr/>
          <a:lstStyle/>
          <a:p>
            <a:r>
              <a:rPr lang="en-CA" dirty="0">
                <a:latin typeface="+mn-lt"/>
              </a:rPr>
              <a:t>Documentary Production</a:t>
            </a:r>
          </a:p>
        </p:txBody>
      </p:sp>
      <p:sp>
        <p:nvSpPr>
          <p:cNvPr id="7" name="Text Placeholder 6"/>
          <p:cNvSpPr>
            <a:spLocks noGrp="1"/>
          </p:cNvSpPr>
          <p:nvPr>
            <p:ph type="body" sz="quarter" idx="21"/>
            <p:custDataLst>
              <p:tags r:id="rId6"/>
            </p:custDataLst>
          </p:nvPr>
        </p:nvSpPr>
        <p:spPr/>
        <p:txBody>
          <a:bodyPr/>
          <a:lstStyle/>
          <a:p>
            <a:r>
              <a:rPr lang="en-CA" dirty="0">
                <a:latin typeface="+mn-lt"/>
              </a:rPr>
              <a:t>Discovery</a:t>
            </a:r>
          </a:p>
        </p:txBody>
      </p:sp>
      <p:sp>
        <p:nvSpPr>
          <p:cNvPr id="8" name="Text Placeholder 7"/>
          <p:cNvSpPr>
            <a:spLocks noGrp="1"/>
          </p:cNvSpPr>
          <p:nvPr>
            <p:ph type="body" sz="quarter" idx="22"/>
            <p:custDataLst>
              <p:tags r:id="rId7"/>
            </p:custDataLst>
          </p:nvPr>
        </p:nvSpPr>
        <p:spPr/>
        <p:txBody>
          <a:bodyPr/>
          <a:lstStyle/>
          <a:p>
            <a:r>
              <a:rPr lang="en-CA" dirty="0">
                <a:latin typeface="+mn-lt"/>
              </a:rPr>
              <a:t>Remedies</a:t>
            </a:r>
          </a:p>
        </p:txBody>
      </p:sp>
      <p:sp>
        <p:nvSpPr>
          <p:cNvPr id="9" name="Title 8"/>
          <p:cNvSpPr>
            <a:spLocks noGrp="1"/>
          </p:cNvSpPr>
          <p:nvPr>
            <p:ph type="title"/>
            <p:custDataLst>
              <p:tags r:id="rId8"/>
            </p:custDataLst>
          </p:nvPr>
        </p:nvSpPr>
        <p:spPr/>
        <p:txBody>
          <a:bodyPr/>
          <a:lstStyle/>
          <a:p>
            <a:r>
              <a:rPr lang="en-CA" dirty="0">
                <a:latin typeface="+mn-lt"/>
              </a:rPr>
              <a:t>Pleadings Frame the Action</a:t>
            </a:r>
          </a:p>
        </p:txBody>
      </p:sp>
      <p:sp>
        <p:nvSpPr>
          <p:cNvPr id="10" name="Slide Number Placeholder 9"/>
          <p:cNvSpPr>
            <a:spLocks noGrp="1"/>
          </p:cNvSpPr>
          <p:nvPr>
            <p:ph type="sldNum" sz="quarter" idx="12"/>
          </p:nvPr>
        </p:nvSpPr>
        <p:spPr/>
        <p:txBody>
          <a:bodyPr/>
          <a:lstStyle/>
          <a:p>
            <a:fld id="{8AE658E8-9B3B-41CF-9D54-C22306B86F23}" type="slidenum">
              <a:rPr lang="en-CA" smtClean="0"/>
              <a:pPr/>
              <a:t>7</a:t>
            </a:fld>
            <a:endParaRPr lang="en-CA" dirty="0"/>
          </a:p>
        </p:txBody>
      </p:sp>
    </p:spTree>
    <p:custDataLst>
      <p:tags r:id="rId1"/>
    </p:custDataLst>
    <p:extLst>
      <p:ext uri="{BB962C8B-B14F-4D97-AF65-F5344CB8AC3E}">
        <p14:creationId xmlns:p14="http://schemas.microsoft.com/office/powerpoint/2010/main" val="3219269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a:xfrm flipH="1">
            <a:off x="342000" y="1174873"/>
            <a:ext cx="8460000" cy="3094037"/>
          </a:xfrm>
        </p:spPr>
        <p:txBody>
          <a:bodyPr/>
          <a:lstStyle/>
          <a:p>
            <a:pPr marL="0" indent="0">
              <a:buNone/>
            </a:pPr>
            <a:r>
              <a:rPr lang="en-CA" b="1" dirty="0"/>
              <a:t>Plaintiff must plead/prove facts to show:</a:t>
            </a:r>
          </a:p>
          <a:p>
            <a:pPr marL="400050" indent="-400050">
              <a:buFont typeface="+mj-lt"/>
              <a:buAutoNum type="romanLcPeriod"/>
            </a:pPr>
            <a:r>
              <a:rPr lang="en-CA" dirty="0"/>
              <a:t>ownership of the patent</a:t>
            </a:r>
          </a:p>
          <a:p>
            <a:pPr marL="400050" indent="-400050">
              <a:buFont typeface="+mj-lt"/>
              <a:buAutoNum type="romanLcPeriod"/>
            </a:pPr>
            <a:r>
              <a:rPr lang="en-CA" dirty="0"/>
              <a:t>a license </a:t>
            </a:r>
          </a:p>
          <a:p>
            <a:pPr marL="400050" indent="-400050">
              <a:buFont typeface="+mj-lt"/>
              <a:buAutoNum type="romanLcPeriod"/>
            </a:pPr>
            <a:r>
              <a:rPr lang="en-CA" dirty="0"/>
              <a:t>facts establishing infringement</a:t>
            </a:r>
          </a:p>
          <a:p>
            <a:pPr marL="400050" indent="-400050">
              <a:buFont typeface="+mj-lt"/>
              <a:buAutoNum type="romanLcPeriod"/>
            </a:pPr>
            <a:r>
              <a:rPr lang="en-CA" dirty="0"/>
              <a:t>entitlement to relief</a:t>
            </a:r>
          </a:p>
          <a:p>
            <a:endParaRPr lang="en-CA" dirty="0"/>
          </a:p>
          <a:p>
            <a:pPr marL="0" indent="0">
              <a:buNone/>
            </a:pPr>
            <a:r>
              <a:rPr lang="en-CA" b="1" dirty="0"/>
              <a:t>Defendant must:</a:t>
            </a:r>
          </a:p>
          <a:p>
            <a:pPr marL="400050" indent="-400050">
              <a:buFont typeface="+mj-lt"/>
              <a:buAutoNum type="romanLcPeriod"/>
            </a:pPr>
            <a:r>
              <a:rPr lang="en-CA" dirty="0"/>
              <a:t>respond to allegations</a:t>
            </a:r>
          </a:p>
          <a:p>
            <a:pPr marL="400050" indent="-400050">
              <a:buFont typeface="+mj-lt"/>
              <a:buAutoNum type="romanLcPeriod"/>
            </a:pPr>
            <a:r>
              <a:rPr lang="en-CA" dirty="0"/>
              <a:t>plead facts which negate infringement or constitute a defence to infringement</a:t>
            </a:r>
          </a:p>
          <a:p>
            <a:pPr marL="400050" indent="-400050">
              <a:buFont typeface="+mj-lt"/>
              <a:buAutoNum type="romanLcPeriod"/>
            </a:pPr>
            <a:r>
              <a:rPr lang="en-CA" dirty="0"/>
              <a:t>counterclaim to invalidate the patent</a:t>
            </a:r>
          </a:p>
          <a:p>
            <a:pPr marL="400050" indent="-400050">
              <a:buFont typeface="+mj-lt"/>
              <a:buAutoNum type="romanLcPeriod"/>
            </a:pPr>
            <a:r>
              <a:rPr lang="en-CA" dirty="0"/>
              <a:t>deny entitlement to relief</a:t>
            </a:r>
          </a:p>
          <a:p>
            <a:endParaRPr lang="en-CA" dirty="0"/>
          </a:p>
        </p:txBody>
      </p:sp>
      <p:sp>
        <p:nvSpPr>
          <p:cNvPr id="4" name="Title 3"/>
          <p:cNvSpPr>
            <a:spLocks noGrp="1"/>
          </p:cNvSpPr>
          <p:nvPr>
            <p:ph type="title"/>
            <p:custDataLst>
              <p:tags r:id="rId3"/>
            </p:custDataLst>
          </p:nvPr>
        </p:nvSpPr>
        <p:spPr/>
        <p:txBody>
          <a:bodyPr/>
          <a:lstStyle/>
          <a:p>
            <a:r>
              <a:rPr lang="en-CA" dirty="0">
                <a:latin typeface="+mn-lt"/>
              </a:rPr>
              <a:t>Pleading/Proving an Infringement Case</a:t>
            </a:r>
          </a:p>
        </p:txBody>
      </p:sp>
      <p:sp>
        <p:nvSpPr>
          <p:cNvPr id="5" name="Slide Number Placeholder 4"/>
          <p:cNvSpPr>
            <a:spLocks noGrp="1"/>
          </p:cNvSpPr>
          <p:nvPr>
            <p:ph type="sldNum" sz="quarter" idx="12"/>
          </p:nvPr>
        </p:nvSpPr>
        <p:spPr/>
        <p:txBody>
          <a:bodyPr/>
          <a:lstStyle/>
          <a:p>
            <a:fld id="{8AE658E8-9B3B-41CF-9D54-C22306B86F23}" type="slidenum">
              <a:rPr lang="en-CA" smtClean="0"/>
              <a:pPr/>
              <a:t>8</a:t>
            </a:fld>
            <a:endParaRPr lang="en-CA" dirty="0"/>
          </a:p>
        </p:txBody>
      </p:sp>
    </p:spTree>
    <p:custDataLst>
      <p:tags r:id="rId1"/>
    </p:custDataLst>
    <p:extLst>
      <p:ext uri="{BB962C8B-B14F-4D97-AF65-F5344CB8AC3E}">
        <p14:creationId xmlns:p14="http://schemas.microsoft.com/office/powerpoint/2010/main" val="1444973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a:xfrm>
            <a:off x="341999" y="996847"/>
            <a:ext cx="6815804" cy="3483078"/>
          </a:xfrm>
        </p:spPr>
        <p:txBody>
          <a:bodyPr/>
          <a:lstStyle/>
          <a:p>
            <a:r>
              <a:rPr lang="en-CA" dirty="0"/>
              <a:t>Spin Master sued Mattel for infringement of claims 8-11 of the 539 Patent by the sale of Mattel’s “TURNING </a:t>
            </a:r>
            <a:r>
              <a:rPr lang="en-CA" dirty="0" err="1"/>
              <a:t>MECARD</a:t>
            </a:r>
            <a:r>
              <a:rPr lang="en-CA" dirty="0"/>
              <a:t>” toys </a:t>
            </a:r>
          </a:p>
          <a:p>
            <a:endParaRPr lang="en-CA" dirty="0"/>
          </a:p>
          <a:p>
            <a:r>
              <a:rPr lang="en-CA" dirty="0"/>
              <a:t>Spin Master also alleged that Mattel was liable for inducing infringement as a result of (</a:t>
            </a:r>
            <a:r>
              <a:rPr lang="en-CA" dirty="0" err="1"/>
              <a:t>i</a:t>
            </a:r>
            <a:r>
              <a:rPr lang="en-CA" dirty="0"/>
              <a:t>) the sale of accessories for the TURNING </a:t>
            </a:r>
            <a:r>
              <a:rPr lang="en-CA" dirty="0" err="1"/>
              <a:t>MECARD</a:t>
            </a:r>
            <a:r>
              <a:rPr lang="en-CA" dirty="0"/>
              <a:t> toys and (ii) the airing of an accompanying TV anime series</a:t>
            </a:r>
          </a:p>
          <a:p>
            <a:pPr marL="0" indent="0">
              <a:buNone/>
            </a:pPr>
            <a:endParaRPr lang="en-CA" dirty="0"/>
          </a:p>
          <a:p>
            <a:r>
              <a:rPr lang="en-CA" dirty="0"/>
              <a:t>Spin Master sought: </a:t>
            </a:r>
          </a:p>
          <a:p>
            <a:pPr marL="400050" indent="-400050">
              <a:buAutoNum type="romanLcParenBoth"/>
            </a:pPr>
            <a:r>
              <a:rPr lang="en-CA" dirty="0"/>
              <a:t>an accounting of Mattel’s profits or damages </a:t>
            </a:r>
          </a:p>
          <a:p>
            <a:pPr marL="400050" indent="-400050">
              <a:buAutoNum type="romanLcParenBoth"/>
            </a:pPr>
            <a:r>
              <a:rPr lang="en-CA" dirty="0"/>
              <a:t>delivery up or destruction under oath</a:t>
            </a:r>
          </a:p>
          <a:p>
            <a:pPr marL="400050" indent="-400050">
              <a:buAutoNum type="romanLcParenBoth"/>
            </a:pPr>
            <a:r>
              <a:rPr lang="en-CA" dirty="0"/>
              <a:t>injunctive relief</a:t>
            </a:r>
          </a:p>
          <a:p>
            <a:pPr marL="400050" indent="-400050">
              <a:buAutoNum type="romanLcParenBoth"/>
            </a:pPr>
            <a:r>
              <a:rPr lang="en-CA" dirty="0"/>
              <a:t>interest</a:t>
            </a:r>
          </a:p>
          <a:p>
            <a:pPr marL="400050" indent="-400050">
              <a:buAutoNum type="romanLcParenBoth"/>
            </a:pPr>
            <a:r>
              <a:rPr lang="en-CA" dirty="0"/>
              <a:t>costs </a:t>
            </a:r>
          </a:p>
          <a:p>
            <a:endParaRPr lang="en-CA" dirty="0"/>
          </a:p>
        </p:txBody>
      </p:sp>
      <p:sp>
        <p:nvSpPr>
          <p:cNvPr id="4" name="Title 3"/>
          <p:cNvSpPr>
            <a:spLocks noGrp="1"/>
          </p:cNvSpPr>
          <p:nvPr>
            <p:ph type="title"/>
            <p:custDataLst>
              <p:tags r:id="rId3"/>
            </p:custDataLst>
          </p:nvPr>
        </p:nvSpPr>
        <p:spPr/>
        <p:txBody>
          <a:bodyPr/>
          <a:lstStyle/>
          <a:p>
            <a:r>
              <a:rPr lang="en-CA" dirty="0">
                <a:latin typeface="+mn-lt"/>
              </a:rPr>
              <a:t>Spin Master’s Claim</a:t>
            </a:r>
          </a:p>
        </p:txBody>
      </p:sp>
      <p:sp>
        <p:nvSpPr>
          <p:cNvPr id="5" name="Slide Number Placeholder 4"/>
          <p:cNvSpPr>
            <a:spLocks noGrp="1"/>
          </p:cNvSpPr>
          <p:nvPr>
            <p:ph type="sldNum" sz="quarter" idx="12"/>
          </p:nvPr>
        </p:nvSpPr>
        <p:spPr/>
        <p:txBody>
          <a:bodyPr/>
          <a:lstStyle/>
          <a:p>
            <a:fld id="{8AE658E8-9B3B-41CF-9D54-C22306B86F23}" type="slidenum">
              <a:rPr lang="en-CA" smtClean="0"/>
              <a:pPr/>
              <a:t>9</a:t>
            </a:fld>
            <a:endParaRPr lang="en-CA" dirty="0"/>
          </a:p>
        </p:txBody>
      </p:sp>
    </p:spTree>
    <p:custDataLst>
      <p:tags r:id="rId1"/>
    </p:custDataLst>
    <p:extLst>
      <p:ext uri="{BB962C8B-B14F-4D97-AF65-F5344CB8AC3E}">
        <p14:creationId xmlns:p14="http://schemas.microsoft.com/office/powerpoint/2010/main" val="3054194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a:xfrm>
            <a:off x="341999" y="981857"/>
            <a:ext cx="7295490" cy="3498068"/>
          </a:xfrm>
        </p:spPr>
        <p:txBody>
          <a:bodyPr/>
          <a:lstStyle/>
          <a:p>
            <a:r>
              <a:rPr lang="en-CA" dirty="0"/>
              <a:t>Mattel put in issue the ownership of the ‘539 Patent</a:t>
            </a:r>
          </a:p>
          <a:p>
            <a:r>
              <a:rPr lang="en-CA" dirty="0"/>
              <a:t>Mattel denied infringement </a:t>
            </a:r>
          </a:p>
          <a:p>
            <a:r>
              <a:rPr lang="en-CA" dirty="0"/>
              <a:t>Counterclaimed seeking a declaration that the ‘539 patent including claims 8-11 were invalid as:</a:t>
            </a:r>
          </a:p>
          <a:p>
            <a:pPr marL="400050" lvl="1" indent="-400050">
              <a:buAutoNum type="romanLcParenR"/>
            </a:pPr>
            <a:r>
              <a:rPr lang="en-CA" dirty="0"/>
              <a:t>anticipated by the prior art (Schedule “A” listed 18 prior art references)</a:t>
            </a:r>
          </a:p>
          <a:p>
            <a:pPr marL="400050" lvl="1" indent="-400050">
              <a:buAutoNum type="romanLcParenR"/>
            </a:pPr>
            <a:r>
              <a:rPr lang="en-CA" dirty="0"/>
              <a:t>obvious in light of the prior art (Schedule “A”)</a:t>
            </a:r>
          </a:p>
          <a:p>
            <a:pPr marL="400050" lvl="1" indent="-400050">
              <a:buAutoNum type="romanLcParenR"/>
            </a:pPr>
            <a:r>
              <a:rPr lang="en-CA" dirty="0"/>
              <a:t>overbroad </a:t>
            </a:r>
          </a:p>
          <a:p>
            <a:pPr marL="400050" lvl="1" indent="-400050">
              <a:buAutoNum type="romanLcParenR"/>
            </a:pPr>
            <a:r>
              <a:rPr lang="en-CA" dirty="0"/>
              <a:t>a result of a section 53 misrepresentation </a:t>
            </a:r>
          </a:p>
          <a:p>
            <a:r>
              <a:rPr lang="en-CA" dirty="0"/>
              <a:t>Similarities, if any, between </a:t>
            </a:r>
            <a:r>
              <a:rPr lang="en-CA" dirty="0" err="1"/>
              <a:t>BAKUGAN</a:t>
            </a:r>
            <a:r>
              <a:rPr lang="en-CA" dirty="0"/>
              <a:t> and TURNING </a:t>
            </a:r>
            <a:r>
              <a:rPr lang="en-CA" dirty="0" err="1"/>
              <a:t>MECARD</a:t>
            </a:r>
            <a:r>
              <a:rPr lang="en-CA" dirty="0"/>
              <a:t> brands and their marketing are derived from a common genre dating back to the TRANSFORMERS franchise</a:t>
            </a:r>
          </a:p>
          <a:p>
            <a:r>
              <a:rPr lang="en-CA" dirty="0"/>
              <a:t>Mattel relied on a </a:t>
            </a:r>
            <a:r>
              <a:rPr lang="en-CA" b="1" dirty="0"/>
              <a:t>Gillette Defence</a:t>
            </a:r>
            <a:r>
              <a:rPr lang="en-CA" dirty="0"/>
              <a:t>: if any of the asserted claims 8-11 of the 539 Patent encompass the TURNING </a:t>
            </a:r>
            <a:r>
              <a:rPr lang="en-CA" dirty="0" err="1"/>
              <a:t>MECARD</a:t>
            </a:r>
            <a:r>
              <a:rPr lang="en-CA" dirty="0"/>
              <a:t> Toys, which is denied, then the asserted claims 8-11 of the 539 Patent are anticipated by the asserted prior art  </a:t>
            </a:r>
          </a:p>
          <a:p>
            <a:endParaRPr lang="en-CA" dirty="0"/>
          </a:p>
        </p:txBody>
      </p:sp>
      <p:sp>
        <p:nvSpPr>
          <p:cNvPr id="4" name="Title 3"/>
          <p:cNvSpPr>
            <a:spLocks noGrp="1"/>
          </p:cNvSpPr>
          <p:nvPr>
            <p:ph type="title"/>
            <p:custDataLst>
              <p:tags r:id="rId3"/>
            </p:custDataLst>
          </p:nvPr>
        </p:nvSpPr>
        <p:spPr/>
        <p:txBody>
          <a:bodyPr/>
          <a:lstStyle/>
          <a:p>
            <a:r>
              <a:rPr lang="en-CA" dirty="0">
                <a:latin typeface="+mn-lt"/>
              </a:rPr>
              <a:t>Mattel’s Defence</a:t>
            </a:r>
          </a:p>
        </p:txBody>
      </p:sp>
      <p:sp>
        <p:nvSpPr>
          <p:cNvPr id="5" name="Slide Number Placeholder 4"/>
          <p:cNvSpPr>
            <a:spLocks noGrp="1"/>
          </p:cNvSpPr>
          <p:nvPr>
            <p:ph type="sldNum" sz="quarter" idx="12"/>
          </p:nvPr>
        </p:nvSpPr>
        <p:spPr/>
        <p:txBody>
          <a:bodyPr/>
          <a:lstStyle/>
          <a:p>
            <a:fld id="{8AE658E8-9B3B-41CF-9D54-C22306B86F23}" type="slidenum">
              <a:rPr lang="en-CA" smtClean="0"/>
              <a:pPr/>
              <a:t>10</a:t>
            </a:fld>
            <a:endParaRPr lang="en-CA" dirty="0"/>
          </a:p>
        </p:txBody>
      </p:sp>
    </p:spTree>
    <p:custDataLst>
      <p:tags r:id="rId1"/>
    </p:custDataLst>
    <p:extLst>
      <p:ext uri="{BB962C8B-B14F-4D97-AF65-F5344CB8AC3E}">
        <p14:creationId xmlns:p14="http://schemas.microsoft.com/office/powerpoint/2010/main" val="1602696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p:txBody>
          <a:bodyPr/>
          <a:lstStyle/>
          <a:p>
            <a:pPr marL="0" indent="0" algn="ctr">
              <a:buNone/>
            </a:pPr>
            <a:r>
              <a:rPr lang="en-CA" dirty="0"/>
              <a:t>Guidelines address:</a:t>
            </a:r>
          </a:p>
          <a:p>
            <a:r>
              <a:rPr lang="en-CA" dirty="0"/>
              <a:t>Electronic documents</a:t>
            </a:r>
          </a:p>
          <a:p>
            <a:r>
              <a:rPr lang="en-CA" dirty="0"/>
              <a:t>Discovery planning</a:t>
            </a:r>
          </a:p>
          <a:p>
            <a:r>
              <a:rPr lang="en-CA" dirty="0"/>
              <a:t>Limits on discovery</a:t>
            </a:r>
          </a:p>
          <a:p>
            <a:r>
              <a:rPr lang="en-CA" dirty="0"/>
              <a:t>Expert evidence</a:t>
            </a:r>
          </a:p>
          <a:p>
            <a:r>
              <a:rPr lang="en-CA" dirty="0"/>
              <a:t>Experimental testing</a:t>
            </a:r>
          </a:p>
          <a:p>
            <a:r>
              <a:rPr lang="en-CA" dirty="0"/>
              <a:t>Pre-trial preparation</a:t>
            </a:r>
            <a:br>
              <a:rPr lang="en-CA" dirty="0"/>
            </a:br>
            <a:endParaRPr lang="en-CA" dirty="0"/>
          </a:p>
        </p:txBody>
      </p:sp>
      <p:sp>
        <p:nvSpPr>
          <p:cNvPr id="4" name="Text Placeholder 3"/>
          <p:cNvSpPr>
            <a:spLocks noGrp="1"/>
          </p:cNvSpPr>
          <p:nvPr>
            <p:ph type="body" sz="quarter" idx="15"/>
            <p:custDataLst>
              <p:tags r:id="rId3"/>
            </p:custDataLst>
          </p:nvPr>
        </p:nvSpPr>
        <p:spPr>
          <a:xfrm>
            <a:off x="6742113" y="494675"/>
            <a:ext cx="2060575" cy="3951213"/>
          </a:xfrm>
        </p:spPr>
        <p:txBody>
          <a:bodyPr/>
          <a:lstStyle/>
          <a:p>
            <a:r>
              <a:rPr lang="en-CA" dirty="0"/>
              <a:t>Last amended May 18, 2021</a:t>
            </a:r>
          </a:p>
          <a:p>
            <a:r>
              <a:rPr lang="en-CA" dirty="0"/>
              <a:t>Intended to apply to complex proceedings, or proceedings which are expected to require at least five (5) trial days</a:t>
            </a:r>
          </a:p>
          <a:p>
            <a:r>
              <a:rPr lang="en-CA" dirty="0"/>
              <a:t>New emphasis on the cooperation amongst counsel</a:t>
            </a:r>
          </a:p>
          <a:p>
            <a:endParaRPr lang="en-CA" dirty="0"/>
          </a:p>
          <a:p>
            <a:pPr marL="0" lvl="1" indent="0">
              <a:buNone/>
            </a:pPr>
            <a:r>
              <a:rPr lang="en-CA" dirty="0"/>
              <a:t> </a:t>
            </a:r>
          </a:p>
        </p:txBody>
      </p:sp>
      <p:sp>
        <p:nvSpPr>
          <p:cNvPr id="5" name="Title 4"/>
          <p:cNvSpPr>
            <a:spLocks noGrp="1"/>
          </p:cNvSpPr>
          <p:nvPr>
            <p:ph type="title"/>
            <p:custDataLst>
              <p:tags r:id="rId4"/>
            </p:custDataLst>
          </p:nvPr>
        </p:nvSpPr>
        <p:spPr>
          <a:xfrm>
            <a:off x="341999" y="341312"/>
            <a:ext cx="5886413" cy="780224"/>
          </a:xfrm>
        </p:spPr>
        <p:txBody>
          <a:bodyPr/>
          <a:lstStyle/>
          <a:p>
            <a:r>
              <a:rPr lang="en-CA" dirty="0">
                <a:latin typeface="+mn-lt"/>
              </a:rPr>
              <a:t>Case and Trial Management Guidelines for Complex Proceedings  </a:t>
            </a:r>
          </a:p>
        </p:txBody>
      </p:sp>
      <p:sp>
        <p:nvSpPr>
          <p:cNvPr id="6" name="Slide Number Placeholder 5"/>
          <p:cNvSpPr>
            <a:spLocks noGrp="1"/>
          </p:cNvSpPr>
          <p:nvPr>
            <p:ph type="sldNum" sz="quarter" idx="12"/>
          </p:nvPr>
        </p:nvSpPr>
        <p:spPr/>
        <p:txBody>
          <a:bodyPr/>
          <a:lstStyle/>
          <a:p>
            <a:fld id="{8AE658E8-9B3B-41CF-9D54-C22306B86F23}" type="slidenum">
              <a:rPr lang="en-CA" smtClean="0"/>
              <a:pPr/>
              <a:t>11</a:t>
            </a:fld>
            <a:endParaRPr lang="en-CA" dirty="0"/>
          </a:p>
        </p:txBody>
      </p:sp>
    </p:spTree>
    <p:custDataLst>
      <p:tags r:id="rId1"/>
    </p:custDataLst>
    <p:extLst>
      <p:ext uri="{BB962C8B-B14F-4D97-AF65-F5344CB8AC3E}">
        <p14:creationId xmlns:p14="http://schemas.microsoft.com/office/powerpoint/2010/main" val="2702661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2"/>
            </p:custDataLst>
          </p:nvPr>
        </p:nvSpPr>
        <p:spPr/>
        <p:txBody>
          <a:bodyPr/>
          <a:lstStyle/>
          <a:p>
            <a:r>
              <a:rPr lang="en-CA" dirty="0">
                <a:latin typeface="+mn-lt"/>
              </a:rPr>
              <a:t>Claim 8 of the 539 Patent “Transformable Toy”</a:t>
            </a:r>
          </a:p>
        </p:txBody>
      </p:sp>
      <p:pic>
        <p:nvPicPr>
          <p:cNvPr id="5" name="Picture 2" descr="C:\Users\awhytenowak01\AppData\Local\Microsoft\Windows\Temporary Internet Files\Content.Outlook\PJ6DDQ74\SnipImag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7493" y="1359312"/>
            <a:ext cx="6417469" cy="289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fld id="{8AE658E8-9B3B-41CF-9D54-C22306B86F23}" type="slidenum">
              <a:rPr lang="en-CA" smtClean="0"/>
              <a:pPr/>
              <a:t>12</a:t>
            </a:fld>
            <a:endParaRPr lang="en-CA" dirty="0"/>
          </a:p>
        </p:txBody>
      </p:sp>
    </p:spTree>
    <p:custDataLst>
      <p:tags r:id="rId1"/>
    </p:custDataLst>
    <p:extLst>
      <p:ext uri="{BB962C8B-B14F-4D97-AF65-F5344CB8AC3E}">
        <p14:creationId xmlns:p14="http://schemas.microsoft.com/office/powerpoint/2010/main" val="885275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a:xfrm>
            <a:off x="341999" y="809469"/>
            <a:ext cx="7715214" cy="3822492"/>
          </a:xfrm>
        </p:spPr>
        <p:txBody>
          <a:bodyPr/>
          <a:lstStyle/>
          <a:p>
            <a:pPr lvl="0"/>
            <a:endParaRPr lang="en-CA" dirty="0"/>
          </a:p>
          <a:p>
            <a:pPr marL="0" indent="0">
              <a:buNone/>
            </a:pPr>
            <a:r>
              <a:rPr lang="en-CA" dirty="0"/>
              <a:t>	</a:t>
            </a:r>
            <a:r>
              <a:rPr lang="en-CA" b="1" dirty="0">
                <a:solidFill>
                  <a:srgbClr val="FF0000"/>
                </a:solidFill>
              </a:rPr>
              <a:t>[A] latch being provided with a magnet, whereby said releasable latch may be 	moved out of engagement with said catch </a:t>
            </a:r>
            <a:r>
              <a:rPr lang="en-CA" b="1" dirty="0">
                <a:solidFill>
                  <a:srgbClr val="0070C0"/>
                </a:solidFill>
              </a:rPr>
              <a:t>by attraction of said magnet </a:t>
            </a:r>
            <a:r>
              <a:rPr lang="en-CA" b="1" dirty="0">
                <a:solidFill>
                  <a:srgbClr val="FF0000"/>
                </a:solidFill>
              </a:rPr>
              <a:t>to a 	ferrous or other magnetic metal surface, or a second magnet.</a:t>
            </a:r>
          </a:p>
          <a:p>
            <a:pPr marL="0" indent="0">
              <a:buNone/>
            </a:pPr>
            <a:endParaRPr lang="en-CA" dirty="0"/>
          </a:p>
          <a:p>
            <a:r>
              <a:rPr lang="en-CA" dirty="0"/>
              <a:t>The Mattel </a:t>
            </a:r>
            <a:r>
              <a:rPr lang="en-CA" dirty="0" err="1"/>
              <a:t>Mecard</a:t>
            </a:r>
            <a:r>
              <a:rPr lang="en-CA" dirty="0"/>
              <a:t> toys all include magnets that are designed to interact with metallic cards </a:t>
            </a:r>
          </a:p>
          <a:p>
            <a:r>
              <a:rPr lang="en-CA" dirty="0"/>
              <a:t>Mattel argued that: (</a:t>
            </a:r>
            <a:r>
              <a:rPr lang="en-CA" dirty="0" err="1"/>
              <a:t>i</a:t>
            </a:r>
            <a:r>
              <a:rPr lang="en-CA" dirty="0"/>
              <a:t>) the </a:t>
            </a:r>
            <a:r>
              <a:rPr lang="en-CA" dirty="0" err="1"/>
              <a:t>Mecard</a:t>
            </a:r>
            <a:r>
              <a:rPr lang="en-CA" dirty="0"/>
              <a:t> Toys have an external lever which causes the latch to release; (ii) the latch in the </a:t>
            </a:r>
            <a:r>
              <a:rPr lang="en-CA" dirty="0" err="1"/>
              <a:t>Mecard</a:t>
            </a:r>
            <a:r>
              <a:rPr lang="en-CA" dirty="0"/>
              <a:t> Toys is not “provided with a magnet”; and (iii) the transformation does not operate according to the principle of operation claimed in claim 8 of the patent.</a:t>
            </a:r>
          </a:p>
          <a:p>
            <a:pPr lvl="0"/>
            <a:r>
              <a:rPr lang="en-CA" dirty="0"/>
              <a:t>The change in vehicle shape in the Mattel toy was not triggered by the magnet but rather by the act of hitting up against the card – the magnet simply allowed the card to be displayed</a:t>
            </a:r>
          </a:p>
          <a:p>
            <a:pPr lvl="0"/>
            <a:r>
              <a:rPr lang="en-CA" dirty="0"/>
              <a:t>Spin Master argued that: (</a:t>
            </a:r>
            <a:r>
              <a:rPr lang="en-CA" dirty="0" err="1"/>
              <a:t>i</a:t>
            </a:r>
            <a:r>
              <a:rPr lang="en-CA" dirty="0"/>
              <a:t>) the magnet was involved in the vehicle shape transformation; (ii) the </a:t>
            </a:r>
            <a:r>
              <a:rPr lang="en-CA" dirty="0" err="1"/>
              <a:t>Mecard</a:t>
            </a:r>
            <a:r>
              <a:rPr lang="en-CA" dirty="0"/>
              <a:t> toys relied on magnetic attraction; (iii) the asserted claims do not state that the magnet in the claimed toy must move and it is not required or appropriate that such restriction must be read into the claims.</a:t>
            </a:r>
          </a:p>
          <a:p>
            <a:pPr marL="0" indent="0">
              <a:buNone/>
            </a:pPr>
            <a:endParaRPr lang="en-CA" dirty="0"/>
          </a:p>
        </p:txBody>
      </p:sp>
      <p:sp>
        <p:nvSpPr>
          <p:cNvPr id="4" name="Title 3"/>
          <p:cNvSpPr>
            <a:spLocks noGrp="1"/>
          </p:cNvSpPr>
          <p:nvPr>
            <p:ph type="title"/>
            <p:custDataLst>
              <p:tags r:id="rId3"/>
            </p:custDataLst>
          </p:nvPr>
        </p:nvSpPr>
        <p:spPr/>
        <p:txBody>
          <a:bodyPr/>
          <a:lstStyle/>
          <a:p>
            <a:r>
              <a:rPr lang="en-CA" dirty="0">
                <a:latin typeface="+mn-lt"/>
              </a:rPr>
              <a:t>Where the Shoe Pinched</a:t>
            </a:r>
          </a:p>
        </p:txBody>
      </p:sp>
      <p:sp>
        <p:nvSpPr>
          <p:cNvPr id="5" name="Slide Number Placeholder 4"/>
          <p:cNvSpPr>
            <a:spLocks noGrp="1"/>
          </p:cNvSpPr>
          <p:nvPr>
            <p:ph type="sldNum" sz="quarter" idx="12"/>
          </p:nvPr>
        </p:nvSpPr>
        <p:spPr/>
        <p:txBody>
          <a:bodyPr/>
          <a:lstStyle/>
          <a:p>
            <a:fld id="{8AE658E8-9B3B-41CF-9D54-C22306B86F23}" type="slidenum">
              <a:rPr lang="en-CA" smtClean="0"/>
              <a:pPr/>
              <a:t>13</a:t>
            </a:fld>
            <a:endParaRPr lang="en-CA" dirty="0"/>
          </a:p>
        </p:txBody>
      </p:sp>
    </p:spTree>
    <p:custDataLst>
      <p:tags r:id="rId1"/>
    </p:custDataLst>
    <p:extLst>
      <p:ext uri="{BB962C8B-B14F-4D97-AF65-F5344CB8AC3E}">
        <p14:creationId xmlns:p14="http://schemas.microsoft.com/office/powerpoint/2010/main" val="1844155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p:txBody>
          <a:bodyPr/>
          <a:lstStyle/>
          <a:p>
            <a:pPr algn="l"/>
            <a:r>
              <a:rPr lang="en-CA" dirty="0"/>
              <a:t>Mattel brought a motion to strike portions of the statement of claim</a:t>
            </a:r>
          </a:p>
        </p:txBody>
      </p:sp>
      <p:sp>
        <p:nvSpPr>
          <p:cNvPr id="4" name="Text Placeholder 3"/>
          <p:cNvSpPr>
            <a:spLocks noGrp="1"/>
          </p:cNvSpPr>
          <p:nvPr>
            <p:ph type="body" sz="quarter" idx="15"/>
            <p:custDataLst>
              <p:tags r:id="rId3"/>
            </p:custDataLst>
          </p:nvPr>
        </p:nvSpPr>
        <p:spPr/>
        <p:txBody>
          <a:bodyPr/>
          <a:lstStyle/>
          <a:p>
            <a:pPr algn="l"/>
            <a:r>
              <a:rPr lang="en-CA" dirty="0"/>
              <a:t>Refusals motion </a:t>
            </a:r>
          </a:p>
          <a:p>
            <a:pPr algn="l"/>
            <a:r>
              <a:rPr lang="en-CA" dirty="0"/>
              <a:t>Mattel sought Letters of Request</a:t>
            </a:r>
          </a:p>
          <a:p>
            <a:pPr marL="285750" indent="-285750" algn="l">
              <a:buFont typeface="Arial" panose="020B0604020202020204" pitchFamily="34" charset="0"/>
              <a:buChar char="•"/>
            </a:pPr>
            <a:r>
              <a:rPr lang="en-CA" dirty="0"/>
              <a:t>Inventors not employees of the plaintiff</a:t>
            </a:r>
          </a:p>
          <a:p>
            <a:pPr marL="285750" indent="-285750" algn="l">
              <a:buFont typeface="Arial" panose="020B0604020202020204" pitchFamily="34" charset="0"/>
              <a:buChar char="•"/>
            </a:pPr>
            <a:r>
              <a:rPr lang="en-CA" dirty="0"/>
              <a:t>Inventors resident in Japan</a:t>
            </a:r>
          </a:p>
        </p:txBody>
      </p:sp>
      <p:sp>
        <p:nvSpPr>
          <p:cNvPr id="5" name="Text Placeholder 4"/>
          <p:cNvSpPr>
            <a:spLocks noGrp="1"/>
          </p:cNvSpPr>
          <p:nvPr>
            <p:ph type="body" sz="quarter" idx="16"/>
            <p:custDataLst>
              <p:tags r:id="rId4"/>
            </p:custDataLst>
          </p:nvPr>
        </p:nvSpPr>
        <p:spPr/>
        <p:txBody>
          <a:bodyPr/>
          <a:lstStyle/>
          <a:p>
            <a:pPr algn="l"/>
            <a:r>
              <a:rPr lang="en-CA" dirty="0"/>
              <a:t>Mattel sought to strike portions of the expert report of the accounting expert on the basis that the plaintiff had split its case</a:t>
            </a:r>
          </a:p>
        </p:txBody>
      </p:sp>
      <p:sp>
        <p:nvSpPr>
          <p:cNvPr id="6" name="Text Placeholder 5"/>
          <p:cNvSpPr>
            <a:spLocks noGrp="1"/>
          </p:cNvSpPr>
          <p:nvPr>
            <p:ph type="body" sz="quarter" idx="20"/>
            <p:custDataLst>
              <p:tags r:id="rId5"/>
            </p:custDataLst>
          </p:nvPr>
        </p:nvSpPr>
        <p:spPr/>
        <p:txBody>
          <a:bodyPr/>
          <a:lstStyle/>
          <a:p>
            <a:r>
              <a:rPr lang="en-CA" dirty="0">
                <a:latin typeface="+mn-lt"/>
              </a:rPr>
              <a:t>Motion to Strike</a:t>
            </a:r>
          </a:p>
        </p:txBody>
      </p:sp>
      <p:sp>
        <p:nvSpPr>
          <p:cNvPr id="7" name="Text Placeholder 6"/>
          <p:cNvSpPr>
            <a:spLocks noGrp="1"/>
          </p:cNvSpPr>
          <p:nvPr>
            <p:ph type="body" sz="quarter" idx="21"/>
            <p:custDataLst>
              <p:tags r:id="rId6"/>
            </p:custDataLst>
          </p:nvPr>
        </p:nvSpPr>
        <p:spPr/>
        <p:txBody>
          <a:bodyPr/>
          <a:lstStyle/>
          <a:p>
            <a:r>
              <a:rPr lang="en-CA" dirty="0">
                <a:latin typeface="+mn-lt"/>
              </a:rPr>
              <a:t>Discovery motions  </a:t>
            </a:r>
            <a:r>
              <a:rPr lang="en-CA" dirty="0" err="1">
                <a:latin typeface="+mn-lt"/>
              </a:rPr>
              <a:t>x2</a:t>
            </a:r>
            <a:endParaRPr lang="en-CA" dirty="0">
              <a:latin typeface="+mn-lt"/>
            </a:endParaRPr>
          </a:p>
        </p:txBody>
      </p:sp>
      <p:sp>
        <p:nvSpPr>
          <p:cNvPr id="8" name="Text Placeholder 7"/>
          <p:cNvSpPr>
            <a:spLocks noGrp="1"/>
          </p:cNvSpPr>
          <p:nvPr>
            <p:ph type="body" sz="quarter" idx="22"/>
            <p:custDataLst>
              <p:tags r:id="rId7"/>
            </p:custDataLst>
          </p:nvPr>
        </p:nvSpPr>
        <p:spPr/>
        <p:txBody>
          <a:bodyPr/>
          <a:lstStyle/>
          <a:p>
            <a:r>
              <a:rPr lang="en-CA" dirty="0">
                <a:latin typeface="+mn-lt"/>
              </a:rPr>
              <a:t>Motion to Strike Reply Expert report</a:t>
            </a:r>
          </a:p>
        </p:txBody>
      </p:sp>
      <p:sp>
        <p:nvSpPr>
          <p:cNvPr id="9" name="Title 8"/>
          <p:cNvSpPr>
            <a:spLocks noGrp="1"/>
          </p:cNvSpPr>
          <p:nvPr>
            <p:ph type="title"/>
            <p:custDataLst>
              <p:tags r:id="rId8"/>
            </p:custDataLst>
          </p:nvPr>
        </p:nvSpPr>
        <p:spPr/>
        <p:txBody>
          <a:bodyPr/>
          <a:lstStyle/>
          <a:p>
            <a:r>
              <a:rPr lang="en-CA" dirty="0">
                <a:latin typeface="+mn-lt"/>
              </a:rPr>
              <a:t>Interlocutory Motions</a:t>
            </a:r>
          </a:p>
        </p:txBody>
      </p:sp>
      <p:sp>
        <p:nvSpPr>
          <p:cNvPr id="10" name="Slide Number Placeholder 9"/>
          <p:cNvSpPr>
            <a:spLocks noGrp="1"/>
          </p:cNvSpPr>
          <p:nvPr>
            <p:ph type="sldNum" sz="quarter" idx="12"/>
          </p:nvPr>
        </p:nvSpPr>
        <p:spPr/>
        <p:txBody>
          <a:bodyPr/>
          <a:lstStyle/>
          <a:p>
            <a:fld id="{8AE658E8-9B3B-41CF-9D54-C22306B86F23}" type="slidenum">
              <a:rPr lang="en-CA" smtClean="0"/>
              <a:pPr/>
              <a:t>14</a:t>
            </a:fld>
            <a:endParaRPr lang="en-CA" dirty="0"/>
          </a:p>
        </p:txBody>
      </p:sp>
    </p:spTree>
    <p:custDataLst>
      <p:tags r:id="rId1"/>
    </p:custDataLst>
    <p:extLst>
      <p:ext uri="{BB962C8B-B14F-4D97-AF65-F5344CB8AC3E}">
        <p14:creationId xmlns:p14="http://schemas.microsoft.com/office/powerpoint/2010/main" val="599651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a:xfrm flipH="1">
            <a:off x="342000" y="1259174"/>
            <a:ext cx="8460000" cy="3220751"/>
          </a:xfrm>
        </p:spPr>
        <p:txBody>
          <a:bodyPr/>
          <a:lstStyle/>
          <a:p>
            <a:r>
              <a:rPr lang="en-CA" dirty="0"/>
              <a:t>Parties may choose the location of the Trial</a:t>
            </a:r>
          </a:p>
          <a:p>
            <a:pPr marL="0" indent="0">
              <a:buNone/>
            </a:pPr>
            <a:endParaRPr lang="en-CA" dirty="0"/>
          </a:p>
          <a:p>
            <a:r>
              <a:rPr lang="en-CA" dirty="0"/>
              <a:t>Trials tend to be longer than in the United States and Europe, lasting on average, between 2-6 weeks</a:t>
            </a:r>
          </a:p>
          <a:p>
            <a:pPr marL="0" indent="0">
              <a:buNone/>
            </a:pPr>
            <a:endParaRPr lang="en-CA" dirty="0"/>
          </a:p>
          <a:p>
            <a:r>
              <a:rPr lang="en-CA" dirty="0"/>
              <a:t>There is an informal group of judges with IP expertise who tend to preside over patent actions</a:t>
            </a:r>
          </a:p>
          <a:p>
            <a:endParaRPr lang="en-CA" dirty="0"/>
          </a:p>
          <a:p>
            <a:r>
              <a:rPr lang="en-CA" dirty="0"/>
              <a:t>Parties will know who the trial judge is closer to trial through the conduct of Trial Management Conferences </a:t>
            </a:r>
          </a:p>
          <a:p>
            <a:endParaRPr lang="en-CA" dirty="0"/>
          </a:p>
        </p:txBody>
      </p:sp>
      <p:sp>
        <p:nvSpPr>
          <p:cNvPr id="4" name="Title 3"/>
          <p:cNvSpPr>
            <a:spLocks noGrp="1"/>
          </p:cNvSpPr>
          <p:nvPr>
            <p:ph type="title"/>
            <p:custDataLst>
              <p:tags r:id="rId3"/>
            </p:custDataLst>
          </p:nvPr>
        </p:nvSpPr>
        <p:spPr/>
        <p:txBody>
          <a:bodyPr/>
          <a:lstStyle/>
          <a:p>
            <a:r>
              <a:rPr lang="en-CA" dirty="0">
                <a:latin typeface="+mn-lt"/>
              </a:rPr>
              <a:t>Intellectual Property Trials</a:t>
            </a:r>
          </a:p>
        </p:txBody>
      </p:sp>
      <p:sp>
        <p:nvSpPr>
          <p:cNvPr id="5" name="Slide Number Placeholder 4"/>
          <p:cNvSpPr>
            <a:spLocks noGrp="1"/>
          </p:cNvSpPr>
          <p:nvPr>
            <p:ph type="sldNum" sz="quarter" idx="12"/>
          </p:nvPr>
        </p:nvSpPr>
        <p:spPr/>
        <p:txBody>
          <a:bodyPr/>
          <a:lstStyle/>
          <a:p>
            <a:fld id="{8AE658E8-9B3B-41CF-9D54-C22306B86F23}" type="slidenum">
              <a:rPr lang="en-CA" smtClean="0"/>
              <a:pPr/>
              <a:t>15</a:t>
            </a:fld>
            <a:endParaRPr lang="en-CA" dirty="0"/>
          </a:p>
        </p:txBody>
      </p:sp>
    </p:spTree>
    <p:custDataLst>
      <p:tags r:id="rId1"/>
    </p:custDataLst>
    <p:extLst>
      <p:ext uri="{BB962C8B-B14F-4D97-AF65-F5344CB8AC3E}">
        <p14:creationId xmlns:p14="http://schemas.microsoft.com/office/powerpoint/2010/main" val="1052792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custDataLst>
              <p:tags r:id="rId2"/>
            </p:custDataLst>
          </p:nvPr>
        </p:nvSpPr>
        <p:spPr/>
        <p:txBody>
          <a:bodyPr/>
          <a:lstStyle/>
          <a:p>
            <a:pPr marL="0" indent="0">
              <a:buNone/>
            </a:pPr>
            <a:r>
              <a:rPr lang="en-CA" dirty="0"/>
              <a:t>Two to three months before trial, counsel will meet with the trial judge and set the schedule for the exchange of:</a:t>
            </a:r>
          </a:p>
          <a:p>
            <a:r>
              <a:rPr lang="en-CA" dirty="0"/>
              <a:t>witness lists</a:t>
            </a:r>
          </a:p>
          <a:p>
            <a:r>
              <a:rPr lang="en-CA" dirty="0"/>
              <a:t>will say statements</a:t>
            </a:r>
          </a:p>
          <a:p>
            <a:r>
              <a:rPr lang="en-CA" dirty="0"/>
              <a:t>expert qualifications</a:t>
            </a:r>
          </a:p>
          <a:p>
            <a:pPr marL="0" indent="0">
              <a:buNone/>
            </a:pPr>
            <a:endParaRPr lang="en-CA" dirty="0"/>
          </a:p>
          <a:p>
            <a:pPr marL="0" indent="0">
              <a:buNone/>
            </a:pPr>
            <a:r>
              <a:rPr lang="en-CA" dirty="0"/>
              <a:t>As well as the delivery to the trial judge of: </a:t>
            </a:r>
          </a:p>
          <a:p>
            <a:r>
              <a:rPr lang="en-CA" dirty="0"/>
              <a:t>the trial record </a:t>
            </a:r>
          </a:p>
          <a:p>
            <a:r>
              <a:rPr lang="en-CA" dirty="0"/>
              <a:t>expert reports </a:t>
            </a:r>
          </a:p>
        </p:txBody>
      </p:sp>
      <p:sp>
        <p:nvSpPr>
          <p:cNvPr id="3" name="Title 2"/>
          <p:cNvSpPr>
            <a:spLocks noGrp="1"/>
          </p:cNvSpPr>
          <p:nvPr>
            <p:ph type="title"/>
            <p:custDataLst>
              <p:tags r:id="rId3"/>
            </p:custDataLst>
          </p:nvPr>
        </p:nvSpPr>
        <p:spPr/>
        <p:txBody>
          <a:bodyPr/>
          <a:lstStyle/>
          <a:p>
            <a:r>
              <a:rPr lang="en-CA" dirty="0">
                <a:latin typeface="+mn-lt"/>
              </a:rPr>
              <a:t>Trial Management: Rule 270</a:t>
            </a:r>
          </a:p>
        </p:txBody>
      </p:sp>
      <p:sp>
        <p:nvSpPr>
          <p:cNvPr id="6" name="Slide Number Placeholder 5"/>
          <p:cNvSpPr>
            <a:spLocks noGrp="1"/>
          </p:cNvSpPr>
          <p:nvPr>
            <p:ph type="sldNum" sz="quarter" idx="12"/>
          </p:nvPr>
        </p:nvSpPr>
        <p:spPr/>
        <p:txBody>
          <a:bodyPr/>
          <a:lstStyle/>
          <a:p>
            <a:fld id="{8AE658E8-9B3B-41CF-9D54-C22306B86F23}" type="slidenum">
              <a:rPr lang="en-CA" smtClean="0"/>
              <a:pPr/>
              <a:t>16</a:t>
            </a:fld>
            <a:endParaRPr lang="en-CA" dirty="0"/>
          </a:p>
        </p:txBody>
      </p:sp>
    </p:spTree>
    <p:custDataLst>
      <p:tags r:id="rId1"/>
    </p:custDataLst>
    <p:extLst>
      <p:ext uri="{BB962C8B-B14F-4D97-AF65-F5344CB8AC3E}">
        <p14:creationId xmlns:p14="http://schemas.microsoft.com/office/powerpoint/2010/main" val="2654404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a:xfrm>
            <a:off x="341999" y="996847"/>
            <a:ext cx="6327089" cy="3483078"/>
          </a:xfrm>
        </p:spPr>
        <p:txBody>
          <a:bodyPr/>
          <a:lstStyle/>
          <a:p>
            <a:pPr marL="0" indent="0">
              <a:buNone/>
            </a:pPr>
            <a:r>
              <a:rPr lang="en-CA" dirty="0"/>
              <a:t>Trial Management Conferences were held in the lead up to Trial</a:t>
            </a:r>
          </a:p>
          <a:p>
            <a:r>
              <a:rPr lang="en-CA" dirty="0"/>
              <a:t>December 6, 2019</a:t>
            </a:r>
          </a:p>
          <a:p>
            <a:r>
              <a:rPr lang="en-CA" dirty="0"/>
              <a:t>February 5, 2019</a:t>
            </a:r>
          </a:p>
          <a:p>
            <a:pPr marL="0" indent="0">
              <a:buNone/>
            </a:pPr>
            <a:endParaRPr lang="en-CA" dirty="0"/>
          </a:p>
          <a:p>
            <a:pPr marL="0" indent="0">
              <a:buNone/>
            </a:pPr>
            <a:r>
              <a:rPr lang="en-CA" dirty="0"/>
              <a:t>Parties discussed and ultimately jointly filed:</a:t>
            </a:r>
          </a:p>
          <a:p>
            <a:r>
              <a:rPr lang="en-CA" dirty="0"/>
              <a:t>Trial record</a:t>
            </a:r>
          </a:p>
          <a:p>
            <a:r>
              <a:rPr lang="en-CA" dirty="0"/>
              <a:t>Agreed chronology</a:t>
            </a:r>
          </a:p>
          <a:p>
            <a:r>
              <a:rPr lang="en-CA" dirty="0"/>
              <a:t>Joint Statement of Issues</a:t>
            </a:r>
          </a:p>
          <a:p>
            <a:r>
              <a:rPr lang="en-CA" dirty="0"/>
              <a:t>Draft anticipated trial calendar</a:t>
            </a:r>
          </a:p>
          <a:p>
            <a:r>
              <a:rPr lang="en-CA" dirty="0"/>
              <a:t>Written Outlines for the Parties’ Openings </a:t>
            </a:r>
          </a:p>
        </p:txBody>
      </p:sp>
      <p:sp>
        <p:nvSpPr>
          <p:cNvPr id="4" name="Title 3"/>
          <p:cNvSpPr>
            <a:spLocks noGrp="1"/>
          </p:cNvSpPr>
          <p:nvPr>
            <p:ph type="title"/>
            <p:custDataLst>
              <p:tags r:id="rId3"/>
            </p:custDataLst>
          </p:nvPr>
        </p:nvSpPr>
        <p:spPr/>
        <p:txBody>
          <a:bodyPr/>
          <a:lstStyle/>
          <a:p>
            <a:r>
              <a:rPr lang="en-CA" i="1" dirty="0">
                <a:latin typeface="+mn-lt"/>
              </a:rPr>
              <a:t>Spin Master v. Mattel</a:t>
            </a:r>
          </a:p>
        </p:txBody>
      </p:sp>
      <p:sp>
        <p:nvSpPr>
          <p:cNvPr id="5" name="Slide Number Placeholder 4"/>
          <p:cNvSpPr>
            <a:spLocks noGrp="1"/>
          </p:cNvSpPr>
          <p:nvPr>
            <p:ph type="sldNum" sz="quarter" idx="12"/>
          </p:nvPr>
        </p:nvSpPr>
        <p:spPr/>
        <p:txBody>
          <a:bodyPr/>
          <a:lstStyle/>
          <a:p>
            <a:fld id="{8AE658E8-9B3B-41CF-9D54-C22306B86F23}" type="slidenum">
              <a:rPr lang="en-CA" smtClean="0"/>
              <a:pPr/>
              <a:t>17</a:t>
            </a:fld>
            <a:endParaRPr lang="en-CA" dirty="0"/>
          </a:p>
        </p:txBody>
      </p:sp>
    </p:spTree>
    <p:custDataLst>
      <p:tags r:id="rId1"/>
    </p:custDataLst>
    <p:extLst>
      <p:ext uri="{BB962C8B-B14F-4D97-AF65-F5344CB8AC3E}">
        <p14:creationId xmlns:p14="http://schemas.microsoft.com/office/powerpoint/2010/main" val="349352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a:xfrm flipH="1">
            <a:off x="342000" y="1161739"/>
            <a:ext cx="8460000" cy="3339970"/>
          </a:xfrm>
        </p:spPr>
        <p:txBody>
          <a:bodyPr/>
          <a:lstStyle/>
          <a:p>
            <a:pPr marL="0" indent="0">
              <a:buNone/>
            </a:pPr>
            <a:r>
              <a:rPr lang="en-CA" dirty="0"/>
              <a:t>How do you select your fact witnesses?</a:t>
            </a:r>
          </a:p>
          <a:p>
            <a:pPr marL="0" indent="0">
              <a:buNone/>
            </a:pPr>
            <a:endParaRPr lang="en-CA" dirty="0"/>
          </a:p>
          <a:p>
            <a:r>
              <a:rPr lang="en-CA" dirty="0"/>
              <a:t>They must have personal knowledge of an unadmitted fact </a:t>
            </a:r>
          </a:p>
          <a:p>
            <a:pPr marL="0" indent="0">
              <a:buNone/>
            </a:pPr>
            <a:endParaRPr lang="en-CA" dirty="0"/>
          </a:p>
          <a:p>
            <a:r>
              <a:rPr lang="en-CA" dirty="0"/>
              <a:t>Be able to identify a document to be tendered at trial</a:t>
            </a:r>
          </a:p>
          <a:p>
            <a:pPr marL="0" indent="0">
              <a:buNone/>
            </a:pPr>
            <a:endParaRPr lang="en-CA" dirty="0"/>
          </a:p>
          <a:p>
            <a:r>
              <a:rPr lang="en-CA" dirty="0"/>
              <a:t>Be able to identify a document as having been made in the usual and ordinary course of business</a:t>
            </a:r>
          </a:p>
          <a:p>
            <a:endParaRPr lang="en-CA" dirty="0"/>
          </a:p>
          <a:p>
            <a:endParaRPr lang="en-CA" dirty="0"/>
          </a:p>
          <a:p>
            <a:endParaRPr lang="en-CA" dirty="0"/>
          </a:p>
        </p:txBody>
      </p:sp>
      <p:sp>
        <p:nvSpPr>
          <p:cNvPr id="4" name="Title 3"/>
          <p:cNvSpPr>
            <a:spLocks noGrp="1"/>
          </p:cNvSpPr>
          <p:nvPr>
            <p:ph type="title"/>
            <p:custDataLst>
              <p:tags r:id="rId3"/>
            </p:custDataLst>
          </p:nvPr>
        </p:nvSpPr>
        <p:spPr/>
        <p:txBody>
          <a:bodyPr/>
          <a:lstStyle/>
          <a:p>
            <a:r>
              <a:rPr lang="en-CA" dirty="0">
                <a:latin typeface="+mn-lt"/>
              </a:rPr>
              <a:t>Witness Lists</a:t>
            </a:r>
          </a:p>
        </p:txBody>
      </p:sp>
      <p:sp>
        <p:nvSpPr>
          <p:cNvPr id="5" name="Slide Number Placeholder 4"/>
          <p:cNvSpPr>
            <a:spLocks noGrp="1"/>
          </p:cNvSpPr>
          <p:nvPr>
            <p:ph type="sldNum" sz="quarter" idx="12"/>
          </p:nvPr>
        </p:nvSpPr>
        <p:spPr/>
        <p:txBody>
          <a:bodyPr/>
          <a:lstStyle/>
          <a:p>
            <a:fld id="{8AE658E8-9B3B-41CF-9D54-C22306B86F23}" type="slidenum">
              <a:rPr lang="en-CA" smtClean="0"/>
              <a:pPr/>
              <a:t>18</a:t>
            </a:fld>
            <a:endParaRPr lang="en-CA" dirty="0"/>
          </a:p>
        </p:txBody>
      </p:sp>
    </p:spTree>
    <p:custDataLst>
      <p:tags r:id="rId1"/>
    </p:custDataLst>
    <p:extLst>
      <p:ext uri="{BB962C8B-B14F-4D97-AF65-F5344CB8AC3E}">
        <p14:creationId xmlns:p14="http://schemas.microsoft.com/office/powerpoint/2010/main" val="2871814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custDataLst>
              <p:tags r:id="rId2"/>
            </p:custDataLst>
          </p:nvPr>
        </p:nvSpPr>
        <p:spPr>
          <a:xfrm>
            <a:off x="1171456" y="1558977"/>
            <a:ext cx="2059200" cy="2057400"/>
          </a:xfrm>
        </p:spPr>
        <p:txBody>
          <a:bodyPr/>
          <a:lstStyle/>
          <a:p>
            <a:r>
              <a:rPr lang="en-CA" dirty="0">
                <a:latin typeface="Arial" panose="020B0604020202020204" pitchFamily="34" charset="0"/>
              </a:rPr>
              <a:t>James Martin </a:t>
            </a:r>
          </a:p>
          <a:p>
            <a:r>
              <a:rPr lang="en-CA" sz="1200" dirty="0" err="1">
                <a:latin typeface="Arial" panose="020B0604020202020204" pitchFamily="34" charset="0"/>
              </a:rPr>
              <a:t>SVP</a:t>
            </a:r>
            <a:r>
              <a:rPr lang="en-CA" sz="1200" dirty="0">
                <a:latin typeface="Arial" panose="020B0604020202020204" pitchFamily="34" charset="0"/>
              </a:rPr>
              <a:t> Marketing</a:t>
            </a:r>
            <a:endParaRPr lang="en-CA" dirty="0">
              <a:latin typeface="Arial" panose="020B0604020202020204" pitchFamily="34" charset="0"/>
            </a:endParaRPr>
          </a:p>
        </p:txBody>
      </p:sp>
      <p:sp>
        <p:nvSpPr>
          <p:cNvPr id="5" name="Text Placeholder 4"/>
          <p:cNvSpPr>
            <a:spLocks noGrp="1"/>
          </p:cNvSpPr>
          <p:nvPr>
            <p:ph type="body" sz="quarter" idx="15"/>
            <p:custDataLst>
              <p:tags r:id="rId3"/>
            </p:custDataLst>
          </p:nvPr>
        </p:nvSpPr>
        <p:spPr>
          <a:xfrm>
            <a:off x="3957128" y="1506511"/>
            <a:ext cx="2059200" cy="2057400"/>
          </a:xfrm>
        </p:spPr>
        <p:txBody>
          <a:bodyPr/>
          <a:lstStyle/>
          <a:p>
            <a:r>
              <a:rPr lang="en-CA" dirty="0">
                <a:latin typeface="+mn-lt"/>
              </a:rPr>
              <a:t>Julia </a:t>
            </a:r>
            <a:r>
              <a:rPr lang="en-CA" dirty="0" err="1">
                <a:latin typeface="+mn-lt"/>
              </a:rPr>
              <a:t>Truchsess</a:t>
            </a:r>
            <a:r>
              <a:rPr lang="en-CA" dirty="0">
                <a:latin typeface="+mn-lt"/>
              </a:rPr>
              <a:t> – </a:t>
            </a:r>
            <a:r>
              <a:rPr lang="en-CA" sz="1200" dirty="0">
                <a:latin typeface="+mn-lt"/>
              </a:rPr>
              <a:t>infringement and validity </a:t>
            </a:r>
          </a:p>
        </p:txBody>
      </p:sp>
      <p:sp>
        <p:nvSpPr>
          <p:cNvPr id="6" name="Text Placeholder 5"/>
          <p:cNvSpPr>
            <a:spLocks noGrp="1"/>
          </p:cNvSpPr>
          <p:nvPr>
            <p:ph type="body" sz="quarter" idx="16"/>
            <p:custDataLst>
              <p:tags r:id="rId4"/>
            </p:custDataLst>
          </p:nvPr>
        </p:nvSpPr>
        <p:spPr/>
        <p:txBody>
          <a:bodyPr/>
          <a:lstStyle/>
          <a:p>
            <a:r>
              <a:rPr lang="en-CA" dirty="0">
                <a:latin typeface="+mn-lt"/>
              </a:rPr>
              <a:t>Andy Harington – </a:t>
            </a:r>
            <a:r>
              <a:rPr lang="en-CA" sz="1200" dirty="0">
                <a:latin typeface="+mn-lt"/>
              </a:rPr>
              <a:t>accounting expert</a:t>
            </a:r>
          </a:p>
        </p:txBody>
      </p:sp>
      <p:sp>
        <p:nvSpPr>
          <p:cNvPr id="7" name="Title 6"/>
          <p:cNvSpPr>
            <a:spLocks noGrp="1"/>
          </p:cNvSpPr>
          <p:nvPr>
            <p:ph type="title"/>
            <p:custDataLst>
              <p:tags r:id="rId5"/>
            </p:custDataLst>
          </p:nvPr>
        </p:nvSpPr>
        <p:spPr/>
        <p:txBody>
          <a:bodyPr/>
          <a:lstStyle/>
          <a:p>
            <a:r>
              <a:rPr lang="en-CA" dirty="0">
                <a:latin typeface="+mn-lt"/>
              </a:rPr>
              <a:t>Spin Master’s Witnesses</a:t>
            </a:r>
          </a:p>
        </p:txBody>
      </p:sp>
      <p:sp>
        <p:nvSpPr>
          <p:cNvPr id="8" name="Slide Number Placeholder 7"/>
          <p:cNvSpPr>
            <a:spLocks noGrp="1"/>
          </p:cNvSpPr>
          <p:nvPr>
            <p:ph type="sldNum" sz="quarter" idx="12"/>
          </p:nvPr>
        </p:nvSpPr>
        <p:spPr/>
        <p:txBody>
          <a:bodyPr/>
          <a:lstStyle/>
          <a:p>
            <a:fld id="{8AE658E8-9B3B-41CF-9D54-C22306B86F23}" type="slidenum">
              <a:rPr lang="en-CA" smtClean="0"/>
              <a:pPr/>
              <a:t>19</a:t>
            </a:fld>
            <a:endParaRPr lang="en-CA" dirty="0"/>
          </a:p>
        </p:txBody>
      </p:sp>
    </p:spTree>
    <p:custDataLst>
      <p:tags r:id="rId1"/>
    </p:custDataLst>
    <p:extLst>
      <p:ext uri="{BB962C8B-B14F-4D97-AF65-F5344CB8AC3E}">
        <p14:creationId xmlns:p14="http://schemas.microsoft.com/office/powerpoint/2010/main" val="3292553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custDataLst>
              <p:tags r:id="rId2"/>
            </p:custDataLst>
          </p:nvPr>
        </p:nvSpPr>
        <p:spPr>
          <a:xfrm>
            <a:off x="1945451" y="1600648"/>
            <a:ext cx="1686637" cy="1586231"/>
          </a:xfrm>
        </p:spPr>
        <p:txBody>
          <a:bodyPr>
            <a:normAutofit lnSpcReduction="10000"/>
          </a:bodyPr>
          <a:lstStyle/>
          <a:p>
            <a:r>
              <a:rPr lang="en-CA" sz="1700" dirty="0">
                <a:latin typeface="Arial" panose="020B0604020202020204" pitchFamily="34" charset="0"/>
              </a:rPr>
              <a:t>Donna </a:t>
            </a:r>
            <a:r>
              <a:rPr lang="en-CA" sz="1700" dirty="0" err="1">
                <a:latin typeface="Arial" panose="020B0604020202020204" pitchFamily="34" charset="0"/>
              </a:rPr>
              <a:t>Polimac</a:t>
            </a:r>
            <a:endParaRPr lang="en-CA" sz="1700" dirty="0">
              <a:latin typeface="Arial" panose="020B0604020202020204" pitchFamily="34" charset="0"/>
            </a:endParaRPr>
          </a:p>
          <a:p>
            <a:r>
              <a:rPr lang="en-CA" sz="1300" dirty="0">
                <a:latin typeface="Arial" panose="020B0604020202020204" pitchFamily="34" charset="0"/>
              </a:rPr>
              <a:t>Director Marketing Mattel Canada</a:t>
            </a:r>
          </a:p>
        </p:txBody>
      </p:sp>
      <p:sp>
        <p:nvSpPr>
          <p:cNvPr id="4" name="Text Placeholder 3"/>
          <p:cNvSpPr>
            <a:spLocks noGrp="1"/>
          </p:cNvSpPr>
          <p:nvPr>
            <p:ph type="body" sz="quarter" idx="14"/>
            <p:custDataLst>
              <p:tags r:id="rId3"/>
            </p:custDataLst>
          </p:nvPr>
        </p:nvSpPr>
        <p:spPr>
          <a:xfrm>
            <a:off x="108335" y="1609567"/>
            <a:ext cx="1725505" cy="1613323"/>
          </a:xfrm>
        </p:spPr>
        <p:txBody>
          <a:bodyPr>
            <a:normAutofit fontScale="92500" lnSpcReduction="20000"/>
          </a:bodyPr>
          <a:lstStyle/>
          <a:p>
            <a:r>
              <a:rPr lang="en-CA" sz="1200" dirty="0"/>
              <a:t> </a:t>
            </a:r>
            <a:r>
              <a:rPr lang="en-CA" dirty="0">
                <a:latin typeface="Arial" panose="020B0604020202020204" pitchFamily="34" charset="0"/>
              </a:rPr>
              <a:t>Ronald Wong </a:t>
            </a:r>
          </a:p>
          <a:p>
            <a:r>
              <a:rPr lang="en-CA" sz="1400" dirty="0">
                <a:latin typeface="Arial" panose="020B0604020202020204" pitchFamily="34" charset="0"/>
              </a:rPr>
              <a:t>Senior Manager (Controller) Mattel Canada</a:t>
            </a:r>
          </a:p>
        </p:txBody>
      </p:sp>
      <p:sp>
        <p:nvSpPr>
          <p:cNvPr id="5" name="Text Placeholder 4"/>
          <p:cNvSpPr>
            <a:spLocks noGrp="1"/>
          </p:cNvSpPr>
          <p:nvPr>
            <p:ph type="body" sz="quarter" idx="15"/>
            <p:custDataLst>
              <p:tags r:id="rId4"/>
            </p:custDataLst>
          </p:nvPr>
        </p:nvSpPr>
        <p:spPr>
          <a:xfrm>
            <a:off x="3722398" y="1587104"/>
            <a:ext cx="1689841" cy="1613323"/>
          </a:xfrm>
        </p:spPr>
        <p:txBody>
          <a:bodyPr>
            <a:normAutofit/>
          </a:bodyPr>
          <a:lstStyle/>
          <a:p>
            <a:r>
              <a:rPr lang="en-CA" sz="1600" dirty="0">
                <a:latin typeface="Arial" panose="020B0604020202020204" pitchFamily="34" charset="0"/>
              </a:rPr>
              <a:t>Barry </a:t>
            </a:r>
            <a:r>
              <a:rPr lang="en-CA" sz="1600" dirty="0" err="1">
                <a:latin typeface="Arial" panose="020B0604020202020204" pitchFamily="34" charset="0"/>
              </a:rPr>
              <a:t>Kudrowitz</a:t>
            </a:r>
            <a:r>
              <a:rPr lang="en-CA" sz="1600" dirty="0">
                <a:latin typeface="Arial" panose="020B0604020202020204" pitchFamily="34" charset="0"/>
              </a:rPr>
              <a:t> </a:t>
            </a:r>
            <a:r>
              <a:rPr lang="en-CA" sz="1300" dirty="0">
                <a:latin typeface="Arial" panose="020B0604020202020204" pitchFamily="34" charset="0"/>
              </a:rPr>
              <a:t>infringement and validity</a:t>
            </a:r>
          </a:p>
        </p:txBody>
      </p:sp>
      <p:sp>
        <p:nvSpPr>
          <p:cNvPr id="6" name="Text Placeholder 5"/>
          <p:cNvSpPr>
            <a:spLocks noGrp="1"/>
          </p:cNvSpPr>
          <p:nvPr>
            <p:ph type="body" sz="quarter" idx="16"/>
            <p:custDataLst>
              <p:tags r:id="rId5"/>
            </p:custDataLst>
          </p:nvPr>
        </p:nvSpPr>
        <p:spPr>
          <a:xfrm>
            <a:off x="5501932" y="1585833"/>
            <a:ext cx="1635813" cy="1615863"/>
          </a:xfrm>
        </p:spPr>
        <p:txBody>
          <a:bodyPr/>
          <a:lstStyle/>
          <a:p>
            <a:r>
              <a:rPr lang="en-CA" sz="1600" dirty="0">
                <a:latin typeface="Arial" panose="020B0604020202020204" pitchFamily="34" charset="0"/>
              </a:rPr>
              <a:t>Ross Hamilton</a:t>
            </a:r>
          </a:p>
          <a:p>
            <a:r>
              <a:rPr lang="en-CA" sz="1200" dirty="0">
                <a:latin typeface="Arial" panose="020B0604020202020204" pitchFamily="34" charset="0"/>
              </a:rPr>
              <a:t>Accounting expert</a:t>
            </a:r>
          </a:p>
        </p:txBody>
      </p:sp>
      <p:sp>
        <p:nvSpPr>
          <p:cNvPr id="7" name="Title 6"/>
          <p:cNvSpPr>
            <a:spLocks noGrp="1"/>
          </p:cNvSpPr>
          <p:nvPr>
            <p:ph type="title"/>
            <p:custDataLst>
              <p:tags r:id="rId6"/>
            </p:custDataLst>
          </p:nvPr>
        </p:nvSpPr>
        <p:spPr>
          <a:xfrm>
            <a:off x="260720" y="341312"/>
            <a:ext cx="8460000" cy="523875"/>
          </a:xfrm>
        </p:spPr>
        <p:txBody>
          <a:bodyPr/>
          <a:lstStyle/>
          <a:p>
            <a:r>
              <a:rPr lang="en-CA" dirty="0">
                <a:latin typeface="+mn-lt"/>
              </a:rPr>
              <a:t>Mattel’s Witnesses</a:t>
            </a:r>
          </a:p>
        </p:txBody>
      </p:sp>
      <p:sp>
        <p:nvSpPr>
          <p:cNvPr id="8" name="Slide Number Placeholder 7"/>
          <p:cNvSpPr>
            <a:spLocks noGrp="1"/>
          </p:cNvSpPr>
          <p:nvPr>
            <p:ph type="sldNum" sz="quarter" idx="12"/>
          </p:nvPr>
        </p:nvSpPr>
        <p:spPr/>
        <p:txBody>
          <a:bodyPr/>
          <a:lstStyle/>
          <a:p>
            <a:fld id="{8AE658E8-9B3B-41CF-9D54-C22306B86F23}" type="slidenum">
              <a:rPr lang="en-CA" smtClean="0"/>
              <a:pPr/>
              <a:t>20</a:t>
            </a:fld>
            <a:endParaRPr lang="en-CA" dirty="0"/>
          </a:p>
        </p:txBody>
      </p:sp>
      <p:sp>
        <p:nvSpPr>
          <p:cNvPr id="9" name="Text Placeholder 5"/>
          <p:cNvSpPr txBox="1">
            <a:spLocks/>
          </p:cNvSpPr>
          <p:nvPr>
            <p:custDataLst>
              <p:tags r:id="rId7"/>
            </p:custDataLst>
          </p:nvPr>
        </p:nvSpPr>
        <p:spPr>
          <a:xfrm>
            <a:off x="7208187" y="1585833"/>
            <a:ext cx="1648503" cy="1613323"/>
          </a:xfrm>
          <a:prstGeom prst="ellipse">
            <a:avLst/>
          </a:prstGeom>
          <a:solidFill>
            <a:srgbClr val="DD2720"/>
          </a:solidFill>
        </p:spPr>
        <p:txBody>
          <a:bodyPr vert="horz" lIns="0" tIns="0" rIns="0" bIns="0" rtlCol="0" anchor="ctr">
            <a:normAutofit fontScale="85000" lnSpcReduction="10000"/>
          </a:bodyPr>
          <a:lstStyle>
            <a:lvl1pPr marL="0" marR="0" indent="0" algn="ctr"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lang="en-US" sz="1800" b="1" kern="1200" baseline="0">
                <a:solidFill>
                  <a:schemeClr val="bg1"/>
                </a:solidFill>
                <a:latin typeface="+mj-lt"/>
                <a:ea typeface="Arial" panose="020B0604020202020204" pitchFamily="34" charset="0"/>
                <a:cs typeface="Arial" panose="020B0604020202020204" pitchFamily="34" charset="0"/>
              </a:defRPr>
            </a:lvl1pPr>
            <a:lvl2pPr marL="0" marR="0" indent="0" algn="ctr"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lang="en-US" sz="2400" b="1" kern="1200" baseline="0">
                <a:solidFill>
                  <a:schemeClr val="bg1"/>
                </a:solidFill>
                <a:latin typeface="+mj-lt"/>
                <a:ea typeface="Arial" panose="020B0604020202020204" pitchFamily="34" charset="0"/>
                <a:cs typeface="Arial" panose="020B0604020202020204" pitchFamily="34" charset="0"/>
              </a:defRPr>
            </a:lvl2pPr>
            <a:lvl3pPr marL="0" marR="0" indent="0" algn="ctr" defTabSz="914400" rtl="0" eaLnBrk="1" fontAlgn="auto" latinLnBrk="0" hangingPunct="1">
              <a:lnSpc>
                <a:spcPct val="100000"/>
              </a:lnSpc>
              <a:spcBef>
                <a:spcPts val="600"/>
              </a:spcBef>
              <a:spcAft>
                <a:spcPts val="0"/>
              </a:spcAft>
              <a:buClr>
                <a:schemeClr val="tx2"/>
              </a:buClr>
              <a:buSzTx/>
              <a:buFont typeface="Arial" panose="020B0604020202020204" pitchFamily="34" charset="0"/>
              <a:buNone/>
              <a:tabLst/>
              <a:defRPr sz="2400" b="1" kern="1200">
                <a:solidFill>
                  <a:schemeClr val="bg1"/>
                </a:solidFill>
                <a:latin typeface="+mj-lt"/>
                <a:ea typeface="Arial" panose="020B0604020202020204" pitchFamily="34" charset="0"/>
                <a:cs typeface="Arial" panose="020B0604020202020204" pitchFamily="34" charset="0"/>
              </a:defRPr>
            </a:lvl3pPr>
            <a:lvl4pPr marL="0" marR="0" indent="0" algn="ctr" defTabSz="914400" rtl="0" eaLnBrk="1" fontAlgn="auto" latinLnBrk="0" hangingPunct="1">
              <a:lnSpc>
                <a:spcPct val="100000"/>
              </a:lnSpc>
              <a:spcBef>
                <a:spcPts val="600"/>
              </a:spcBef>
              <a:spcAft>
                <a:spcPts val="0"/>
              </a:spcAft>
              <a:buClr>
                <a:srgbClr val="DD2720"/>
              </a:buClr>
              <a:buSzTx/>
              <a:buFont typeface="Arial" pitchFamily="34" charset="0"/>
              <a:buNone/>
              <a:tabLst/>
              <a:defRPr sz="2400" b="1" i="0" kern="1200">
                <a:solidFill>
                  <a:schemeClr val="bg1"/>
                </a:solidFill>
                <a:latin typeface="+mj-lt"/>
                <a:ea typeface="Arial" panose="020B0604020202020204" pitchFamily="34" charset="0"/>
                <a:cs typeface="Arial" panose="020B0604020202020204" pitchFamily="34" charset="0"/>
              </a:defRPr>
            </a:lvl4pPr>
            <a:lvl5pPr marL="0" marR="0" indent="0" algn="ctr" defTabSz="914400" rtl="0" eaLnBrk="1" fontAlgn="auto" latinLnBrk="0" hangingPunct="1">
              <a:lnSpc>
                <a:spcPct val="100000"/>
              </a:lnSpc>
              <a:spcBef>
                <a:spcPts val="600"/>
              </a:spcBef>
              <a:spcAft>
                <a:spcPts val="0"/>
              </a:spcAft>
              <a:buClr>
                <a:srgbClr val="DD2720"/>
              </a:buClr>
              <a:buSzTx/>
              <a:buFont typeface="Arial" pitchFamily="34" charset="0"/>
              <a:buNone/>
              <a:tabLst/>
              <a:defRPr sz="2400" b="1" i="0" kern="1200">
                <a:solidFill>
                  <a:schemeClr val="bg1"/>
                </a:solidFill>
                <a:latin typeface="+mj-lt"/>
                <a:ea typeface="Arial" panose="020B0604020202020204" pitchFamily="34" charset="0"/>
                <a:cs typeface="Arial" panose="020B0604020202020204" pitchFamily="34" charset="0"/>
              </a:defRPr>
            </a:lvl5pPr>
            <a:lvl6pPr marL="0" marR="0" indent="0" algn="ctr" defTabSz="914400" rtl="0" eaLnBrk="1" fontAlgn="auto" latinLnBrk="0" hangingPunct="1">
              <a:lnSpc>
                <a:spcPct val="100000"/>
              </a:lnSpc>
              <a:spcBef>
                <a:spcPts val="600"/>
              </a:spcBef>
              <a:spcAft>
                <a:spcPts val="0"/>
              </a:spcAft>
              <a:buClr>
                <a:srgbClr val="DD2720"/>
              </a:buClr>
              <a:buSzTx/>
              <a:buFont typeface="Arial" pitchFamily="34" charset="0"/>
              <a:buNone/>
              <a:tabLst/>
              <a:defRPr sz="2400" b="1" kern="1200">
                <a:solidFill>
                  <a:schemeClr val="bg1"/>
                </a:solidFill>
                <a:latin typeface="+mj-lt"/>
                <a:ea typeface="Arial" panose="020B0604020202020204" pitchFamily="34" charset="0"/>
                <a:cs typeface="Arial" panose="020B0604020202020204" pitchFamily="34" charset="0"/>
              </a:defRPr>
            </a:lvl6pPr>
            <a:lvl7pPr marL="0" marR="0" indent="0" algn="ctr" defTabSz="914400" rtl="0" eaLnBrk="1" fontAlgn="auto" latinLnBrk="0" hangingPunct="1">
              <a:lnSpc>
                <a:spcPct val="100000"/>
              </a:lnSpc>
              <a:spcBef>
                <a:spcPts val="600"/>
              </a:spcBef>
              <a:spcAft>
                <a:spcPts val="0"/>
              </a:spcAft>
              <a:buClr>
                <a:srgbClr val="DD2720"/>
              </a:buClr>
              <a:buSzTx/>
              <a:buFont typeface="Arial" pitchFamily="34" charset="0"/>
              <a:buNone/>
              <a:tabLst/>
              <a:defRPr sz="2400" b="1" kern="1200">
                <a:solidFill>
                  <a:schemeClr val="bg1"/>
                </a:solidFill>
                <a:latin typeface="+mj-lt"/>
                <a:ea typeface="Arial" panose="020B0604020202020204" pitchFamily="34" charset="0"/>
                <a:cs typeface="Arial" panose="020B0604020202020204" pitchFamily="34" charset="0"/>
              </a:defRPr>
            </a:lvl7pPr>
            <a:lvl8pPr marL="0" marR="0" indent="0" algn="ctr" defTabSz="914400" rtl="0" eaLnBrk="1" fontAlgn="auto" latinLnBrk="0" hangingPunct="1">
              <a:lnSpc>
                <a:spcPct val="100000"/>
              </a:lnSpc>
              <a:spcBef>
                <a:spcPts val="600"/>
              </a:spcBef>
              <a:spcAft>
                <a:spcPts val="0"/>
              </a:spcAft>
              <a:buClr>
                <a:srgbClr val="DD2720"/>
              </a:buClr>
              <a:buSzTx/>
              <a:buFont typeface="Arial" pitchFamily="34" charset="0"/>
              <a:buNone/>
              <a:tabLst/>
              <a:defRPr sz="2400" b="1" kern="1200">
                <a:solidFill>
                  <a:schemeClr val="bg1"/>
                </a:solidFill>
                <a:latin typeface="+mj-lt"/>
                <a:ea typeface="Arial" panose="020B0604020202020204" pitchFamily="34" charset="0"/>
                <a:cs typeface="Arial" panose="020B0604020202020204" pitchFamily="34" charset="0"/>
              </a:defRPr>
            </a:lvl8pPr>
            <a:lvl9pPr marL="0" marR="0" indent="0" algn="ctr" defTabSz="914400" rtl="0" eaLnBrk="1" fontAlgn="auto" latinLnBrk="0" hangingPunct="1">
              <a:lnSpc>
                <a:spcPct val="100000"/>
              </a:lnSpc>
              <a:spcBef>
                <a:spcPts val="600"/>
              </a:spcBef>
              <a:spcAft>
                <a:spcPts val="0"/>
              </a:spcAft>
              <a:buClr>
                <a:srgbClr val="DD2720"/>
              </a:buClr>
              <a:buSzTx/>
              <a:buFont typeface="Arial" pitchFamily="34" charset="0"/>
              <a:buNone/>
              <a:tabLst/>
              <a:defRPr lang="en-US" sz="2400" b="1" kern="1200" baseline="0">
                <a:solidFill>
                  <a:schemeClr val="bg1"/>
                </a:solidFill>
                <a:latin typeface="+mj-lt"/>
                <a:ea typeface="Arial" panose="020B0604020202020204" pitchFamily="34" charset="0"/>
                <a:cs typeface="Arial" panose="020B0604020202020204" pitchFamily="34" charset="0"/>
              </a:defRPr>
            </a:lvl9pPr>
          </a:lstStyle>
          <a:p>
            <a:r>
              <a:rPr lang="en-CA" sz="1900" dirty="0">
                <a:latin typeface="+mn-lt"/>
              </a:rPr>
              <a:t>Ed Duncan</a:t>
            </a:r>
          </a:p>
          <a:p>
            <a:br>
              <a:rPr lang="en-CA" dirty="0">
                <a:latin typeface="+mn-lt"/>
              </a:rPr>
            </a:br>
            <a:r>
              <a:rPr lang="en-CA" sz="1200" dirty="0" err="1">
                <a:latin typeface="+mn-lt"/>
              </a:rPr>
              <a:t>SVP</a:t>
            </a:r>
            <a:r>
              <a:rPr lang="en-CA" sz="1200" dirty="0">
                <a:latin typeface="+mn-lt"/>
              </a:rPr>
              <a:t>, Global Head of Design Boys Action, Games</a:t>
            </a:r>
          </a:p>
        </p:txBody>
      </p:sp>
    </p:spTree>
    <p:custDataLst>
      <p:tags r:id="rId1"/>
    </p:custDataLst>
    <p:extLst>
      <p:ext uri="{BB962C8B-B14F-4D97-AF65-F5344CB8AC3E}">
        <p14:creationId xmlns:p14="http://schemas.microsoft.com/office/powerpoint/2010/main" val="1487046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a:xfrm flipH="1">
            <a:off x="342000" y="936886"/>
            <a:ext cx="8460000" cy="3543040"/>
          </a:xfrm>
        </p:spPr>
        <p:txBody>
          <a:bodyPr/>
          <a:lstStyle/>
          <a:p>
            <a:pPr marL="0" indent="0">
              <a:buNone/>
            </a:pPr>
            <a:r>
              <a:rPr lang="en-CA" dirty="0"/>
              <a:t>In the </a:t>
            </a:r>
            <a:r>
              <a:rPr lang="en-CA" i="1" dirty="0"/>
              <a:t>Spin Master v. Mattel action</a:t>
            </a:r>
            <a:r>
              <a:rPr lang="en-CA" dirty="0"/>
              <a:t>, the will-say statement of one of Mattel’s witnesses might read (in part) like this:</a:t>
            </a:r>
            <a:br>
              <a:rPr lang="en-CA" dirty="0"/>
            </a:br>
            <a:endParaRPr lang="en-CA" dirty="0"/>
          </a:p>
          <a:p>
            <a:r>
              <a:rPr lang="en-CA" dirty="0"/>
              <a:t>Donna </a:t>
            </a:r>
            <a:r>
              <a:rPr lang="en-CA" dirty="0" err="1"/>
              <a:t>Polimac</a:t>
            </a:r>
            <a:r>
              <a:rPr lang="en-CA" dirty="0"/>
              <a:t> will give evidence relating to:</a:t>
            </a:r>
          </a:p>
          <a:p>
            <a:pPr marL="358775" indent="-176213">
              <a:buFont typeface="Wingdings" panose="05000000000000000000" pitchFamily="2" charset="2"/>
              <a:buChar char="ü"/>
            </a:pPr>
            <a:r>
              <a:rPr lang="en-CA" dirty="0"/>
              <a:t>educational and professional background</a:t>
            </a:r>
          </a:p>
          <a:p>
            <a:pPr marL="358775" indent="-176213">
              <a:buFont typeface="Wingdings" panose="05000000000000000000" pitchFamily="2" charset="2"/>
              <a:buChar char="ü"/>
            </a:pPr>
            <a:r>
              <a:rPr lang="en-CA" dirty="0"/>
              <a:t>roles at Mattel Canada and as </a:t>
            </a:r>
            <a:r>
              <a:rPr lang="en-US" dirty="0"/>
              <a:t>Senior Manager Marketing Boys</a:t>
            </a:r>
            <a:r>
              <a:rPr lang="en-CA" dirty="0"/>
              <a:t> during the relevant time period </a:t>
            </a:r>
            <a:endParaRPr lang="en-US" dirty="0"/>
          </a:p>
          <a:p>
            <a:pPr marL="358775" indent="-176213">
              <a:buFont typeface="Wingdings" panose="05000000000000000000" pitchFamily="2" charset="2"/>
              <a:buChar char="ü"/>
            </a:pPr>
            <a:r>
              <a:rPr lang="en-CA" dirty="0"/>
              <a:t>responsibilities in her position today and in the relevant time period </a:t>
            </a:r>
          </a:p>
          <a:p>
            <a:pPr marL="358775" indent="-176213">
              <a:buFont typeface="Wingdings" panose="05000000000000000000" pitchFamily="2" charset="2"/>
              <a:buChar char="ü"/>
            </a:pPr>
            <a:r>
              <a:rPr lang="en-CA" dirty="0"/>
              <a:t>business of Mattel</a:t>
            </a:r>
          </a:p>
          <a:p>
            <a:pPr marL="358775" indent="-176213">
              <a:buFont typeface="Wingdings" panose="05000000000000000000" pitchFamily="2" charset="2"/>
              <a:buChar char="ü"/>
            </a:pPr>
            <a:r>
              <a:rPr lang="en-CA" dirty="0"/>
              <a:t>background to the introduction of the TURNING </a:t>
            </a:r>
            <a:r>
              <a:rPr lang="en-CA" dirty="0" err="1"/>
              <a:t>MECARD</a:t>
            </a:r>
            <a:r>
              <a:rPr lang="en-CA" dirty="0"/>
              <a:t> toys in Canada</a:t>
            </a:r>
          </a:p>
          <a:p>
            <a:pPr marL="358775" indent="-176213">
              <a:buFont typeface="Wingdings" panose="05000000000000000000" pitchFamily="2" charset="2"/>
              <a:buChar char="ü"/>
            </a:pPr>
            <a:r>
              <a:rPr lang="en-CA" dirty="0"/>
              <a:t>Identification and description of marketing and financial documents showing Mattel revenues and costs</a:t>
            </a:r>
            <a:br>
              <a:rPr lang="en-CA" dirty="0"/>
            </a:br>
            <a:endParaRPr lang="en-CA" dirty="0"/>
          </a:p>
          <a:p>
            <a:r>
              <a:rPr lang="en-CA" dirty="0"/>
              <a:t>No witness statements for experts – they are confined to what is in their expert report</a:t>
            </a:r>
          </a:p>
          <a:p>
            <a:endParaRPr lang="en-CA" dirty="0"/>
          </a:p>
        </p:txBody>
      </p:sp>
      <p:sp>
        <p:nvSpPr>
          <p:cNvPr id="4" name="Title 3"/>
          <p:cNvSpPr>
            <a:spLocks noGrp="1"/>
          </p:cNvSpPr>
          <p:nvPr>
            <p:ph type="title"/>
            <p:custDataLst>
              <p:tags r:id="rId3"/>
            </p:custDataLst>
          </p:nvPr>
        </p:nvSpPr>
        <p:spPr/>
        <p:txBody>
          <a:bodyPr/>
          <a:lstStyle/>
          <a:p>
            <a:r>
              <a:rPr lang="en-CA" dirty="0">
                <a:latin typeface="+mn-lt"/>
              </a:rPr>
              <a:t>Will-say Statements</a:t>
            </a:r>
          </a:p>
        </p:txBody>
      </p:sp>
      <p:sp>
        <p:nvSpPr>
          <p:cNvPr id="5" name="Slide Number Placeholder 4"/>
          <p:cNvSpPr>
            <a:spLocks noGrp="1"/>
          </p:cNvSpPr>
          <p:nvPr>
            <p:ph type="sldNum" sz="quarter" idx="12"/>
          </p:nvPr>
        </p:nvSpPr>
        <p:spPr/>
        <p:txBody>
          <a:bodyPr/>
          <a:lstStyle/>
          <a:p>
            <a:fld id="{8AE658E8-9B3B-41CF-9D54-C22306B86F23}" type="slidenum">
              <a:rPr lang="en-CA" smtClean="0"/>
              <a:pPr/>
              <a:t>21</a:t>
            </a:fld>
            <a:endParaRPr lang="en-CA" dirty="0"/>
          </a:p>
        </p:txBody>
      </p:sp>
    </p:spTree>
    <p:custDataLst>
      <p:tags r:id="rId1"/>
    </p:custDataLst>
    <p:extLst>
      <p:ext uri="{BB962C8B-B14F-4D97-AF65-F5344CB8AC3E}">
        <p14:creationId xmlns:p14="http://schemas.microsoft.com/office/powerpoint/2010/main" val="1762180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a:xfrm>
            <a:off x="342000" y="1385887"/>
            <a:ext cx="5614300" cy="2189267"/>
          </a:xfrm>
        </p:spPr>
        <p:txBody>
          <a:bodyPr/>
          <a:lstStyle/>
          <a:p>
            <a:pPr marL="342900" indent="-342900">
              <a:buAutoNum type="alphaLcPeriod"/>
            </a:pPr>
            <a:r>
              <a:rPr lang="en-CA" dirty="0"/>
              <a:t>Defining the notional Person of Skill in the Art, to whom the Spin Master Patent is addressed; </a:t>
            </a:r>
          </a:p>
          <a:p>
            <a:pPr marL="342900" indent="-342900">
              <a:buAutoNum type="alphaLcPeriod"/>
            </a:pPr>
            <a:r>
              <a:rPr lang="en-CA" dirty="0"/>
              <a:t>Determining the meaning of Claims 8, 9, 10 and 11 of the Spin Master Patent, as of the date of publication of the patent: August 20, 2007; and </a:t>
            </a:r>
          </a:p>
          <a:p>
            <a:pPr marL="342900" indent="-342900">
              <a:buAutoNum type="alphaLcPeriod"/>
            </a:pPr>
            <a:r>
              <a:rPr lang="en-CA" dirty="0"/>
              <a:t>What are the Claim Dates for Claims 8, 9, 10 and 11 of the Spin Master Patent? </a:t>
            </a:r>
          </a:p>
          <a:p>
            <a:pPr marL="0" indent="0">
              <a:buNone/>
            </a:pPr>
            <a:endParaRPr lang="en-CA" dirty="0"/>
          </a:p>
        </p:txBody>
      </p:sp>
      <p:sp>
        <p:nvSpPr>
          <p:cNvPr id="4" name="Text Placeholder 3"/>
          <p:cNvSpPr>
            <a:spLocks noGrp="1"/>
          </p:cNvSpPr>
          <p:nvPr>
            <p:ph type="body" sz="quarter" idx="15"/>
            <p:custDataLst>
              <p:tags r:id="rId3"/>
            </p:custDataLst>
          </p:nvPr>
        </p:nvSpPr>
        <p:spPr/>
        <p:txBody>
          <a:bodyPr>
            <a:normAutofit/>
          </a:bodyPr>
          <a:lstStyle/>
          <a:p>
            <a:pPr marL="0" indent="0">
              <a:buNone/>
            </a:pPr>
            <a:r>
              <a:rPr lang="en-CA" sz="2000" dirty="0"/>
              <a:t>1. Claims Construction of the ‘539 Patent</a:t>
            </a:r>
          </a:p>
        </p:txBody>
      </p:sp>
      <p:sp>
        <p:nvSpPr>
          <p:cNvPr id="5" name="Title 4"/>
          <p:cNvSpPr>
            <a:spLocks noGrp="1"/>
          </p:cNvSpPr>
          <p:nvPr>
            <p:ph type="title"/>
            <p:custDataLst>
              <p:tags r:id="rId4"/>
            </p:custDataLst>
          </p:nvPr>
        </p:nvSpPr>
        <p:spPr/>
        <p:txBody>
          <a:bodyPr/>
          <a:lstStyle/>
          <a:p>
            <a:r>
              <a:rPr lang="en-CA" dirty="0">
                <a:latin typeface="+mn-lt"/>
              </a:rPr>
              <a:t>Statement of Issues for Trial</a:t>
            </a:r>
          </a:p>
        </p:txBody>
      </p:sp>
      <p:sp>
        <p:nvSpPr>
          <p:cNvPr id="6" name="Slide Number Placeholder 5"/>
          <p:cNvSpPr>
            <a:spLocks noGrp="1"/>
          </p:cNvSpPr>
          <p:nvPr>
            <p:ph type="sldNum" sz="quarter" idx="12"/>
          </p:nvPr>
        </p:nvSpPr>
        <p:spPr/>
        <p:txBody>
          <a:bodyPr/>
          <a:lstStyle/>
          <a:p>
            <a:fld id="{8AE658E8-9B3B-41CF-9D54-C22306B86F23}" type="slidenum">
              <a:rPr lang="en-CA" smtClean="0"/>
              <a:pPr/>
              <a:t>22</a:t>
            </a:fld>
            <a:endParaRPr lang="en-CA" dirty="0"/>
          </a:p>
        </p:txBody>
      </p:sp>
    </p:spTree>
    <p:custDataLst>
      <p:tags r:id="rId1"/>
    </p:custDataLst>
    <p:extLst>
      <p:ext uri="{BB962C8B-B14F-4D97-AF65-F5344CB8AC3E}">
        <p14:creationId xmlns:p14="http://schemas.microsoft.com/office/powerpoint/2010/main" val="1337279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a:xfrm>
            <a:off x="342000" y="1229193"/>
            <a:ext cx="5614300" cy="2893103"/>
          </a:xfrm>
        </p:spPr>
        <p:txBody>
          <a:bodyPr/>
          <a:lstStyle/>
          <a:p>
            <a:endParaRPr lang="en-CA" dirty="0"/>
          </a:p>
          <a:p>
            <a:pPr marL="0" indent="0">
              <a:buNone/>
            </a:pPr>
            <a:r>
              <a:rPr lang="en-CA" dirty="0"/>
              <a:t>Do the </a:t>
            </a:r>
            <a:r>
              <a:rPr lang="en-CA" dirty="0" err="1"/>
              <a:t>MECARD</a:t>
            </a:r>
            <a:r>
              <a:rPr lang="en-CA" dirty="0"/>
              <a:t> toys, including the </a:t>
            </a:r>
            <a:r>
              <a:rPr lang="en-CA" b="1" dirty="0"/>
              <a:t>Alta, Phoenix, </a:t>
            </a:r>
            <a:r>
              <a:rPr lang="en-CA" b="1" dirty="0" err="1"/>
              <a:t>Crang</a:t>
            </a:r>
            <a:r>
              <a:rPr lang="en-CA" b="1" dirty="0"/>
              <a:t>, </a:t>
            </a:r>
            <a:r>
              <a:rPr lang="en-CA" b="1" dirty="0" err="1"/>
              <a:t>Tador</a:t>
            </a:r>
            <a:r>
              <a:rPr lang="en-CA" b="1" dirty="0"/>
              <a:t>, </a:t>
            </a:r>
            <a:r>
              <a:rPr lang="en-CA" b="1" dirty="0" err="1"/>
              <a:t>Geryon</a:t>
            </a:r>
            <a:r>
              <a:rPr lang="en-CA" b="1" dirty="0"/>
              <a:t> and </a:t>
            </a:r>
            <a:r>
              <a:rPr lang="en-CA" b="1" dirty="0" err="1"/>
              <a:t>Andromagician</a:t>
            </a:r>
            <a:r>
              <a:rPr lang="en-CA" b="1" dirty="0"/>
              <a:t> </a:t>
            </a:r>
            <a:r>
              <a:rPr lang="en-CA" dirty="0"/>
              <a:t>toys, that have been sold by Mattel in Canada, infringe the ‘539 Patent: </a:t>
            </a:r>
          </a:p>
          <a:p>
            <a:pPr marL="0" indent="0">
              <a:buNone/>
            </a:pPr>
            <a:endParaRPr lang="en-CA" dirty="0"/>
          </a:p>
          <a:p>
            <a:r>
              <a:rPr lang="en-CA" dirty="0"/>
              <a:t>Are the essential elements of each of Claims 8, 9, and 10 of the Spin Master Patent found in each of the Mattel </a:t>
            </a:r>
            <a:r>
              <a:rPr lang="en-CA" dirty="0" err="1"/>
              <a:t>MECARD</a:t>
            </a:r>
            <a:r>
              <a:rPr lang="en-CA" dirty="0"/>
              <a:t> toys? </a:t>
            </a:r>
          </a:p>
          <a:p>
            <a:pPr marL="0" indent="0">
              <a:buNone/>
            </a:pPr>
            <a:endParaRPr lang="en-CA" dirty="0"/>
          </a:p>
          <a:p>
            <a:r>
              <a:rPr lang="en-CA" dirty="0"/>
              <a:t>Are the essential elements of Claim 11 found in certain of the identified Mattel </a:t>
            </a:r>
            <a:r>
              <a:rPr lang="en-CA" dirty="0" err="1"/>
              <a:t>MECARD</a:t>
            </a:r>
            <a:r>
              <a:rPr lang="en-CA" dirty="0"/>
              <a:t> Toys? </a:t>
            </a:r>
          </a:p>
          <a:p>
            <a:pPr marL="0" indent="0">
              <a:buNone/>
            </a:pPr>
            <a:endParaRPr lang="en-CA" dirty="0"/>
          </a:p>
          <a:p>
            <a:endParaRPr lang="en-CA" dirty="0"/>
          </a:p>
        </p:txBody>
      </p:sp>
      <p:sp>
        <p:nvSpPr>
          <p:cNvPr id="4" name="Text Placeholder 3"/>
          <p:cNvSpPr>
            <a:spLocks noGrp="1"/>
          </p:cNvSpPr>
          <p:nvPr>
            <p:ph type="body" sz="quarter" idx="15"/>
            <p:custDataLst>
              <p:tags r:id="rId3"/>
            </p:custDataLst>
          </p:nvPr>
        </p:nvSpPr>
        <p:spPr/>
        <p:txBody>
          <a:bodyPr>
            <a:normAutofit/>
          </a:bodyPr>
          <a:lstStyle/>
          <a:p>
            <a:pPr marL="0" indent="0">
              <a:buNone/>
            </a:pPr>
            <a:r>
              <a:rPr lang="en-CA" sz="2000" dirty="0"/>
              <a:t>2. Infringement</a:t>
            </a:r>
          </a:p>
        </p:txBody>
      </p:sp>
      <p:sp>
        <p:nvSpPr>
          <p:cNvPr id="5" name="Title 4"/>
          <p:cNvSpPr>
            <a:spLocks noGrp="1"/>
          </p:cNvSpPr>
          <p:nvPr>
            <p:ph type="title"/>
            <p:custDataLst>
              <p:tags r:id="rId4"/>
            </p:custDataLst>
          </p:nvPr>
        </p:nvSpPr>
        <p:spPr/>
        <p:txBody>
          <a:bodyPr/>
          <a:lstStyle/>
          <a:p>
            <a:r>
              <a:rPr lang="en-CA" dirty="0">
                <a:latin typeface="+mn-lt"/>
              </a:rPr>
              <a:t>Statement of Issues for Trial (cont’d)</a:t>
            </a:r>
          </a:p>
        </p:txBody>
      </p:sp>
      <p:sp>
        <p:nvSpPr>
          <p:cNvPr id="6" name="Slide Number Placeholder 5"/>
          <p:cNvSpPr>
            <a:spLocks noGrp="1"/>
          </p:cNvSpPr>
          <p:nvPr>
            <p:ph type="sldNum" sz="quarter" idx="12"/>
          </p:nvPr>
        </p:nvSpPr>
        <p:spPr/>
        <p:txBody>
          <a:bodyPr/>
          <a:lstStyle/>
          <a:p>
            <a:fld id="{8AE658E8-9B3B-41CF-9D54-C22306B86F23}" type="slidenum">
              <a:rPr lang="en-CA" smtClean="0"/>
              <a:pPr/>
              <a:t>23</a:t>
            </a:fld>
            <a:endParaRPr lang="en-CA" dirty="0"/>
          </a:p>
        </p:txBody>
      </p:sp>
    </p:spTree>
    <p:custDataLst>
      <p:tags r:id="rId1"/>
    </p:custDataLst>
    <p:extLst>
      <p:ext uri="{BB962C8B-B14F-4D97-AF65-F5344CB8AC3E}">
        <p14:creationId xmlns:p14="http://schemas.microsoft.com/office/powerpoint/2010/main" val="3704772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a:xfrm>
            <a:off x="342000" y="757003"/>
            <a:ext cx="5614300" cy="3722921"/>
          </a:xfrm>
        </p:spPr>
        <p:txBody>
          <a:bodyPr/>
          <a:lstStyle/>
          <a:p>
            <a:endParaRPr lang="en-CA" dirty="0"/>
          </a:p>
          <a:p>
            <a:pPr marL="0" indent="0">
              <a:buNone/>
            </a:pPr>
            <a:r>
              <a:rPr lang="en-CA" dirty="0"/>
              <a:t>Are claims 8, 9, 10 and 11 of the ‘539 Patent invalid for anticipation – was the subject matter of those claims previously disclosed in view of six different prior art references and the common general knowledge of a person skilled in the art: </a:t>
            </a:r>
          </a:p>
          <a:p>
            <a:pPr marL="0" indent="0">
              <a:buNone/>
            </a:pPr>
            <a:endParaRPr lang="en-CA" dirty="0"/>
          </a:p>
          <a:p>
            <a:r>
              <a:rPr lang="en-CA" dirty="0"/>
              <a:t>Matsuda (</a:t>
            </a:r>
            <a:r>
              <a:rPr lang="en-CA" dirty="0" err="1"/>
              <a:t>MAT131</a:t>
            </a:r>
            <a:r>
              <a:rPr lang="en-CA" dirty="0"/>
              <a:t>): Japanese Examined Utility Model Publication; Jan 5, 1994 </a:t>
            </a:r>
          </a:p>
          <a:p>
            <a:r>
              <a:rPr lang="en-CA" dirty="0"/>
              <a:t>Honda (</a:t>
            </a:r>
            <a:r>
              <a:rPr lang="en-CA" dirty="0" err="1"/>
              <a:t>MAT134</a:t>
            </a:r>
            <a:r>
              <a:rPr lang="en-CA" dirty="0"/>
              <a:t>): Japanese Unexamined Utility Model Publication; Nov 10,1989 </a:t>
            </a:r>
          </a:p>
          <a:p>
            <a:r>
              <a:rPr lang="en-CA" dirty="0"/>
              <a:t>Wilhelm (</a:t>
            </a:r>
            <a:r>
              <a:rPr lang="en-CA" dirty="0" err="1"/>
              <a:t>MAT20</a:t>
            </a:r>
            <a:r>
              <a:rPr lang="en-CA" dirty="0"/>
              <a:t>): US Patent 6,592,427; Jul 15, 2003 </a:t>
            </a:r>
          </a:p>
          <a:p>
            <a:r>
              <a:rPr lang="fr-FR" dirty="0"/>
              <a:t>Poulain (</a:t>
            </a:r>
            <a:r>
              <a:rPr lang="fr-FR" dirty="0" err="1"/>
              <a:t>MAT132</a:t>
            </a:r>
            <a:r>
              <a:rPr lang="fr-FR" dirty="0"/>
              <a:t>): French Patent Application; 01/07/1977 </a:t>
            </a:r>
          </a:p>
          <a:p>
            <a:r>
              <a:rPr lang="en-CA" dirty="0" err="1"/>
              <a:t>Tomiyama</a:t>
            </a:r>
            <a:r>
              <a:rPr lang="en-CA" dirty="0"/>
              <a:t> (</a:t>
            </a:r>
            <a:r>
              <a:rPr lang="en-CA" dirty="0" err="1"/>
              <a:t>MAT133</a:t>
            </a:r>
            <a:r>
              <a:rPr lang="en-CA" dirty="0"/>
              <a:t>): Japanese Utility Model Publication; May 15, 1963 </a:t>
            </a:r>
          </a:p>
          <a:p>
            <a:r>
              <a:rPr lang="en-CA" dirty="0" err="1"/>
              <a:t>Aprile</a:t>
            </a:r>
            <a:r>
              <a:rPr lang="en-CA" dirty="0"/>
              <a:t> (</a:t>
            </a:r>
            <a:r>
              <a:rPr lang="en-CA" dirty="0" err="1"/>
              <a:t>MAT23</a:t>
            </a:r>
            <a:r>
              <a:rPr lang="en-CA" dirty="0"/>
              <a:t>): </a:t>
            </a:r>
            <a:r>
              <a:rPr lang="en-CA" dirty="0" err="1"/>
              <a:t>PCT</a:t>
            </a:r>
            <a:r>
              <a:rPr lang="en-CA" dirty="0"/>
              <a:t> Patent Application; May 18, 2006 </a:t>
            </a:r>
          </a:p>
        </p:txBody>
      </p:sp>
      <p:sp>
        <p:nvSpPr>
          <p:cNvPr id="4" name="Text Placeholder 3"/>
          <p:cNvSpPr>
            <a:spLocks noGrp="1"/>
          </p:cNvSpPr>
          <p:nvPr>
            <p:ph type="body" sz="quarter" idx="15"/>
            <p:custDataLst>
              <p:tags r:id="rId3"/>
            </p:custDataLst>
          </p:nvPr>
        </p:nvSpPr>
        <p:spPr/>
        <p:txBody>
          <a:bodyPr>
            <a:normAutofit/>
          </a:bodyPr>
          <a:lstStyle/>
          <a:p>
            <a:pPr marL="0" indent="0">
              <a:buNone/>
            </a:pPr>
            <a:r>
              <a:rPr lang="en-CA" sz="2000" dirty="0"/>
              <a:t>3) Validity of the ‘539 Patent</a:t>
            </a:r>
          </a:p>
          <a:p>
            <a:pPr marL="0" indent="0">
              <a:buNone/>
            </a:pPr>
            <a:endParaRPr lang="en-CA" sz="2000" dirty="0"/>
          </a:p>
          <a:p>
            <a:pPr marL="0" indent="0">
              <a:buNone/>
            </a:pPr>
            <a:r>
              <a:rPr lang="en-CA" sz="2000" dirty="0"/>
              <a:t>Anticipation</a:t>
            </a:r>
          </a:p>
        </p:txBody>
      </p:sp>
      <p:sp>
        <p:nvSpPr>
          <p:cNvPr id="5" name="Title 4"/>
          <p:cNvSpPr>
            <a:spLocks noGrp="1"/>
          </p:cNvSpPr>
          <p:nvPr>
            <p:ph type="title"/>
            <p:custDataLst>
              <p:tags r:id="rId4"/>
            </p:custDataLst>
          </p:nvPr>
        </p:nvSpPr>
        <p:spPr/>
        <p:txBody>
          <a:bodyPr/>
          <a:lstStyle/>
          <a:p>
            <a:r>
              <a:rPr lang="en-CA" dirty="0">
                <a:latin typeface="+mn-lt"/>
              </a:rPr>
              <a:t>Statement of Issues for Trial (cont’d)</a:t>
            </a:r>
          </a:p>
        </p:txBody>
      </p:sp>
      <p:sp>
        <p:nvSpPr>
          <p:cNvPr id="6" name="Slide Number Placeholder 5"/>
          <p:cNvSpPr>
            <a:spLocks noGrp="1"/>
          </p:cNvSpPr>
          <p:nvPr>
            <p:ph type="sldNum" sz="quarter" idx="12"/>
          </p:nvPr>
        </p:nvSpPr>
        <p:spPr/>
        <p:txBody>
          <a:bodyPr/>
          <a:lstStyle/>
          <a:p>
            <a:fld id="{8AE658E8-9B3B-41CF-9D54-C22306B86F23}" type="slidenum">
              <a:rPr lang="en-CA" smtClean="0"/>
              <a:pPr/>
              <a:t>24</a:t>
            </a:fld>
            <a:endParaRPr lang="en-CA" dirty="0"/>
          </a:p>
        </p:txBody>
      </p:sp>
    </p:spTree>
    <p:custDataLst>
      <p:tags r:id="rId1"/>
    </p:custDataLst>
    <p:extLst>
      <p:ext uri="{BB962C8B-B14F-4D97-AF65-F5344CB8AC3E}">
        <p14:creationId xmlns:p14="http://schemas.microsoft.com/office/powerpoint/2010/main" val="2033015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a:xfrm>
            <a:off x="342000" y="929391"/>
            <a:ext cx="5614300" cy="3550534"/>
          </a:xfrm>
        </p:spPr>
        <p:txBody>
          <a:bodyPr/>
          <a:lstStyle/>
          <a:p>
            <a:pPr marL="0" indent="0">
              <a:buNone/>
            </a:pPr>
            <a:r>
              <a:rPr lang="en-CA" dirty="0"/>
              <a:t>Are claims 8, 9, 10 and 11 of the Spin Master Patent invalid for obviousness – was the subject matter of those claims obvious in view of the asserted prior art alleged to be relevant:</a:t>
            </a:r>
          </a:p>
          <a:p>
            <a:pPr marL="0" indent="0">
              <a:buNone/>
            </a:pPr>
            <a:r>
              <a:rPr lang="en-CA" dirty="0"/>
              <a:t>(Kobayashi (</a:t>
            </a:r>
            <a:r>
              <a:rPr lang="en-CA" dirty="0" err="1"/>
              <a:t>MAT7</a:t>
            </a:r>
            <a:r>
              <a:rPr lang="en-CA" dirty="0"/>
              <a:t>), Maruyama (</a:t>
            </a:r>
            <a:r>
              <a:rPr lang="en-CA" dirty="0" err="1"/>
              <a:t>MAT11</a:t>
            </a:r>
            <a:r>
              <a:rPr lang="en-CA" dirty="0"/>
              <a:t>), Shannon (</a:t>
            </a:r>
            <a:r>
              <a:rPr lang="en-CA" dirty="0" err="1"/>
              <a:t>MAT19</a:t>
            </a:r>
            <a:r>
              <a:rPr lang="en-CA" dirty="0"/>
              <a:t>), Saucier (</a:t>
            </a:r>
            <a:r>
              <a:rPr lang="en-CA" dirty="0" err="1"/>
              <a:t>MAT22</a:t>
            </a:r>
            <a:r>
              <a:rPr lang="en-CA" dirty="0"/>
              <a:t>)) or, in combination with the common general knowledge. Including: </a:t>
            </a:r>
          </a:p>
          <a:p>
            <a:r>
              <a:rPr lang="en-CA" dirty="0"/>
              <a:t>determining what specific toys, or parts or structures shown in commercialized toys, if any, form part of the common general knowledge of a Person of Skill in the Art as of the Claim Date of the Spin Master Patent</a:t>
            </a:r>
          </a:p>
          <a:p>
            <a:pPr marL="0" indent="0">
              <a:buNone/>
            </a:pPr>
            <a:endParaRPr lang="en-CA" dirty="0"/>
          </a:p>
        </p:txBody>
      </p:sp>
      <p:sp>
        <p:nvSpPr>
          <p:cNvPr id="4" name="Text Placeholder 3"/>
          <p:cNvSpPr>
            <a:spLocks noGrp="1"/>
          </p:cNvSpPr>
          <p:nvPr>
            <p:ph type="body" sz="quarter" idx="15"/>
            <p:custDataLst>
              <p:tags r:id="rId3"/>
            </p:custDataLst>
          </p:nvPr>
        </p:nvSpPr>
        <p:spPr/>
        <p:txBody>
          <a:bodyPr>
            <a:normAutofit/>
          </a:bodyPr>
          <a:lstStyle/>
          <a:p>
            <a:pPr marL="0" indent="0">
              <a:buNone/>
            </a:pPr>
            <a:r>
              <a:rPr lang="en-CA" sz="2000" dirty="0"/>
              <a:t>3. Validity</a:t>
            </a:r>
          </a:p>
          <a:p>
            <a:endParaRPr lang="en-CA" sz="2000" dirty="0"/>
          </a:p>
          <a:p>
            <a:pPr marL="0" indent="0">
              <a:buNone/>
            </a:pPr>
            <a:r>
              <a:rPr lang="en-CA" sz="2000" dirty="0"/>
              <a:t>Obviousness</a:t>
            </a:r>
          </a:p>
        </p:txBody>
      </p:sp>
      <p:sp>
        <p:nvSpPr>
          <p:cNvPr id="5" name="Title 4"/>
          <p:cNvSpPr>
            <a:spLocks noGrp="1"/>
          </p:cNvSpPr>
          <p:nvPr>
            <p:ph type="title"/>
            <p:custDataLst>
              <p:tags r:id="rId4"/>
            </p:custDataLst>
          </p:nvPr>
        </p:nvSpPr>
        <p:spPr/>
        <p:txBody>
          <a:bodyPr/>
          <a:lstStyle/>
          <a:p>
            <a:r>
              <a:rPr lang="en-CA" dirty="0">
                <a:latin typeface="+mn-lt"/>
              </a:rPr>
              <a:t>Statement of Issues for Trial (cont’d)</a:t>
            </a:r>
          </a:p>
        </p:txBody>
      </p:sp>
      <p:sp>
        <p:nvSpPr>
          <p:cNvPr id="6" name="Slide Number Placeholder 5"/>
          <p:cNvSpPr>
            <a:spLocks noGrp="1"/>
          </p:cNvSpPr>
          <p:nvPr>
            <p:ph type="sldNum" sz="quarter" idx="12"/>
          </p:nvPr>
        </p:nvSpPr>
        <p:spPr/>
        <p:txBody>
          <a:bodyPr/>
          <a:lstStyle/>
          <a:p>
            <a:fld id="{8AE658E8-9B3B-41CF-9D54-C22306B86F23}" type="slidenum">
              <a:rPr lang="en-CA" smtClean="0"/>
              <a:pPr/>
              <a:t>25</a:t>
            </a:fld>
            <a:endParaRPr lang="en-CA" dirty="0"/>
          </a:p>
        </p:txBody>
      </p:sp>
    </p:spTree>
    <p:custDataLst>
      <p:tags r:id="rId1"/>
    </p:custDataLst>
    <p:extLst>
      <p:ext uri="{BB962C8B-B14F-4D97-AF65-F5344CB8AC3E}">
        <p14:creationId xmlns:p14="http://schemas.microsoft.com/office/powerpoint/2010/main" val="4170869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p:txBody>
          <a:bodyPr/>
          <a:lstStyle/>
          <a:p>
            <a:endParaRPr lang="en-CA" dirty="0"/>
          </a:p>
          <a:p>
            <a:pPr marL="0" indent="0">
              <a:buNone/>
            </a:pPr>
            <a:r>
              <a:rPr lang="en-CA" dirty="0"/>
              <a:t>Are Claims 8, 9, 10 and 11 invalid by virtue of being broader than the invention disclosed or made? </a:t>
            </a:r>
          </a:p>
          <a:p>
            <a:endParaRPr lang="en-CA" dirty="0"/>
          </a:p>
        </p:txBody>
      </p:sp>
      <p:sp>
        <p:nvSpPr>
          <p:cNvPr id="4" name="Text Placeholder 3"/>
          <p:cNvSpPr>
            <a:spLocks noGrp="1"/>
          </p:cNvSpPr>
          <p:nvPr>
            <p:ph type="body" sz="quarter" idx="15"/>
            <p:custDataLst>
              <p:tags r:id="rId3"/>
            </p:custDataLst>
          </p:nvPr>
        </p:nvSpPr>
        <p:spPr/>
        <p:txBody>
          <a:bodyPr>
            <a:normAutofit/>
          </a:bodyPr>
          <a:lstStyle/>
          <a:p>
            <a:pPr marL="0" indent="0">
              <a:buNone/>
            </a:pPr>
            <a:r>
              <a:rPr lang="en-CA" sz="2000" dirty="0"/>
              <a:t>4) Validity</a:t>
            </a:r>
          </a:p>
          <a:p>
            <a:endParaRPr lang="en-CA" sz="2000" dirty="0"/>
          </a:p>
          <a:p>
            <a:pPr marL="0" indent="0">
              <a:buNone/>
            </a:pPr>
            <a:r>
              <a:rPr lang="en-CA" sz="2000" dirty="0" err="1"/>
              <a:t>Overbreadth</a:t>
            </a:r>
            <a:endParaRPr lang="en-CA" sz="2000" dirty="0"/>
          </a:p>
        </p:txBody>
      </p:sp>
      <p:sp>
        <p:nvSpPr>
          <p:cNvPr id="5" name="Title 4"/>
          <p:cNvSpPr>
            <a:spLocks noGrp="1"/>
          </p:cNvSpPr>
          <p:nvPr>
            <p:ph type="title"/>
            <p:custDataLst>
              <p:tags r:id="rId4"/>
            </p:custDataLst>
          </p:nvPr>
        </p:nvSpPr>
        <p:spPr/>
        <p:txBody>
          <a:bodyPr/>
          <a:lstStyle/>
          <a:p>
            <a:r>
              <a:rPr lang="en-CA" dirty="0">
                <a:latin typeface="+mn-lt"/>
              </a:rPr>
              <a:t>Statement of Issues for Trial (cont’d)</a:t>
            </a:r>
          </a:p>
        </p:txBody>
      </p:sp>
      <p:sp>
        <p:nvSpPr>
          <p:cNvPr id="6" name="Slide Number Placeholder 5"/>
          <p:cNvSpPr>
            <a:spLocks noGrp="1"/>
          </p:cNvSpPr>
          <p:nvPr>
            <p:ph type="sldNum" sz="quarter" idx="12"/>
          </p:nvPr>
        </p:nvSpPr>
        <p:spPr/>
        <p:txBody>
          <a:bodyPr/>
          <a:lstStyle/>
          <a:p>
            <a:fld id="{8AE658E8-9B3B-41CF-9D54-C22306B86F23}" type="slidenum">
              <a:rPr lang="en-CA" smtClean="0"/>
              <a:pPr/>
              <a:t>26</a:t>
            </a:fld>
            <a:endParaRPr lang="en-CA" dirty="0"/>
          </a:p>
        </p:txBody>
      </p:sp>
    </p:spTree>
    <p:custDataLst>
      <p:tags r:id="rId1"/>
    </p:custDataLst>
    <p:extLst>
      <p:ext uri="{BB962C8B-B14F-4D97-AF65-F5344CB8AC3E}">
        <p14:creationId xmlns:p14="http://schemas.microsoft.com/office/powerpoint/2010/main" val="254567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custDataLst>
              <p:tags r:id="rId2"/>
            </p:custDataLst>
          </p:nvPr>
        </p:nvSpPr>
        <p:spPr>
          <a:xfrm>
            <a:off x="342000" y="779489"/>
            <a:ext cx="5614300" cy="3700435"/>
          </a:xfrm>
        </p:spPr>
        <p:txBody>
          <a:bodyPr/>
          <a:lstStyle/>
          <a:p>
            <a:endParaRPr lang="en-CA" dirty="0"/>
          </a:p>
          <a:p>
            <a:pPr marL="0" indent="0">
              <a:buNone/>
            </a:pPr>
            <a:r>
              <a:rPr lang="en-CA" dirty="0"/>
              <a:t>If Spin Master is successful in establishing infringement by Mattel of a valid claim of the Spin Master Patent, is Spin Master entitled to the following remedies: </a:t>
            </a:r>
          </a:p>
          <a:p>
            <a:pPr marL="342900" indent="-342900">
              <a:buAutoNum type="alphaLcPeriod"/>
            </a:pPr>
            <a:r>
              <a:rPr lang="en-CA" dirty="0"/>
              <a:t>Mattel’s profits arising from the period in which Mattel was actively in the market with the </a:t>
            </a:r>
            <a:r>
              <a:rPr lang="en-CA" dirty="0" err="1"/>
              <a:t>MECARD</a:t>
            </a:r>
            <a:r>
              <a:rPr lang="en-CA" dirty="0"/>
              <a:t> toys found to have infringed or convoyed with the toys found to have infringed, and if so, what is the appropriate quantum? </a:t>
            </a:r>
          </a:p>
          <a:p>
            <a:pPr marL="342900" indent="-342900">
              <a:buAutoNum type="alphaLcPeriod"/>
            </a:pPr>
            <a:r>
              <a:rPr lang="en-CA" dirty="0"/>
              <a:t>Permanent injunction with respect to the toys found to have infringed</a:t>
            </a:r>
          </a:p>
          <a:p>
            <a:pPr marL="342900" indent="-342900">
              <a:buAutoNum type="alphaLcPeriod"/>
            </a:pPr>
            <a:r>
              <a:rPr lang="en-CA" dirty="0"/>
              <a:t>Delivery up/destruction with respect to the toys found to have infringed</a:t>
            </a:r>
          </a:p>
          <a:p>
            <a:pPr marL="342900" indent="-342900">
              <a:buAutoNum type="alphaLcPeriod"/>
            </a:pPr>
            <a:r>
              <a:rPr lang="en-CA" dirty="0"/>
              <a:t>Pre-judgment and post-judgment interest</a:t>
            </a:r>
          </a:p>
          <a:p>
            <a:pPr marL="342900" indent="-342900">
              <a:buAutoNum type="alphaLcPeriod"/>
            </a:pPr>
            <a:r>
              <a:rPr lang="en-CA" dirty="0"/>
              <a:t>Costs </a:t>
            </a:r>
          </a:p>
          <a:p>
            <a:endParaRPr lang="en-CA" dirty="0"/>
          </a:p>
        </p:txBody>
      </p:sp>
      <p:sp>
        <p:nvSpPr>
          <p:cNvPr id="4" name="Text Placeholder 3"/>
          <p:cNvSpPr>
            <a:spLocks noGrp="1"/>
          </p:cNvSpPr>
          <p:nvPr>
            <p:ph type="body" sz="quarter" idx="15"/>
            <p:custDataLst>
              <p:tags r:id="rId3"/>
            </p:custDataLst>
          </p:nvPr>
        </p:nvSpPr>
        <p:spPr/>
        <p:txBody>
          <a:bodyPr>
            <a:normAutofit/>
          </a:bodyPr>
          <a:lstStyle/>
          <a:p>
            <a:pPr marL="0" indent="0">
              <a:buNone/>
            </a:pPr>
            <a:r>
              <a:rPr lang="en-CA" sz="2000" dirty="0"/>
              <a:t>Remedies</a:t>
            </a:r>
          </a:p>
        </p:txBody>
      </p:sp>
      <p:sp>
        <p:nvSpPr>
          <p:cNvPr id="5" name="Title 4"/>
          <p:cNvSpPr>
            <a:spLocks noGrp="1"/>
          </p:cNvSpPr>
          <p:nvPr>
            <p:ph type="title"/>
            <p:custDataLst>
              <p:tags r:id="rId4"/>
            </p:custDataLst>
          </p:nvPr>
        </p:nvSpPr>
        <p:spPr/>
        <p:txBody>
          <a:bodyPr/>
          <a:lstStyle/>
          <a:p>
            <a:r>
              <a:rPr lang="en-CA" dirty="0">
                <a:latin typeface="+mn-lt"/>
              </a:rPr>
              <a:t>Statement of Issues for Trial (cont’d)</a:t>
            </a:r>
          </a:p>
        </p:txBody>
      </p:sp>
      <p:sp>
        <p:nvSpPr>
          <p:cNvPr id="6" name="Slide Number Placeholder 5"/>
          <p:cNvSpPr>
            <a:spLocks noGrp="1"/>
          </p:cNvSpPr>
          <p:nvPr>
            <p:ph type="sldNum" sz="quarter" idx="12"/>
          </p:nvPr>
        </p:nvSpPr>
        <p:spPr/>
        <p:txBody>
          <a:bodyPr/>
          <a:lstStyle/>
          <a:p>
            <a:fld id="{8AE658E8-9B3B-41CF-9D54-C22306B86F23}" type="slidenum">
              <a:rPr lang="en-CA" smtClean="0"/>
              <a:pPr/>
              <a:t>27</a:t>
            </a:fld>
            <a:endParaRPr lang="en-CA" dirty="0"/>
          </a:p>
        </p:txBody>
      </p:sp>
    </p:spTree>
    <p:custDataLst>
      <p:tags r:id="rId1"/>
    </p:custDataLst>
    <p:extLst>
      <p:ext uri="{BB962C8B-B14F-4D97-AF65-F5344CB8AC3E}">
        <p14:creationId xmlns:p14="http://schemas.microsoft.com/office/powerpoint/2010/main" val="1670718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custDataLst>
              <p:tags r:id="rId2"/>
            </p:custDataLst>
          </p:nvPr>
        </p:nvSpPr>
        <p:spPr/>
        <p:txBody>
          <a:bodyPr/>
          <a:lstStyle/>
          <a:p>
            <a:pPr marL="0" indent="0">
              <a:buNone/>
            </a:pPr>
            <a:r>
              <a:rPr lang="en-CA" b="1" dirty="0">
                <a:solidFill>
                  <a:srgbClr val="FF0000"/>
                </a:solidFill>
              </a:rPr>
              <a:t>Viva Voce Evidence</a:t>
            </a:r>
          </a:p>
          <a:p>
            <a:r>
              <a:rPr lang="en-CA" dirty="0"/>
              <a:t>Witnesses (fact or expert)</a:t>
            </a:r>
          </a:p>
          <a:p>
            <a:r>
              <a:rPr lang="en-CA" dirty="0"/>
              <a:t>Commission evidence Rule 271</a:t>
            </a:r>
          </a:p>
        </p:txBody>
      </p:sp>
      <p:sp>
        <p:nvSpPr>
          <p:cNvPr id="4" name="Text Placeholder 3"/>
          <p:cNvSpPr>
            <a:spLocks noGrp="1"/>
          </p:cNvSpPr>
          <p:nvPr>
            <p:ph type="body" sz="quarter" idx="14"/>
            <p:custDataLst>
              <p:tags r:id="rId3"/>
            </p:custDataLst>
          </p:nvPr>
        </p:nvSpPr>
        <p:spPr/>
        <p:txBody>
          <a:bodyPr/>
          <a:lstStyle/>
          <a:p>
            <a:pPr marL="0" indent="0">
              <a:buNone/>
            </a:pPr>
            <a:r>
              <a:rPr lang="en-CA" b="1" dirty="0">
                <a:solidFill>
                  <a:srgbClr val="FF0000"/>
                </a:solidFill>
              </a:rPr>
              <a:t>Admissions</a:t>
            </a:r>
          </a:p>
          <a:p>
            <a:r>
              <a:rPr lang="en-CA" dirty="0"/>
              <a:t>Pleadings</a:t>
            </a:r>
          </a:p>
          <a:p>
            <a:r>
              <a:rPr lang="en-CA" dirty="0"/>
              <a:t>Discovery read-ins</a:t>
            </a:r>
          </a:p>
          <a:p>
            <a:r>
              <a:rPr lang="en-CA" dirty="0"/>
              <a:t>Request to Admit (Rule 255)</a:t>
            </a:r>
          </a:p>
          <a:p>
            <a:r>
              <a:rPr lang="en-CA" dirty="0"/>
              <a:t>Agreed Statement of Facts</a:t>
            </a:r>
          </a:p>
          <a:p>
            <a:endParaRPr lang="en-CA" dirty="0"/>
          </a:p>
        </p:txBody>
      </p:sp>
      <p:sp>
        <p:nvSpPr>
          <p:cNvPr id="5" name="Text Placeholder 4"/>
          <p:cNvSpPr>
            <a:spLocks noGrp="1"/>
          </p:cNvSpPr>
          <p:nvPr>
            <p:ph type="body" sz="quarter" idx="16"/>
            <p:custDataLst>
              <p:tags r:id="rId4"/>
            </p:custDataLst>
          </p:nvPr>
        </p:nvSpPr>
        <p:spPr/>
        <p:txBody>
          <a:bodyPr/>
          <a:lstStyle/>
          <a:p>
            <a:pPr marL="0" indent="0">
              <a:buNone/>
            </a:pPr>
            <a:r>
              <a:rPr lang="en-CA" b="1" dirty="0">
                <a:solidFill>
                  <a:srgbClr val="FF0000"/>
                </a:solidFill>
              </a:rPr>
              <a:t>Documentary Evidence</a:t>
            </a:r>
          </a:p>
          <a:p>
            <a:r>
              <a:rPr lang="en-CA" dirty="0"/>
              <a:t>Documents </a:t>
            </a:r>
          </a:p>
          <a:p>
            <a:pPr marL="0" indent="0">
              <a:buNone/>
            </a:pPr>
            <a:r>
              <a:rPr lang="en-CA" dirty="0"/>
              <a:t>(need to be properly authenticated and accepted as proof of the truth of its contents)</a:t>
            </a:r>
          </a:p>
          <a:p>
            <a:endParaRPr lang="en-CA" dirty="0"/>
          </a:p>
        </p:txBody>
      </p:sp>
      <p:sp>
        <p:nvSpPr>
          <p:cNvPr id="6" name="Text Placeholder 5"/>
          <p:cNvSpPr>
            <a:spLocks noGrp="1"/>
          </p:cNvSpPr>
          <p:nvPr>
            <p:ph type="body" sz="quarter" idx="17"/>
            <p:custDataLst>
              <p:tags r:id="rId5"/>
            </p:custDataLst>
          </p:nvPr>
        </p:nvSpPr>
        <p:spPr/>
        <p:txBody>
          <a:bodyPr/>
          <a:lstStyle/>
          <a:p>
            <a:pPr marL="0" indent="0">
              <a:buNone/>
            </a:pPr>
            <a:r>
              <a:rPr lang="en-CA" b="1" dirty="0">
                <a:solidFill>
                  <a:srgbClr val="FF0000"/>
                </a:solidFill>
              </a:rPr>
              <a:t>Experimental Testing</a:t>
            </a:r>
          </a:p>
          <a:p>
            <a:r>
              <a:rPr lang="en-CA" dirty="0"/>
              <a:t>distinguishable from a demonstration</a:t>
            </a:r>
          </a:p>
          <a:p>
            <a:r>
              <a:rPr lang="en-CA" dirty="0"/>
              <a:t>Must be in accordance with the Federal Court case and Trial Guidelines for Complex Proceedings</a:t>
            </a:r>
          </a:p>
        </p:txBody>
      </p:sp>
      <p:sp>
        <p:nvSpPr>
          <p:cNvPr id="7" name="Title 6"/>
          <p:cNvSpPr>
            <a:spLocks noGrp="1"/>
          </p:cNvSpPr>
          <p:nvPr>
            <p:ph type="title"/>
            <p:custDataLst>
              <p:tags r:id="rId6"/>
            </p:custDataLst>
          </p:nvPr>
        </p:nvSpPr>
        <p:spPr/>
        <p:txBody>
          <a:bodyPr/>
          <a:lstStyle/>
          <a:p>
            <a:r>
              <a:rPr lang="en-CA" dirty="0">
                <a:latin typeface="+mn-lt"/>
              </a:rPr>
              <a:t>Proving Your Case at Trial</a:t>
            </a:r>
          </a:p>
        </p:txBody>
      </p:sp>
      <p:sp>
        <p:nvSpPr>
          <p:cNvPr id="8" name="Slide Number Placeholder 7"/>
          <p:cNvSpPr>
            <a:spLocks noGrp="1"/>
          </p:cNvSpPr>
          <p:nvPr>
            <p:ph type="sldNum" sz="quarter" idx="12"/>
          </p:nvPr>
        </p:nvSpPr>
        <p:spPr/>
        <p:txBody>
          <a:bodyPr/>
          <a:lstStyle/>
          <a:p>
            <a:fld id="{8AE658E8-9B3B-41CF-9D54-C22306B86F23}" type="slidenum">
              <a:rPr lang="en-CA" smtClean="0"/>
              <a:pPr/>
              <a:t>28</a:t>
            </a:fld>
            <a:endParaRPr lang="en-CA" dirty="0"/>
          </a:p>
        </p:txBody>
      </p:sp>
    </p:spTree>
    <p:custDataLst>
      <p:tags r:id="rId1"/>
    </p:custDataLst>
    <p:extLst>
      <p:ext uri="{BB962C8B-B14F-4D97-AF65-F5344CB8AC3E}">
        <p14:creationId xmlns:p14="http://schemas.microsoft.com/office/powerpoint/2010/main" val="3108624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a:xfrm flipH="1">
            <a:off x="342000" y="1026826"/>
            <a:ext cx="8460000" cy="3453099"/>
          </a:xfrm>
        </p:spPr>
        <p:txBody>
          <a:bodyPr/>
          <a:lstStyle/>
          <a:p>
            <a:pPr marL="0" indent="0">
              <a:buNone/>
            </a:pPr>
            <a:r>
              <a:rPr lang="en-CA" dirty="0"/>
              <a:t>If a party “intends to establish any fact in issue by experimental testing conducted for the purpose of litigation” in a patent infringement or impeachment action, it shall no later than 2 months before the scheduled service of the expert report(s) to which the testing relates, provide reasonable notice to the other parties as to:</a:t>
            </a:r>
          </a:p>
          <a:p>
            <a:r>
              <a:rPr lang="en-CA" dirty="0">
                <a:solidFill>
                  <a:srgbClr val="FF0000"/>
                </a:solidFill>
              </a:rPr>
              <a:t>the facts to be proven by such testing; </a:t>
            </a:r>
          </a:p>
          <a:p>
            <a:r>
              <a:rPr lang="en-CA" dirty="0">
                <a:solidFill>
                  <a:srgbClr val="FF0000"/>
                </a:solidFill>
              </a:rPr>
              <a:t>the nature of the experimental procedure to be performed; </a:t>
            </a:r>
          </a:p>
          <a:p>
            <a:r>
              <a:rPr lang="en-CA" dirty="0">
                <a:solidFill>
                  <a:srgbClr val="FF0000"/>
                </a:solidFill>
              </a:rPr>
              <a:t>when and where the adverse parties’ counsel and representative(s) can attend to watch the experiment(s); and </a:t>
            </a:r>
          </a:p>
          <a:p>
            <a:r>
              <a:rPr lang="en-CA" dirty="0">
                <a:solidFill>
                  <a:srgbClr val="FF0000"/>
                </a:solidFill>
              </a:rPr>
              <a:t>when and in what format the data and test results from such experiment(s) will be shared with the adverse parties. </a:t>
            </a:r>
          </a:p>
          <a:p>
            <a:pPr marL="0" indent="0">
              <a:buNone/>
            </a:pPr>
            <a:r>
              <a:rPr lang="en-CA" dirty="0"/>
              <a:t>Otherwise a party needs leave of the Court to lead evidence at the trial or hearing as to any experiments conducted by or for it for the purpose of the litigation. </a:t>
            </a:r>
          </a:p>
          <a:p>
            <a:endParaRPr lang="en-CA" dirty="0"/>
          </a:p>
        </p:txBody>
      </p:sp>
      <p:sp>
        <p:nvSpPr>
          <p:cNvPr id="4" name="Title 3"/>
          <p:cNvSpPr>
            <a:spLocks noGrp="1"/>
          </p:cNvSpPr>
          <p:nvPr>
            <p:ph type="title"/>
            <p:custDataLst>
              <p:tags r:id="rId3"/>
            </p:custDataLst>
          </p:nvPr>
        </p:nvSpPr>
        <p:spPr/>
        <p:txBody>
          <a:bodyPr/>
          <a:lstStyle/>
          <a:p>
            <a:r>
              <a:rPr lang="en-CA" dirty="0">
                <a:latin typeface="+mn-lt"/>
              </a:rPr>
              <a:t>Experimental Testing</a:t>
            </a:r>
          </a:p>
        </p:txBody>
      </p:sp>
      <p:sp>
        <p:nvSpPr>
          <p:cNvPr id="5" name="Slide Number Placeholder 4"/>
          <p:cNvSpPr>
            <a:spLocks noGrp="1"/>
          </p:cNvSpPr>
          <p:nvPr>
            <p:ph type="sldNum" sz="quarter" idx="12"/>
          </p:nvPr>
        </p:nvSpPr>
        <p:spPr/>
        <p:txBody>
          <a:bodyPr/>
          <a:lstStyle/>
          <a:p>
            <a:fld id="{8AE658E8-9B3B-41CF-9D54-C22306B86F23}" type="slidenum">
              <a:rPr lang="en-CA" smtClean="0"/>
              <a:pPr/>
              <a:t>29</a:t>
            </a:fld>
            <a:endParaRPr lang="en-CA" dirty="0"/>
          </a:p>
        </p:txBody>
      </p:sp>
    </p:spTree>
    <p:custDataLst>
      <p:tags r:id="rId1"/>
    </p:custDataLst>
    <p:extLst>
      <p:ext uri="{BB962C8B-B14F-4D97-AF65-F5344CB8AC3E}">
        <p14:creationId xmlns:p14="http://schemas.microsoft.com/office/powerpoint/2010/main" val="87304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2"/>
            </p:custDataLst>
          </p:nvPr>
        </p:nvSpPr>
        <p:spPr/>
        <p:txBody>
          <a:bodyPr/>
          <a:lstStyle/>
          <a:p>
            <a:r>
              <a:rPr lang="en-CA" i="1" dirty="0">
                <a:latin typeface="+mn-lt"/>
              </a:rPr>
              <a:t>Spin Master v. Mattel </a:t>
            </a:r>
            <a:r>
              <a:rPr lang="en-CA" dirty="0">
                <a:latin typeface="+mn-lt"/>
              </a:rPr>
              <a:t>– Draft Trial Calendar</a:t>
            </a:r>
          </a:p>
        </p:txBody>
      </p:sp>
      <p:sp>
        <p:nvSpPr>
          <p:cNvPr id="5" name="Slide Number Placeholder 4"/>
          <p:cNvSpPr>
            <a:spLocks noGrp="1"/>
          </p:cNvSpPr>
          <p:nvPr>
            <p:ph type="sldNum" sz="quarter" idx="12"/>
            <p:custDataLst>
              <p:tags r:id="rId3"/>
            </p:custDataLst>
          </p:nvPr>
        </p:nvSpPr>
        <p:spPr/>
        <p:txBody>
          <a:bodyPr/>
          <a:lstStyle/>
          <a:p>
            <a:fld id="{8AE658E8-9B3B-41CF-9D54-C22306B86F23}" type="slidenum">
              <a:rPr lang="en-CA" smtClean="0"/>
              <a:pPr/>
              <a:t>30</a:t>
            </a:fld>
            <a:endParaRPr lang="en-CA" dirty="0"/>
          </a:p>
        </p:txBody>
      </p:sp>
      <p:pic>
        <p:nvPicPr>
          <p:cNvPr id="14" name="Content Placeholder 13"/>
          <p:cNvPicPr>
            <a:picLocks noGrp="1" noChangeAspect="1"/>
          </p:cNvPicPr>
          <p:nvPr>
            <p:ph sz="quarter" idx="13"/>
          </p:nvPr>
        </p:nvPicPr>
        <p:blipFill>
          <a:blip r:embed="rId6"/>
          <a:stretch>
            <a:fillRect/>
          </a:stretch>
        </p:blipFill>
        <p:spPr>
          <a:xfrm>
            <a:off x="2310973" y="1006581"/>
            <a:ext cx="4522054" cy="3094037"/>
          </a:xfrm>
          <a:prstGeom prst="rect">
            <a:avLst/>
          </a:prstGeom>
        </p:spPr>
      </p:pic>
    </p:spTree>
    <p:custDataLst>
      <p:tags r:id="rId1"/>
    </p:custDataLst>
    <p:extLst>
      <p:ext uri="{BB962C8B-B14F-4D97-AF65-F5344CB8AC3E}">
        <p14:creationId xmlns:p14="http://schemas.microsoft.com/office/powerpoint/2010/main" val="1853845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a:xfrm flipH="1">
            <a:off x="342000" y="944380"/>
            <a:ext cx="8460000" cy="3535545"/>
          </a:xfrm>
        </p:spPr>
        <p:txBody>
          <a:bodyPr/>
          <a:lstStyle/>
          <a:p>
            <a:pPr marL="0" indent="0">
              <a:buNone/>
            </a:pPr>
            <a:r>
              <a:rPr lang="en-CA" b="1" dirty="0"/>
              <a:t>There are 2 issues to be addressed:</a:t>
            </a:r>
          </a:p>
          <a:p>
            <a:pPr marL="342900" indent="-342900">
              <a:buFont typeface="+mj-lt"/>
              <a:buAutoNum type="arabicPeriod"/>
            </a:pPr>
            <a:r>
              <a:rPr lang="en-CA" u="sng" dirty="0"/>
              <a:t>Authenticity</a:t>
            </a:r>
          </a:p>
          <a:p>
            <a:pPr marL="541338" indent="-182563"/>
            <a:r>
              <a:rPr lang="en-CA" dirty="0"/>
              <a:t>tends to be by way of agreement of the parties</a:t>
            </a:r>
          </a:p>
          <a:p>
            <a:pPr marL="541338" indent="-182563"/>
            <a:r>
              <a:rPr lang="en-CA" dirty="0"/>
              <a:t>alternatively, you need to call a witness to testify that he or she prepared or received the document</a:t>
            </a:r>
          </a:p>
          <a:p>
            <a:pPr marL="541338" indent="-182563"/>
            <a:r>
              <a:rPr lang="en-CA" dirty="0"/>
              <a:t>can be done through a discovery admission, agreement or Request to Admit </a:t>
            </a:r>
          </a:p>
          <a:p>
            <a:pPr marL="541338" indent="-182563"/>
            <a:r>
              <a:rPr lang="en-CA" dirty="0"/>
              <a:t>fairly routine</a:t>
            </a:r>
          </a:p>
          <a:p>
            <a:pPr marL="701675" indent="-342900">
              <a:buFont typeface="+mj-lt"/>
              <a:buAutoNum type="arabicPeriod"/>
            </a:pPr>
            <a:endParaRPr lang="en-CA" dirty="0"/>
          </a:p>
          <a:p>
            <a:pPr marL="342900" indent="-342900">
              <a:buFont typeface="+mj-lt"/>
              <a:buAutoNum type="arabicPeriod" startAt="2"/>
            </a:pPr>
            <a:r>
              <a:rPr lang="en-CA" u="sng" dirty="0"/>
              <a:t>Proof of the truth of their contents</a:t>
            </a:r>
          </a:p>
          <a:p>
            <a:pPr marL="541338"/>
            <a:r>
              <a:rPr lang="en-CA" dirty="0"/>
              <a:t>issue is tied to the rule against hearsay</a:t>
            </a:r>
          </a:p>
          <a:p>
            <a:pPr marL="541338"/>
            <a:r>
              <a:rPr lang="en-CA" dirty="0"/>
              <a:t>can be dealt with by agreement of the parties but still need a witness or some other means to tender the document into evidence</a:t>
            </a:r>
          </a:p>
          <a:p>
            <a:endParaRPr lang="en-CA" dirty="0"/>
          </a:p>
        </p:txBody>
      </p:sp>
      <p:sp>
        <p:nvSpPr>
          <p:cNvPr id="4" name="Title 3"/>
          <p:cNvSpPr>
            <a:spLocks noGrp="1"/>
          </p:cNvSpPr>
          <p:nvPr>
            <p:ph type="title"/>
            <p:custDataLst>
              <p:tags r:id="rId3"/>
            </p:custDataLst>
          </p:nvPr>
        </p:nvSpPr>
        <p:spPr/>
        <p:txBody>
          <a:bodyPr/>
          <a:lstStyle/>
          <a:p>
            <a:r>
              <a:rPr lang="en-CA" dirty="0">
                <a:latin typeface="+mn-lt"/>
              </a:rPr>
              <a:t>Documentary Evidence</a:t>
            </a:r>
          </a:p>
        </p:txBody>
      </p:sp>
      <p:sp>
        <p:nvSpPr>
          <p:cNvPr id="5" name="Slide Number Placeholder 4"/>
          <p:cNvSpPr>
            <a:spLocks noGrp="1"/>
          </p:cNvSpPr>
          <p:nvPr>
            <p:ph type="sldNum" sz="quarter" idx="12"/>
          </p:nvPr>
        </p:nvSpPr>
        <p:spPr/>
        <p:txBody>
          <a:bodyPr/>
          <a:lstStyle/>
          <a:p>
            <a:fld id="{8AE658E8-9B3B-41CF-9D54-C22306B86F23}" type="slidenum">
              <a:rPr lang="en-CA" smtClean="0"/>
              <a:pPr/>
              <a:t>31</a:t>
            </a:fld>
            <a:endParaRPr lang="en-CA" dirty="0"/>
          </a:p>
        </p:txBody>
      </p:sp>
    </p:spTree>
    <p:custDataLst>
      <p:tags r:id="rId1"/>
    </p:custDataLst>
    <p:extLst>
      <p:ext uri="{BB962C8B-B14F-4D97-AF65-F5344CB8AC3E}">
        <p14:creationId xmlns:p14="http://schemas.microsoft.com/office/powerpoint/2010/main" val="352641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p:txBody>
          <a:bodyPr/>
          <a:lstStyle/>
          <a:p>
            <a:pPr marL="0" indent="0">
              <a:buNone/>
            </a:pPr>
            <a:r>
              <a:rPr lang="en-CA" b="1" u="sng" dirty="0">
                <a:solidFill>
                  <a:srgbClr val="FF0000"/>
                </a:solidFill>
              </a:rPr>
              <a:t>The Plaintiff’s Case</a:t>
            </a:r>
          </a:p>
          <a:p>
            <a:pPr marL="0" indent="0">
              <a:buNone/>
            </a:pPr>
            <a:endParaRPr lang="en-CA" b="1" u="sng" dirty="0">
              <a:solidFill>
                <a:srgbClr val="FF0000"/>
              </a:solidFill>
            </a:endParaRPr>
          </a:p>
          <a:p>
            <a:r>
              <a:rPr lang="en-CA" dirty="0"/>
              <a:t>Opening by the Plaintiff</a:t>
            </a:r>
          </a:p>
          <a:p>
            <a:r>
              <a:rPr lang="en-CA" dirty="0"/>
              <a:t>Plaintiff leads evidence establishing </a:t>
            </a:r>
          </a:p>
          <a:p>
            <a:pPr marL="541338" indent="-182563">
              <a:buFont typeface="Wingdings" panose="05000000000000000000" pitchFamily="2" charset="2"/>
              <a:buChar char="§"/>
            </a:pPr>
            <a:r>
              <a:rPr lang="en-CA" dirty="0"/>
              <a:t>Ownership of the patent</a:t>
            </a:r>
          </a:p>
          <a:p>
            <a:pPr marL="541338" indent="-182563">
              <a:buFont typeface="Wingdings" panose="05000000000000000000" pitchFamily="2" charset="2"/>
              <a:buChar char="§"/>
            </a:pPr>
            <a:r>
              <a:rPr lang="en-CA" dirty="0"/>
              <a:t>Status of the licensee as a “person claiming under the patent”</a:t>
            </a:r>
          </a:p>
          <a:p>
            <a:pPr marL="541338" indent="-182563">
              <a:buFont typeface="Wingdings" panose="05000000000000000000" pitchFamily="2" charset="2"/>
              <a:buChar char="§"/>
            </a:pPr>
            <a:r>
              <a:rPr lang="en-CA" dirty="0"/>
              <a:t>Facts establishing infringement (can be by way of admissions, witnesses, discovery read-ins)</a:t>
            </a:r>
          </a:p>
          <a:p>
            <a:pPr marL="541338" indent="-182563">
              <a:buFont typeface="Wingdings" panose="05000000000000000000" pitchFamily="2" charset="2"/>
              <a:buChar char="§"/>
            </a:pPr>
            <a:r>
              <a:rPr lang="en-CA" dirty="0"/>
              <a:t>Expert evidence on the construction of the patent and infringement</a:t>
            </a:r>
          </a:p>
          <a:p>
            <a:endParaRPr lang="en-CA" dirty="0"/>
          </a:p>
        </p:txBody>
      </p:sp>
      <p:sp>
        <p:nvSpPr>
          <p:cNvPr id="4" name="Title 3"/>
          <p:cNvSpPr>
            <a:spLocks noGrp="1"/>
          </p:cNvSpPr>
          <p:nvPr>
            <p:ph type="title"/>
            <p:custDataLst>
              <p:tags r:id="rId3"/>
            </p:custDataLst>
          </p:nvPr>
        </p:nvSpPr>
        <p:spPr/>
        <p:txBody>
          <a:bodyPr/>
          <a:lstStyle/>
          <a:p>
            <a:r>
              <a:rPr lang="en-CA" dirty="0">
                <a:latin typeface="+mn-lt"/>
              </a:rPr>
              <a:t>The Conduct of a Patent Trial</a:t>
            </a:r>
          </a:p>
        </p:txBody>
      </p:sp>
      <p:sp>
        <p:nvSpPr>
          <p:cNvPr id="5" name="Slide Number Placeholder 4"/>
          <p:cNvSpPr>
            <a:spLocks noGrp="1"/>
          </p:cNvSpPr>
          <p:nvPr>
            <p:ph type="sldNum" sz="quarter" idx="12"/>
          </p:nvPr>
        </p:nvSpPr>
        <p:spPr/>
        <p:txBody>
          <a:bodyPr/>
          <a:lstStyle/>
          <a:p>
            <a:fld id="{8AE658E8-9B3B-41CF-9D54-C22306B86F23}" type="slidenum">
              <a:rPr lang="en-CA" smtClean="0"/>
              <a:pPr/>
              <a:t>32</a:t>
            </a:fld>
            <a:endParaRPr lang="en-CA" dirty="0"/>
          </a:p>
        </p:txBody>
      </p:sp>
    </p:spTree>
    <p:custDataLst>
      <p:tags r:id="rId1"/>
    </p:custDataLst>
    <p:extLst>
      <p:ext uri="{BB962C8B-B14F-4D97-AF65-F5344CB8AC3E}">
        <p14:creationId xmlns:p14="http://schemas.microsoft.com/office/powerpoint/2010/main" val="1280259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p:txBody>
          <a:bodyPr/>
          <a:lstStyle/>
          <a:p>
            <a:pPr marL="0" indent="0">
              <a:buNone/>
            </a:pPr>
            <a:r>
              <a:rPr lang="en-CA" b="1" u="sng" dirty="0">
                <a:solidFill>
                  <a:srgbClr val="FF0000"/>
                </a:solidFill>
              </a:rPr>
              <a:t>The Defence</a:t>
            </a:r>
          </a:p>
          <a:p>
            <a:pPr marL="0" indent="0">
              <a:buNone/>
            </a:pPr>
            <a:endParaRPr lang="en-CA" b="1" u="sng" dirty="0">
              <a:solidFill>
                <a:srgbClr val="FF0000"/>
              </a:solidFill>
            </a:endParaRPr>
          </a:p>
          <a:p>
            <a:r>
              <a:rPr lang="en-CA" dirty="0"/>
              <a:t>Defendant can choose to make an opening after the Plaintiff or choose to wait until the close of the Plaintiff’s case on infringement</a:t>
            </a:r>
          </a:p>
          <a:p>
            <a:r>
              <a:rPr lang="en-CA" dirty="0"/>
              <a:t>The Defendant responds to the evidence on infringement (cross-examination of the Plaintiff’s witnesses and calling of its own expert and/or fact witnesses)</a:t>
            </a:r>
          </a:p>
          <a:p>
            <a:r>
              <a:rPr lang="en-CA" dirty="0"/>
              <a:t>The Defendant leads evidence on the issues of invalidity (expert and/or fact witnesses and possibly by way of admissions and discovery read-ins)</a:t>
            </a:r>
          </a:p>
          <a:p>
            <a:endParaRPr lang="en-CA" dirty="0"/>
          </a:p>
        </p:txBody>
      </p:sp>
      <p:sp>
        <p:nvSpPr>
          <p:cNvPr id="4" name="Title 3"/>
          <p:cNvSpPr>
            <a:spLocks noGrp="1"/>
          </p:cNvSpPr>
          <p:nvPr>
            <p:ph type="title"/>
            <p:custDataLst>
              <p:tags r:id="rId3"/>
            </p:custDataLst>
          </p:nvPr>
        </p:nvSpPr>
        <p:spPr/>
        <p:txBody>
          <a:bodyPr/>
          <a:lstStyle/>
          <a:p>
            <a:r>
              <a:rPr lang="en-CA" dirty="0">
                <a:latin typeface="+mn-lt"/>
              </a:rPr>
              <a:t>A Patent Trial (cont’d)</a:t>
            </a:r>
          </a:p>
        </p:txBody>
      </p:sp>
      <p:sp>
        <p:nvSpPr>
          <p:cNvPr id="2" name="Slide Number Placeholder 1"/>
          <p:cNvSpPr>
            <a:spLocks noGrp="1"/>
          </p:cNvSpPr>
          <p:nvPr>
            <p:ph type="sldNum" sz="quarter" idx="12"/>
          </p:nvPr>
        </p:nvSpPr>
        <p:spPr/>
        <p:txBody>
          <a:bodyPr/>
          <a:lstStyle/>
          <a:p>
            <a:fld id="{8AE658E8-9B3B-41CF-9D54-C22306B86F23}" type="slidenum">
              <a:rPr lang="en-CA" smtClean="0"/>
              <a:pPr/>
              <a:t>33</a:t>
            </a:fld>
            <a:endParaRPr lang="en-CA" dirty="0"/>
          </a:p>
        </p:txBody>
      </p:sp>
    </p:spTree>
    <p:custDataLst>
      <p:tags r:id="rId1"/>
    </p:custDataLst>
    <p:extLst>
      <p:ext uri="{BB962C8B-B14F-4D97-AF65-F5344CB8AC3E}">
        <p14:creationId xmlns:p14="http://schemas.microsoft.com/office/powerpoint/2010/main" val="2572076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p:txBody>
          <a:bodyPr/>
          <a:lstStyle/>
          <a:p>
            <a:pPr marL="0" indent="0">
              <a:buNone/>
            </a:pPr>
            <a:r>
              <a:rPr lang="en-CA" b="1" u="sng" dirty="0">
                <a:solidFill>
                  <a:srgbClr val="FF0000"/>
                </a:solidFill>
              </a:rPr>
              <a:t>The Plaintiff’s Case in Defence to Invalidity and Reply</a:t>
            </a:r>
          </a:p>
          <a:p>
            <a:pPr marL="0" indent="0">
              <a:buNone/>
            </a:pPr>
            <a:endParaRPr lang="en-CA" b="1" u="sng" dirty="0">
              <a:solidFill>
                <a:srgbClr val="FF0000"/>
              </a:solidFill>
            </a:endParaRPr>
          </a:p>
          <a:p>
            <a:r>
              <a:rPr lang="en-CA" dirty="0"/>
              <a:t>The Plaintiff responds to the evidence on invalidity (cross-examination of the Defendant’s witnesses and calling of its own expert and/or fact witnesses)</a:t>
            </a:r>
          </a:p>
          <a:p>
            <a:r>
              <a:rPr lang="en-CA" dirty="0"/>
              <a:t>Reply evidence (Rule 278(2))</a:t>
            </a:r>
          </a:p>
          <a:p>
            <a:r>
              <a:rPr lang="en-CA" dirty="0"/>
              <a:t>Closing arguments by Plaintiff and Defendant with right of reply</a:t>
            </a:r>
          </a:p>
          <a:p>
            <a:endParaRPr lang="en-CA" dirty="0"/>
          </a:p>
          <a:p>
            <a:endParaRPr lang="en-CA" dirty="0"/>
          </a:p>
        </p:txBody>
      </p:sp>
      <p:sp>
        <p:nvSpPr>
          <p:cNvPr id="4" name="Title 3"/>
          <p:cNvSpPr>
            <a:spLocks noGrp="1"/>
          </p:cNvSpPr>
          <p:nvPr>
            <p:ph type="title"/>
            <p:custDataLst>
              <p:tags r:id="rId3"/>
            </p:custDataLst>
          </p:nvPr>
        </p:nvSpPr>
        <p:spPr/>
        <p:txBody>
          <a:bodyPr/>
          <a:lstStyle/>
          <a:p>
            <a:r>
              <a:rPr lang="en-CA" dirty="0">
                <a:latin typeface="+mn-lt"/>
              </a:rPr>
              <a:t>A Patent Trial (cont’d)</a:t>
            </a:r>
          </a:p>
        </p:txBody>
      </p:sp>
      <p:sp>
        <p:nvSpPr>
          <p:cNvPr id="5" name="Slide Number Placeholder 4"/>
          <p:cNvSpPr>
            <a:spLocks noGrp="1"/>
          </p:cNvSpPr>
          <p:nvPr>
            <p:ph type="sldNum" sz="quarter" idx="12"/>
          </p:nvPr>
        </p:nvSpPr>
        <p:spPr/>
        <p:txBody>
          <a:bodyPr/>
          <a:lstStyle/>
          <a:p>
            <a:fld id="{8AE658E8-9B3B-41CF-9D54-C22306B86F23}" type="slidenum">
              <a:rPr lang="en-CA" smtClean="0"/>
              <a:pPr/>
              <a:t>34</a:t>
            </a:fld>
            <a:endParaRPr lang="en-CA" dirty="0"/>
          </a:p>
        </p:txBody>
      </p:sp>
    </p:spTree>
    <p:custDataLst>
      <p:tags r:id="rId1"/>
    </p:custDataLst>
    <p:extLst>
      <p:ext uri="{BB962C8B-B14F-4D97-AF65-F5344CB8AC3E}">
        <p14:creationId xmlns:p14="http://schemas.microsoft.com/office/powerpoint/2010/main" val="2524240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p:txBody>
          <a:bodyPr/>
          <a:lstStyle/>
          <a:p>
            <a:pPr marL="0" indent="0">
              <a:buNone/>
            </a:pPr>
            <a:r>
              <a:rPr lang="en-CA" b="1" dirty="0">
                <a:solidFill>
                  <a:srgbClr val="FF0000"/>
                </a:solidFill>
              </a:rPr>
              <a:t>Rule 278(2)</a:t>
            </a:r>
            <a:br>
              <a:rPr lang="en-CA" dirty="0"/>
            </a:br>
            <a:r>
              <a:rPr lang="en-CA" dirty="0"/>
              <a:t>	A party shall have a right of reply to the arguments of adverse parties and if the party 	raises a new point of law, an adverse party may answer on that point.</a:t>
            </a:r>
          </a:p>
          <a:p>
            <a:pPr marL="0" indent="0">
              <a:buNone/>
            </a:pPr>
            <a:endParaRPr lang="en-CA" dirty="0"/>
          </a:p>
          <a:p>
            <a:pPr marL="0" indent="0">
              <a:buNone/>
            </a:pPr>
            <a:r>
              <a:rPr lang="en-CA" b="1" dirty="0">
                <a:solidFill>
                  <a:srgbClr val="FF0000"/>
                </a:solidFill>
              </a:rPr>
              <a:t>Application of the Rule</a:t>
            </a:r>
          </a:p>
          <a:p>
            <a:r>
              <a:rPr lang="en-CA" dirty="0"/>
              <a:t>Plaintiff must exhaust evidence in the first instance</a:t>
            </a:r>
          </a:p>
          <a:p>
            <a:r>
              <a:rPr lang="en-CA" dirty="0"/>
              <a:t>Permitted only where necessary</a:t>
            </a:r>
          </a:p>
          <a:p>
            <a:r>
              <a:rPr lang="en-CA" dirty="0"/>
              <a:t>Confirmatory evidence not permitted</a:t>
            </a:r>
          </a:p>
          <a:p>
            <a:endParaRPr lang="en-CA" dirty="0"/>
          </a:p>
        </p:txBody>
      </p:sp>
      <p:sp>
        <p:nvSpPr>
          <p:cNvPr id="4" name="Title 3"/>
          <p:cNvSpPr>
            <a:spLocks noGrp="1"/>
          </p:cNvSpPr>
          <p:nvPr>
            <p:ph type="title"/>
            <p:custDataLst>
              <p:tags r:id="rId3"/>
            </p:custDataLst>
          </p:nvPr>
        </p:nvSpPr>
        <p:spPr/>
        <p:txBody>
          <a:bodyPr/>
          <a:lstStyle/>
          <a:p>
            <a:r>
              <a:rPr lang="en-CA" dirty="0">
                <a:latin typeface="+mn-lt"/>
              </a:rPr>
              <a:t>Trial Specific Issues - Reply Evidence</a:t>
            </a:r>
          </a:p>
        </p:txBody>
      </p:sp>
      <p:sp>
        <p:nvSpPr>
          <p:cNvPr id="5" name="Slide Number Placeholder 4"/>
          <p:cNvSpPr>
            <a:spLocks noGrp="1"/>
          </p:cNvSpPr>
          <p:nvPr>
            <p:ph type="sldNum" sz="quarter" idx="12"/>
          </p:nvPr>
        </p:nvSpPr>
        <p:spPr/>
        <p:txBody>
          <a:bodyPr/>
          <a:lstStyle/>
          <a:p>
            <a:fld id="{8AE658E8-9B3B-41CF-9D54-C22306B86F23}" type="slidenum">
              <a:rPr lang="en-CA" smtClean="0"/>
              <a:pPr/>
              <a:t>35</a:t>
            </a:fld>
            <a:endParaRPr lang="en-CA" dirty="0"/>
          </a:p>
        </p:txBody>
      </p:sp>
    </p:spTree>
    <p:custDataLst>
      <p:tags r:id="rId1"/>
    </p:custDataLst>
    <p:extLst>
      <p:ext uri="{BB962C8B-B14F-4D97-AF65-F5344CB8AC3E}">
        <p14:creationId xmlns:p14="http://schemas.microsoft.com/office/powerpoint/2010/main" val="15502029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custDataLst>
              <p:tags r:id="rId2"/>
            </p:custDataLst>
          </p:nvPr>
        </p:nvSpPr>
        <p:spPr>
          <a:xfrm>
            <a:off x="4572000" y="865187"/>
            <a:ext cx="4194000" cy="3614737"/>
          </a:xfrm>
        </p:spPr>
        <p:txBody>
          <a:bodyPr/>
          <a:lstStyle/>
          <a:p>
            <a:pPr marL="0" indent="0">
              <a:buNone/>
            </a:pPr>
            <a:r>
              <a:rPr lang="en-CA" b="1" dirty="0">
                <a:solidFill>
                  <a:srgbClr val="FF0000"/>
                </a:solidFill>
              </a:rPr>
              <a:t>Mattel</a:t>
            </a:r>
          </a:p>
          <a:p>
            <a:pPr marL="0" indent="0">
              <a:buNone/>
            </a:pPr>
            <a:r>
              <a:rPr lang="en-CA" sz="1200" dirty="0"/>
              <a:t>Mattel expects that Spin Master will make much of Mattel's knowledge of </a:t>
            </a:r>
            <a:r>
              <a:rPr lang="en-CA" sz="1200" dirty="0" err="1"/>
              <a:t>Bakugan's</a:t>
            </a:r>
            <a:r>
              <a:rPr lang="en-CA" sz="1200" dirty="0"/>
              <a:t> success and suggest to the Court that Mattel wilfully brought the </a:t>
            </a:r>
            <a:r>
              <a:rPr lang="en-CA" sz="1200" dirty="0" err="1"/>
              <a:t>Mecard</a:t>
            </a:r>
            <a:r>
              <a:rPr lang="en-CA" sz="1200" dirty="0"/>
              <a:t> Toys to market in Canada with full knowledge of </a:t>
            </a:r>
            <a:r>
              <a:rPr lang="en-CA" sz="1200" dirty="0" err="1"/>
              <a:t>Bakugan</a:t>
            </a:r>
            <a:r>
              <a:rPr lang="en-CA" sz="1200" dirty="0"/>
              <a:t> and its success, and the 539 Patent. Mattel does not shy away from these facts. This Court has held that there is nothing inherently improper in emulating a successful business model.</a:t>
            </a:r>
          </a:p>
          <a:p>
            <a:pPr marL="0" indent="0">
              <a:buNone/>
            </a:pPr>
            <a:r>
              <a:rPr lang="en-CA" sz="1200" dirty="0"/>
              <a:t>It will be Mattel's submission that the Supreme Court's warning in Free World Trust is particularly apt in this case: As stated, the ingenuity of the patent lies not in the identification of a desirable result but in teaching one particular means to achieve it. The claims cannot be stretched to allow the patentee to monopolize anything that achieves the desirable result. It is not legitimate, for example, to obtain a patent for a particular method that grows hair on bald men and thereafter claim that anything that grows hair on bald men infringes</a:t>
            </a:r>
            <a:r>
              <a:rPr lang="en-CA" sz="1100" dirty="0"/>
              <a:t>.</a:t>
            </a:r>
          </a:p>
        </p:txBody>
      </p:sp>
      <p:sp>
        <p:nvSpPr>
          <p:cNvPr id="4" name="Text Placeholder 3"/>
          <p:cNvSpPr>
            <a:spLocks noGrp="1"/>
          </p:cNvSpPr>
          <p:nvPr>
            <p:ph type="body" sz="quarter" idx="14"/>
            <p:custDataLst>
              <p:tags r:id="rId3"/>
            </p:custDataLst>
          </p:nvPr>
        </p:nvSpPr>
        <p:spPr>
          <a:xfrm flipH="1">
            <a:off x="341998" y="865188"/>
            <a:ext cx="4193357" cy="3614738"/>
          </a:xfrm>
        </p:spPr>
        <p:txBody>
          <a:bodyPr/>
          <a:lstStyle/>
          <a:p>
            <a:pPr marL="0" indent="0">
              <a:buNone/>
            </a:pPr>
            <a:r>
              <a:rPr lang="en-CA" b="1" dirty="0">
                <a:solidFill>
                  <a:srgbClr val="FF0000"/>
                </a:solidFill>
              </a:rPr>
              <a:t>Spin Master</a:t>
            </a:r>
          </a:p>
          <a:p>
            <a:pPr marL="0" indent="0">
              <a:buNone/>
            </a:pPr>
            <a:r>
              <a:rPr lang="en-CA" sz="1200" dirty="0"/>
              <a:t>This litigation is based on Spin Master’s allegation that </a:t>
            </a:r>
            <a:r>
              <a:rPr lang="en-CA" sz="1200" dirty="0" err="1"/>
              <a:t>Mecard</a:t>
            </a:r>
            <a:r>
              <a:rPr lang="en-CA" sz="1200" dirty="0"/>
              <a:t> toys are covered by one of more of the Spin Master Patent claims, and therefore Mattel has infringed the patent by selling the toys in Canada. The Spin Master Patent describes a transformable toy with a magnet that is designed to interact with a metallic card (“M” below) so that the toy will transform.</a:t>
            </a:r>
          </a:p>
          <a:p>
            <a:pPr marL="0" indent="0">
              <a:buNone/>
            </a:pPr>
            <a:r>
              <a:rPr lang="en-CA" sz="1200" dirty="0"/>
              <a:t>The plaintiff patentee in this case is a successful Canadian toy company, competing in a global market. The corporate representative who will testify at trial about the plaintiff Spin Master Ltd. (“Spin Master”) is James Martin. Mr. Martin will describe the history and success of the Canadian company Spin Master. He will explain how Spin Master has built its business on innovation and how intellectual property and patent rights are a central and crucially important part of that business.</a:t>
            </a:r>
          </a:p>
        </p:txBody>
      </p:sp>
      <p:sp>
        <p:nvSpPr>
          <p:cNvPr id="5" name="Title 4"/>
          <p:cNvSpPr>
            <a:spLocks noGrp="1"/>
          </p:cNvSpPr>
          <p:nvPr>
            <p:ph type="title"/>
            <p:custDataLst>
              <p:tags r:id="rId4"/>
            </p:custDataLst>
          </p:nvPr>
        </p:nvSpPr>
        <p:spPr/>
        <p:txBody>
          <a:bodyPr/>
          <a:lstStyle/>
          <a:p>
            <a:r>
              <a:rPr lang="en-CA" dirty="0">
                <a:latin typeface="+mn-lt"/>
              </a:rPr>
              <a:t>Opening Statements – A Flavour</a:t>
            </a:r>
          </a:p>
        </p:txBody>
      </p:sp>
      <p:sp>
        <p:nvSpPr>
          <p:cNvPr id="6" name="Slide Number Placeholder 5"/>
          <p:cNvSpPr>
            <a:spLocks noGrp="1"/>
          </p:cNvSpPr>
          <p:nvPr>
            <p:ph type="sldNum" sz="quarter" idx="12"/>
          </p:nvPr>
        </p:nvSpPr>
        <p:spPr/>
        <p:txBody>
          <a:bodyPr/>
          <a:lstStyle/>
          <a:p>
            <a:fld id="{8AE658E8-9B3B-41CF-9D54-C22306B86F23}" type="slidenum">
              <a:rPr lang="en-CA" smtClean="0"/>
              <a:pPr/>
              <a:t>36</a:t>
            </a:fld>
            <a:endParaRPr lang="en-CA" dirty="0"/>
          </a:p>
        </p:txBody>
      </p:sp>
    </p:spTree>
    <p:custDataLst>
      <p:tags r:id="rId1"/>
    </p:custDataLst>
    <p:extLst>
      <p:ext uri="{BB962C8B-B14F-4D97-AF65-F5344CB8AC3E}">
        <p14:creationId xmlns:p14="http://schemas.microsoft.com/office/powerpoint/2010/main" val="709156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a:xfrm flipH="1">
            <a:off x="338138" y="942756"/>
            <a:ext cx="8460000" cy="3801519"/>
          </a:xfrm>
        </p:spPr>
        <p:txBody>
          <a:bodyPr/>
          <a:lstStyle/>
          <a:p>
            <a:pPr>
              <a:buFont typeface="Wingdings" panose="05000000000000000000" pitchFamily="2" charset="2"/>
              <a:buChar char="Ø"/>
            </a:pPr>
            <a:r>
              <a:rPr lang="en-CA" b="1" dirty="0">
                <a:solidFill>
                  <a:srgbClr val="FF0000"/>
                </a:solidFill>
              </a:rPr>
              <a:t>Code of Conduct</a:t>
            </a:r>
          </a:p>
          <a:p>
            <a:pPr>
              <a:buFont typeface="Wingdings" panose="05000000000000000000" pitchFamily="2" charset="2"/>
              <a:buChar char="Ø"/>
            </a:pPr>
            <a:r>
              <a:rPr lang="en-CA" b="1" dirty="0">
                <a:solidFill>
                  <a:srgbClr val="FF0000"/>
                </a:solidFill>
              </a:rPr>
              <a:t>General duty to the Court</a:t>
            </a:r>
          </a:p>
          <a:p>
            <a:pPr marL="541338" indent="-182563"/>
            <a:r>
              <a:rPr lang="en-CA" dirty="0"/>
              <a:t>overriding duty to assist the Court impartially</a:t>
            </a:r>
          </a:p>
          <a:p>
            <a:pPr marL="541338" indent="-182563"/>
            <a:r>
              <a:rPr lang="en-CA" dirty="0"/>
              <a:t> must be independent and objective</a:t>
            </a:r>
          </a:p>
          <a:p>
            <a:pPr>
              <a:buFont typeface="Wingdings" panose="05000000000000000000" pitchFamily="2" charset="2"/>
              <a:buChar char="Ø"/>
            </a:pPr>
            <a:r>
              <a:rPr lang="en-CA" b="1" dirty="0">
                <a:solidFill>
                  <a:srgbClr val="FF0000"/>
                </a:solidFill>
              </a:rPr>
              <a:t>Contents of an expert report</a:t>
            </a:r>
          </a:p>
          <a:p>
            <a:pPr marL="541338" indent="-182563"/>
            <a:r>
              <a:rPr lang="en-CA" dirty="0"/>
              <a:t>Statement of issues</a:t>
            </a:r>
          </a:p>
          <a:p>
            <a:pPr marL="541338" indent="-182563"/>
            <a:r>
              <a:rPr lang="en-CA" dirty="0"/>
              <a:t> Qualifications (CV)</a:t>
            </a:r>
          </a:p>
          <a:p>
            <a:pPr marL="541338" indent="-182563"/>
            <a:r>
              <a:rPr lang="en-CA" dirty="0"/>
              <a:t> Facts and Assumptions</a:t>
            </a:r>
          </a:p>
          <a:p>
            <a:pPr marL="541338" indent="-182563"/>
            <a:r>
              <a:rPr lang="en-CA" dirty="0"/>
              <a:t> Summary of Opinions</a:t>
            </a:r>
          </a:p>
          <a:p>
            <a:pPr marL="541338" indent="-182563"/>
            <a:r>
              <a:rPr lang="en-CA" dirty="0"/>
              <a:t> Points of Agreement/Disagreement</a:t>
            </a:r>
          </a:p>
          <a:p>
            <a:pPr marL="541338" indent="-182563"/>
            <a:r>
              <a:rPr lang="en-CA" dirty="0"/>
              <a:t> Reasons for Opinion</a:t>
            </a:r>
          </a:p>
          <a:p>
            <a:pPr marL="541338" indent="-182563"/>
            <a:r>
              <a:rPr lang="en-CA" dirty="0"/>
              <a:t> Documents Relied On</a:t>
            </a:r>
          </a:p>
          <a:p>
            <a:pPr marL="541338" indent="-182563"/>
            <a:r>
              <a:rPr lang="en-CA" dirty="0"/>
              <a:t> Summary of Methodology</a:t>
            </a:r>
          </a:p>
          <a:p>
            <a:endParaRPr lang="en-CA" dirty="0"/>
          </a:p>
          <a:p>
            <a:endParaRPr lang="en-CA" dirty="0"/>
          </a:p>
          <a:p>
            <a:endParaRPr lang="en-CA" dirty="0"/>
          </a:p>
        </p:txBody>
      </p:sp>
      <p:sp>
        <p:nvSpPr>
          <p:cNvPr id="4" name="Title 3"/>
          <p:cNvSpPr>
            <a:spLocks noGrp="1"/>
          </p:cNvSpPr>
          <p:nvPr>
            <p:ph type="title"/>
            <p:custDataLst>
              <p:tags r:id="rId3"/>
            </p:custDataLst>
          </p:nvPr>
        </p:nvSpPr>
        <p:spPr>
          <a:xfrm>
            <a:off x="342000" y="323898"/>
            <a:ext cx="8460000" cy="523875"/>
          </a:xfrm>
        </p:spPr>
        <p:txBody>
          <a:bodyPr/>
          <a:lstStyle/>
          <a:p>
            <a:r>
              <a:rPr lang="en-CA" dirty="0">
                <a:latin typeface="+mn-lt"/>
              </a:rPr>
              <a:t>Trial Specific Issues - Expert Reports</a:t>
            </a:r>
          </a:p>
        </p:txBody>
      </p:sp>
      <p:sp>
        <p:nvSpPr>
          <p:cNvPr id="5" name="Slide Number Placeholder 4"/>
          <p:cNvSpPr>
            <a:spLocks noGrp="1"/>
          </p:cNvSpPr>
          <p:nvPr>
            <p:ph type="sldNum" sz="quarter" idx="12"/>
          </p:nvPr>
        </p:nvSpPr>
        <p:spPr/>
        <p:txBody>
          <a:bodyPr/>
          <a:lstStyle/>
          <a:p>
            <a:fld id="{8AE658E8-9B3B-41CF-9D54-C22306B86F23}" type="slidenum">
              <a:rPr lang="en-CA" smtClean="0"/>
              <a:pPr/>
              <a:t>37</a:t>
            </a:fld>
            <a:endParaRPr lang="en-CA" dirty="0"/>
          </a:p>
        </p:txBody>
      </p:sp>
    </p:spTree>
    <p:custDataLst>
      <p:tags r:id="rId1"/>
    </p:custDataLst>
    <p:extLst>
      <p:ext uri="{BB962C8B-B14F-4D97-AF65-F5344CB8AC3E}">
        <p14:creationId xmlns:p14="http://schemas.microsoft.com/office/powerpoint/2010/main" val="22599095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custDataLst>
              <p:tags r:id="rId2"/>
            </p:custDataLst>
          </p:nvPr>
        </p:nvSpPr>
        <p:spPr>
          <a:xfrm>
            <a:off x="3542400" y="961093"/>
            <a:ext cx="1747573" cy="1653416"/>
          </a:xfrm>
        </p:spPr>
        <p:txBody>
          <a:bodyPr>
            <a:normAutofit fontScale="92500" lnSpcReduction="10000"/>
          </a:bodyPr>
          <a:lstStyle/>
          <a:p>
            <a:r>
              <a:rPr lang="en-CA" dirty="0"/>
              <a:t>fair objective and non-partisan evidence</a:t>
            </a:r>
          </a:p>
        </p:txBody>
      </p:sp>
      <p:sp>
        <p:nvSpPr>
          <p:cNvPr id="4" name="Text Placeholder 3"/>
          <p:cNvSpPr>
            <a:spLocks noGrp="1"/>
          </p:cNvSpPr>
          <p:nvPr>
            <p:ph type="body" sz="quarter" idx="14"/>
            <p:custDataLst>
              <p:tags r:id="rId3"/>
            </p:custDataLst>
          </p:nvPr>
        </p:nvSpPr>
        <p:spPr>
          <a:xfrm>
            <a:off x="1563476" y="961093"/>
            <a:ext cx="1749847" cy="1653415"/>
          </a:xfrm>
        </p:spPr>
        <p:txBody>
          <a:bodyPr/>
          <a:lstStyle/>
          <a:p>
            <a:r>
              <a:rPr lang="en-CA" dirty="0"/>
              <a:t>Code of Conduct Rule 52.2</a:t>
            </a:r>
          </a:p>
        </p:txBody>
      </p:sp>
      <p:sp>
        <p:nvSpPr>
          <p:cNvPr id="5" name="Text Placeholder 4"/>
          <p:cNvSpPr>
            <a:spLocks noGrp="1"/>
          </p:cNvSpPr>
          <p:nvPr>
            <p:ph type="body" sz="quarter" idx="15"/>
            <p:custDataLst>
              <p:tags r:id="rId4"/>
            </p:custDataLst>
          </p:nvPr>
        </p:nvSpPr>
        <p:spPr>
          <a:xfrm>
            <a:off x="5519050" y="1017753"/>
            <a:ext cx="1687777" cy="1596755"/>
          </a:xfrm>
        </p:spPr>
        <p:txBody>
          <a:bodyPr/>
          <a:lstStyle/>
          <a:p>
            <a:r>
              <a:rPr lang="en-CA" dirty="0" err="1"/>
              <a:t>s.7</a:t>
            </a:r>
            <a:r>
              <a:rPr lang="en-CA" dirty="0"/>
              <a:t> Canada Evidence Act</a:t>
            </a:r>
          </a:p>
          <a:p>
            <a:endParaRPr lang="en-CA" dirty="0"/>
          </a:p>
        </p:txBody>
      </p:sp>
      <p:sp>
        <p:nvSpPr>
          <p:cNvPr id="6" name="Text Placeholder 5"/>
          <p:cNvSpPr>
            <a:spLocks noGrp="1"/>
          </p:cNvSpPr>
          <p:nvPr>
            <p:ph type="body" sz="quarter" idx="16"/>
            <p:custDataLst>
              <p:tags r:id="rId5"/>
            </p:custDataLst>
          </p:nvPr>
        </p:nvSpPr>
        <p:spPr>
          <a:xfrm>
            <a:off x="2438401" y="2776431"/>
            <a:ext cx="1767840" cy="1673649"/>
          </a:xfrm>
        </p:spPr>
        <p:txBody>
          <a:bodyPr/>
          <a:lstStyle/>
          <a:p>
            <a:r>
              <a:rPr lang="en-CA" dirty="0"/>
              <a:t>Drafting expert reports</a:t>
            </a:r>
          </a:p>
        </p:txBody>
      </p:sp>
      <p:sp>
        <p:nvSpPr>
          <p:cNvPr id="7" name="Text Placeholder 6"/>
          <p:cNvSpPr>
            <a:spLocks noGrp="1"/>
          </p:cNvSpPr>
          <p:nvPr>
            <p:ph type="body" sz="quarter" idx="17"/>
            <p:custDataLst>
              <p:tags r:id="rId6"/>
            </p:custDataLst>
          </p:nvPr>
        </p:nvSpPr>
        <p:spPr>
          <a:xfrm>
            <a:off x="4547128" y="2776432"/>
            <a:ext cx="1738525" cy="1673648"/>
          </a:xfrm>
        </p:spPr>
        <p:txBody>
          <a:bodyPr/>
          <a:lstStyle/>
          <a:p>
            <a:r>
              <a:rPr lang="en-CA" dirty="0"/>
              <a:t>Blinding</a:t>
            </a:r>
          </a:p>
        </p:txBody>
      </p:sp>
      <p:sp>
        <p:nvSpPr>
          <p:cNvPr id="8" name="Slide Number Placeholder 7"/>
          <p:cNvSpPr>
            <a:spLocks noGrp="1"/>
          </p:cNvSpPr>
          <p:nvPr>
            <p:ph type="sldNum" sz="quarter" idx="12"/>
          </p:nvPr>
        </p:nvSpPr>
        <p:spPr/>
        <p:txBody>
          <a:bodyPr/>
          <a:lstStyle/>
          <a:p>
            <a:fld id="{8AE658E8-9B3B-41CF-9D54-C22306B86F23}" type="slidenum">
              <a:rPr lang="en-CA" smtClean="0"/>
              <a:pPr/>
              <a:t>38</a:t>
            </a:fld>
            <a:endParaRPr lang="en-CA" dirty="0"/>
          </a:p>
        </p:txBody>
      </p:sp>
      <p:sp>
        <p:nvSpPr>
          <p:cNvPr id="9" name="Title 3"/>
          <p:cNvSpPr txBox="1">
            <a:spLocks/>
          </p:cNvSpPr>
          <p:nvPr>
            <p:custDataLst>
              <p:tags r:id="rId7"/>
            </p:custDataLst>
          </p:nvPr>
        </p:nvSpPr>
        <p:spPr>
          <a:xfrm>
            <a:off x="342000" y="323898"/>
            <a:ext cx="8460000" cy="523875"/>
          </a:xfrm>
          <a:prstGeom prst="rect">
            <a:avLst/>
          </a:prstGeom>
        </p:spPr>
        <p:txBody>
          <a:bodyPr/>
          <a:lstStyle>
            <a:lvl1pPr algn="l" defTabSz="914400" rtl="0" eaLnBrk="1" latinLnBrk="0" hangingPunct="1">
              <a:lnSpc>
                <a:spcPct val="100000"/>
              </a:lnSpc>
              <a:spcBef>
                <a:spcPct val="0"/>
              </a:spcBef>
              <a:buNone/>
              <a:defRPr lang="en-US" sz="2400" b="1" kern="1200" baseline="0" dirty="0">
                <a:solidFill>
                  <a:schemeClr val="tx2"/>
                </a:solidFill>
                <a:latin typeface="+mj-lt"/>
                <a:ea typeface="Georgia" charset="0"/>
                <a:cs typeface="Georgia" charset="0"/>
              </a:defRPr>
            </a:lvl1pPr>
          </a:lstStyle>
          <a:p>
            <a:pPr fontAlgn="auto">
              <a:spcAft>
                <a:spcPts val="0"/>
              </a:spcAft>
            </a:pPr>
            <a:r>
              <a:rPr lang="en-CA" dirty="0">
                <a:latin typeface="+mn-lt"/>
              </a:rPr>
              <a:t>Expert Issues</a:t>
            </a:r>
          </a:p>
        </p:txBody>
      </p:sp>
    </p:spTree>
    <p:custDataLst>
      <p:tags r:id="rId1"/>
    </p:custDataLst>
    <p:extLst>
      <p:ext uri="{BB962C8B-B14F-4D97-AF65-F5344CB8AC3E}">
        <p14:creationId xmlns:p14="http://schemas.microsoft.com/office/powerpoint/2010/main" val="3670527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p:txBody>
          <a:bodyPr/>
          <a:lstStyle/>
          <a:p>
            <a:pPr marL="0" indent="0">
              <a:buNone/>
            </a:pPr>
            <a:r>
              <a:rPr lang="en-CA" dirty="0"/>
              <a:t>Justice Zinn  </a:t>
            </a:r>
          </a:p>
          <a:p>
            <a:pPr marL="358775" indent="0">
              <a:buNone/>
            </a:pPr>
            <a:r>
              <a:rPr lang="en-CA" dirty="0"/>
              <a:t>"this court has recognized that evidence from experts who have not seen the patent nor been apprised of the positions of the litigants is to be given greater weight on issues going to obviousness and patent construction than the evidence of an expert with full knowledge of the patent's disclosure and the positions of the parties“</a:t>
            </a:r>
            <a:br>
              <a:rPr lang="en-CA" dirty="0"/>
            </a:br>
            <a:r>
              <a:rPr lang="en-CA" dirty="0"/>
              <a:t>(</a:t>
            </a:r>
            <a:r>
              <a:rPr lang="en-CA" i="1" dirty="0" err="1"/>
              <a:t>AI!ergan</a:t>
            </a:r>
            <a:r>
              <a:rPr lang="en-CA" i="1" dirty="0"/>
              <a:t> Inc. v. Apotex Inc.</a:t>
            </a:r>
            <a:r>
              <a:rPr lang="en-CA" dirty="0"/>
              <a:t>, </a:t>
            </a:r>
            <a:r>
              <a:rPr lang="en-CA" b="1" dirty="0"/>
              <a:t>2016 FC 344</a:t>
            </a:r>
            <a:r>
              <a:rPr lang="en-CA" dirty="0"/>
              <a:t> at para 13).  </a:t>
            </a:r>
          </a:p>
          <a:p>
            <a:endParaRPr lang="en-CA" dirty="0"/>
          </a:p>
          <a:p>
            <a:pPr marL="0" indent="0">
              <a:buNone/>
            </a:pPr>
            <a:r>
              <a:rPr lang="en-CA" dirty="0"/>
              <a:t>Justice Locke  </a:t>
            </a:r>
          </a:p>
          <a:p>
            <a:pPr marL="358775" indent="0">
              <a:buNone/>
            </a:pPr>
            <a:r>
              <a:rPr lang="en-CA" dirty="0"/>
              <a:t>"I agree with Shire that favouring the evidence of experts who have been blinded has not been raised to the level of a legal principle that must be applied in all cases, and is merely persuasive ...</a:t>
            </a:r>
            <a:br>
              <a:rPr lang="en-CA" dirty="0"/>
            </a:br>
            <a:r>
              <a:rPr lang="en-CA" dirty="0"/>
              <a:t>I am mainly interested in the substance of an expert's opinion and the reasoning that led to that opinion.</a:t>
            </a:r>
          </a:p>
          <a:p>
            <a:endParaRPr lang="en-CA" dirty="0"/>
          </a:p>
          <a:p>
            <a:endParaRPr lang="en-CA" dirty="0"/>
          </a:p>
          <a:p>
            <a:endParaRPr lang="en-CA" dirty="0"/>
          </a:p>
          <a:p>
            <a:endParaRPr lang="en-CA" dirty="0"/>
          </a:p>
        </p:txBody>
      </p:sp>
      <p:sp>
        <p:nvSpPr>
          <p:cNvPr id="4" name="Title 3"/>
          <p:cNvSpPr>
            <a:spLocks noGrp="1"/>
          </p:cNvSpPr>
          <p:nvPr>
            <p:ph type="title"/>
            <p:custDataLst>
              <p:tags r:id="rId3"/>
            </p:custDataLst>
          </p:nvPr>
        </p:nvSpPr>
        <p:spPr/>
        <p:txBody>
          <a:bodyPr/>
          <a:lstStyle/>
          <a:p>
            <a:r>
              <a:rPr lang="en-CA" dirty="0">
                <a:latin typeface="+mn-lt"/>
              </a:rPr>
              <a:t>Blinding</a:t>
            </a:r>
          </a:p>
        </p:txBody>
      </p:sp>
      <p:sp>
        <p:nvSpPr>
          <p:cNvPr id="5" name="Slide Number Placeholder 4"/>
          <p:cNvSpPr>
            <a:spLocks noGrp="1"/>
          </p:cNvSpPr>
          <p:nvPr>
            <p:ph type="sldNum" sz="quarter" idx="12"/>
          </p:nvPr>
        </p:nvSpPr>
        <p:spPr/>
        <p:txBody>
          <a:bodyPr/>
          <a:lstStyle/>
          <a:p>
            <a:fld id="{8AE658E8-9B3B-41CF-9D54-C22306B86F23}" type="slidenum">
              <a:rPr lang="en-CA" smtClean="0"/>
              <a:pPr/>
              <a:t>39</a:t>
            </a:fld>
            <a:endParaRPr lang="en-CA" dirty="0"/>
          </a:p>
        </p:txBody>
      </p:sp>
    </p:spTree>
    <p:custDataLst>
      <p:tags r:id="rId1"/>
    </p:custDataLst>
    <p:extLst>
      <p:ext uri="{BB962C8B-B14F-4D97-AF65-F5344CB8AC3E}">
        <p14:creationId xmlns:p14="http://schemas.microsoft.com/office/powerpoint/2010/main" val="1639439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custDataLst>
              <p:tags r:id="rId2"/>
            </p:custDataLst>
          </p:nvPr>
        </p:nvSpPr>
        <p:spPr/>
        <p:txBody>
          <a:bodyPr/>
          <a:lstStyle/>
          <a:p>
            <a:pPr marL="0" indent="0">
              <a:buNone/>
            </a:pPr>
            <a:r>
              <a:rPr lang="en-CA" dirty="0"/>
              <a:t>In </a:t>
            </a:r>
            <a:r>
              <a:rPr lang="en-CA" i="1" dirty="0"/>
              <a:t>Apotex Inc. v. </a:t>
            </a:r>
            <a:r>
              <a:rPr lang="en-CA" i="1" dirty="0" err="1"/>
              <a:t>Astrazeneca</a:t>
            </a:r>
            <a:r>
              <a:rPr lang="en-CA" i="1" dirty="0"/>
              <a:t> Canada Inc. </a:t>
            </a:r>
            <a:r>
              <a:rPr lang="en-CA" dirty="0"/>
              <a:t>2012 FC 559, Justice Hughes described the procedure flowing from Rule 282.1 as follows:</a:t>
            </a:r>
          </a:p>
          <a:p>
            <a:endParaRPr lang="en-CA" dirty="0"/>
          </a:p>
          <a:p>
            <a:pPr marL="358775" indent="0">
              <a:buNone/>
            </a:pPr>
            <a:r>
              <a:rPr lang="en-CA" dirty="0"/>
              <a:t>“At the end of the testimony of </a:t>
            </a:r>
            <a:r>
              <a:rPr lang="en-CA" dirty="0" err="1"/>
              <a:t>Ms</a:t>
            </a:r>
            <a:r>
              <a:rPr lang="en-CA" dirty="0"/>
              <a:t> </a:t>
            </a:r>
            <a:r>
              <a:rPr lang="en-CA" dirty="0" err="1"/>
              <a:t>Wehner</a:t>
            </a:r>
            <a:r>
              <a:rPr lang="en-CA" dirty="0"/>
              <a:t> and Dr. </a:t>
            </a:r>
            <a:r>
              <a:rPr lang="en-CA" dirty="0" err="1"/>
              <a:t>Garven</a:t>
            </a:r>
            <a:r>
              <a:rPr lang="en-CA" dirty="0"/>
              <a:t> I conducted a "hot tubbing" examination in which each of them took the stand at the same time, remaining under oath. They answered questions put to them by me and responded to the answers given by each other. At the end of this process, each Counsel was invited to put follow-up questions to these witnesses.” </a:t>
            </a:r>
          </a:p>
          <a:p>
            <a:pPr marL="358775" indent="0"/>
            <a:endParaRPr lang="en-CA" dirty="0"/>
          </a:p>
        </p:txBody>
      </p:sp>
      <p:sp>
        <p:nvSpPr>
          <p:cNvPr id="4" name="Title 3"/>
          <p:cNvSpPr>
            <a:spLocks noGrp="1"/>
          </p:cNvSpPr>
          <p:nvPr>
            <p:ph type="title"/>
            <p:custDataLst>
              <p:tags r:id="rId3"/>
            </p:custDataLst>
          </p:nvPr>
        </p:nvSpPr>
        <p:spPr/>
        <p:txBody>
          <a:bodyPr/>
          <a:lstStyle/>
          <a:p>
            <a:r>
              <a:rPr lang="en-CA" dirty="0">
                <a:latin typeface="+mn-lt"/>
              </a:rPr>
              <a:t>“Hot Tubbing” in the Federal Court</a:t>
            </a:r>
          </a:p>
        </p:txBody>
      </p:sp>
      <p:sp>
        <p:nvSpPr>
          <p:cNvPr id="5" name="Slide Number Placeholder 4"/>
          <p:cNvSpPr>
            <a:spLocks noGrp="1"/>
          </p:cNvSpPr>
          <p:nvPr>
            <p:ph type="sldNum" sz="quarter" idx="12"/>
          </p:nvPr>
        </p:nvSpPr>
        <p:spPr/>
        <p:txBody>
          <a:bodyPr/>
          <a:lstStyle/>
          <a:p>
            <a:fld id="{8AE658E8-9B3B-41CF-9D54-C22306B86F23}" type="slidenum">
              <a:rPr lang="en-CA" smtClean="0"/>
              <a:pPr/>
              <a:t>40</a:t>
            </a:fld>
            <a:endParaRPr lang="en-CA" dirty="0"/>
          </a:p>
        </p:txBody>
      </p:sp>
    </p:spTree>
    <p:custDataLst>
      <p:tags r:id="rId1"/>
    </p:custDataLst>
    <p:extLst>
      <p:ext uri="{BB962C8B-B14F-4D97-AF65-F5344CB8AC3E}">
        <p14:creationId xmlns:p14="http://schemas.microsoft.com/office/powerpoint/2010/main" val="28000530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custDataLst>
              <p:tags r:id="rId2"/>
            </p:custDataLst>
          </p:nvPr>
        </p:nvSpPr>
        <p:spPr/>
        <p:txBody>
          <a:bodyPr/>
          <a:lstStyle/>
          <a:p>
            <a:endParaRPr lang="en-CA" dirty="0"/>
          </a:p>
        </p:txBody>
      </p:sp>
      <p:sp>
        <p:nvSpPr>
          <p:cNvPr id="5" name="Slide Number Placeholder 4"/>
          <p:cNvSpPr>
            <a:spLocks noGrp="1"/>
          </p:cNvSpPr>
          <p:nvPr>
            <p:ph type="sldNum" sz="quarter" idx="12"/>
          </p:nvPr>
        </p:nvSpPr>
        <p:spPr/>
        <p:txBody>
          <a:bodyPr/>
          <a:lstStyle/>
          <a:p>
            <a:fld id="{8AE658E8-9B3B-41CF-9D54-C22306B86F23}" type="slidenum">
              <a:rPr lang="en-CA" smtClean="0"/>
              <a:pPr/>
              <a:t>41</a:t>
            </a:fld>
            <a:endParaRPr lang="en-CA" dirty="0"/>
          </a:p>
        </p:txBody>
      </p:sp>
    </p:spTree>
    <p:custDataLst>
      <p:tags r:id="rId1"/>
    </p:custDataLst>
    <p:extLst>
      <p:ext uri="{BB962C8B-B14F-4D97-AF65-F5344CB8AC3E}">
        <p14:creationId xmlns:p14="http://schemas.microsoft.com/office/powerpoint/2010/main" val="3708041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custDataLst>
              <p:tags r:id="rId2"/>
            </p:custDataLst>
          </p:nvPr>
        </p:nvSpPr>
        <p:spPr/>
        <p:txBody>
          <a:bodyPr/>
          <a:lstStyle/>
          <a:p>
            <a:pPr marL="0" lvl="1" indent="0" algn="ctr">
              <a:lnSpc>
                <a:spcPct val="85000"/>
              </a:lnSpc>
              <a:spcBef>
                <a:spcPts val="0"/>
              </a:spcBef>
              <a:spcAft>
                <a:spcPts val="432"/>
              </a:spcAft>
              <a:buClrTx/>
              <a:buNone/>
            </a:pPr>
            <a:r>
              <a:rPr lang="en-GB" sz="700" b="1">
                <a:solidFill>
                  <a:srgbClr val="9C9E9F"/>
                </a:solidFill>
                <a:ea typeface="+mn-ea"/>
              </a:rPr>
              <a:t>Norton Rose Fulbright US LLP, Norton Rose Fulbright LLP, Norton Rose Fulbright Australia, Norton Rose Fulbright Canada LLP and Norton Rose Fulbright South Africa Inc are separate legal entities and all of them are members of Norton Rose Fulbright Verein, a Swiss verein.  Norton Rose Fulbright Verein helps coordinate the activities of the members but does not itself provide legal services to clients. </a:t>
            </a:r>
          </a:p>
          <a:p>
            <a:pPr marL="0" lvl="1" indent="0" algn="ctr">
              <a:lnSpc>
                <a:spcPct val="85000"/>
              </a:lnSpc>
              <a:spcBef>
                <a:spcPts val="0"/>
              </a:spcBef>
              <a:spcAft>
                <a:spcPts val="432"/>
              </a:spcAft>
              <a:buClrTx/>
              <a:buNone/>
            </a:pPr>
            <a:r>
              <a:rPr lang="en-GB" sz="700" b="1">
                <a:solidFill>
                  <a:srgbClr val="9C9E9F"/>
                </a:solidFill>
                <a:ea typeface="+mn-ea"/>
              </a:rPr>
              <a:t>References to ‘Norton Rose Fulbright’, ‘the law firm’ and ‘legal practice’ are to one or more of the Norton Rose Fulbright members or to one of their respective affiliates (together ‘Norton Rose Fulbright entity/entities’). No individual who is a member, partner, shareholder, director, employee or consultant of, in or to any Norton Rose Fulbright entity (whether or not such individual is described as a ‘partner’) accepts or assumes responsibility, or has any liability, to any person in respect of this communication. Any reference to a partner or director is to a member, employee or consultant with equivalent standing and qualifications of the relevant Norton Rose Fulbright entity.</a:t>
            </a:r>
          </a:p>
          <a:p>
            <a:pPr marL="0" lvl="1" indent="0" algn="ctr">
              <a:lnSpc>
                <a:spcPct val="85000"/>
              </a:lnSpc>
              <a:spcBef>
                <a:spcPts val="0"/>
              </a:spcBef>
              <a:spcAft>
                <a:spcPts val="432"/>
              </a:spcAft>
              <a:buClrTx/>
              <a:buNone/>
            </a:pPr>
            <a:r>
              <a:rPr lang="en-GB" sz="700" b="1">
                <a:solidFill>
                  <a:srgbClr val="9C9E9F"/>
                </a:solidFill>
                <a:ea typeface="+mn-ea"/>
              </a:rPr>
              <a:t>The purpose of this communication is to provide general information of a legal nature. It does not contain a full analysis of the law nor does it constitute an opinion of any Norton Rose Fulbright entity on the points of law discussed. You must take specific legal advice on any particular matter which concerns you. If you require any advice or further information, please speak to your usual contact at Norton Rose Fulbright.</a:t>
            </a:r>
            <a:endParaRPr lang="en-GB" sz="700" b="1" dirty="0">
              <a:solidFill>
                <a:srgbClr val="9C9E9F"/>
              </a:solidFill>
              <a:ea typeface="+mn-ea"/>
            </a:endParaRPr>
          </a:p>
        </p:txBody>
      </p:sp>
    </p:spTree>
    <p:custDataLst>
      <p:tags r:id="rId1"/>
    </p:custDataLst>
    <p:extLst>
      <p:ext uri="{BB962C8B-B14F-4D97-AF65-F5344CB8AC3E}">
        <p14:creationId xmlns:p14="http://schemas.microsoft.com/office/powerpoint/2010/main" val="28517144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NGUAGE" val="English (Canadian)"/>
  <p:tag name="PUB_ENTITYKEY" val="CAN"/>
  <p:tag name="BLNLEGALENTITY" val="Norton Rose Fulbright Canada LLP"/>
  <p:tag name="INSERTEDCOVERSLIDE" val="NRF_Presentation cover and image"/>
  <p:tag name="MSHIDEFOOTERLOGOS" val="False"/>
  <p:tag name="FOOTERHIDEPAGENUMBERS" val="False"/>
  <p:tag name="SLIDEFOOTER" val="Intellectual Property Trials "/>
  <p:tag name="MS_OFFICESETUPCOMPLETE" val="True"/>
  <p:tag name="BLNPRESENTATIONTYPE" val="False"/>
  <p:tag name="TEMPLATELOADED" val="English"/>
</p:tagLst>
</file>

<file path=ppt/tags/tag2.xml><?xml version="1.0" encoding="utf-8"?>
<p:tagLst xmlns:a="http://schemas.openxmlformats.org/drawingml/2006/main" xmlns:r="http://schemas.openxmlformats.org/officeDocument/2006/relationships" xmlns:p="http://schemas.openxmlformats.org/presentationml/2006/main">
  <p:tag name="GUIDESMEASURMENT" val="TRUE"/>
  <p:tag name="GUIDECOLS" val="1"/>
  <p:tag name="GUIDEROWS" val="1"/>
  <p:tag name="GUTTERROW" val="0.6"/>
  <p:tag name="GUTTERCOL" val="0.6"/>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GUIDESTITLESHAPE" val="TRUE"/>
</p:tagLst>
</file>

<file path=ppt/tags/tag5.xml><?xml version="1.0" encoding="utf-8"?>
<p:tagLst xmlns:a="http://schemas.openxmlformats.org/drawingml/2006/main" xmlns:r="http://schemas.openxmlformats.org/officeDocument/2006/relationships" xmlns:p="http://schemas.openxmlformats.org/presentationml/2006/main">
  <p:tag name="MS_PLACEHOLDERID" val="PlaceholderID43482.6829166667079048"/>
</p:tagLst>
</file>

<file path=ppt/tags/tag6.xml><?xml version="1.0" encoding="utf-8"?>
<p:tagLst xmlns:a="http://schemas.openxmlformats.org/drawingml/2006/main" xmlns:r="http://schemas.openxmlformats.org/officeDocument/2006/relationships" xmlns:p="http://schemas.openxmlformats.org/presentationml/2006/main">
  <p:tag name="MS_PLACEHOLDERID" val="PlaceholderID43455.7304513889070554"/>
  <p:tag name="STYLEXMLFILE" val="Default Style List"/>
</p:tagLst>
</file>

<file path=ppt/tags/tag7.xml><?xml version="1.0" encoding="utf-8"?>
<p:tagLst xmlns:a="http://schemas.openxmlformats.org/drawingml/2006/main" xmlns:r="http://schemas.openxmlformats.org/officeDocument/2006/relationships" xmlns:p="http://schemas.openxmlformats.org/presentationml/2006/main">
  <p:tag name="MS_PLACEHOLDERID" val="PlaceholderID43482.6829166667037353"/>
</p:tagLst>
</file>

<file path=ppt/tags/tag8.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9.xml><?xml version="1.0" encoding="utf-8"?>
<p:tagLst xmlns:a="http://schemas.openxmlformats.org/drawingml/2006/main" xmlns:r="http://schemas.openxmlformats.org/officeDocument/2006/relationships" xmlns:p="http://schemas.openxmlformats.org/presentationml/2006/main">
  <p:tag name="MS_PLACEHOLDERID" val="PlaceholderID43482.6829398148087144"/>
</p:tagLst>
</file>

<file path=ppt/tags/tag10.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11.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12.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13.xml><?xml version="1.0" encoding="utf-8"?>
<p:tagLst xmlns:a="http://schemas.openxmlformats.org/drawingml/2006/main" xmlns:r="http://schemas.openxmlformats.org/officeDocument/2006/relationships" xmlns:p="http://schemas.openxmlformats.org/presentationml/2006/main">
  <p:tag name="MS_PLACEHOLDERID" val="PlaceholderID43482.6829513889036401"/>
</p:tagLst>
</file>

<file path=ppt/tags/tag14.xml><?xml version="1.0" encoding="utf-8"?>
<p:tagLst xmlns:a="http://schemas.openxmlformats.org/drawingml/2006/main" xmlns:r="http://schemas.openxmlformats.org/officeDocument/2006/relationships" xmlns:p="http://schemas.openxmlformats.org/presentationml/2006/main">
  <p:tag name="MSOBJECTPICTURESUBFOLDER" val="Full_width"/>
  <p:tag name="MSOBJECTKEEPASPECTRATIOOFFWIDTH" val="False"/>
  <p:tag name="MSOBJECTKEEPASPECTRATIOOFFHEIGHT" val="True"/>
  <p:tag name="MSOBJECTGROWSLEFT" val="False"/>
  <p:tag name="MSOBJECTGROWSUP" val="False"/>
  <p:tag name="MSOBJECTZORDERPOSITION" val="0"/>
  <p:tag name="MSOBJECTHASSHADOW" val="False"/>
  <p:tag name="MSOBJECTSCALEPICTURE" val="True"/>
  <p:tag name="MS_PLACEHOLDERID" val="PlaceholderID43467.4992013889070554"/>
  <p:tag name="STYLEXMLFILE" val="Default Style List"/>
</p:tagLst>
</file>

<file path=ppt/tags/tag15.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16.xml><?xml version="1.0" encoding="utf-8"?>
<p:tagLst xmlns:a="http://schemas.openxmlformats.org/drawingml/2006/main" xmlns:r="http://schemas.openxmlformats.org/officeDocument/2006/relationships" xmlns:p="http://schemas.openxmlformats.org/presentationml/2006/main">
  <p:tag name="MS_PLACEHOLDERID" val="PlaceholderID43482.682962963076711"/>
</p:tagLst>
</file>

<file path=ppt/tags/tag17.xml><?xml version="1.0" encoding="utf-8"?>
<p:tagLst xmlns:a="http://schemas.openxmlformats.org/drawingml/2006/main" xmlns:r="http://schemas.openxmlformats.org/officeDocument/2006/relationships" xmlns:p="http://schemas.openxmlformats.org/presentationml/2006/main">
  <p:tag name="MS_PLACEHOLDERID" val="PlaceholderID43482.682962963005350"/>
</p:tagLst>
</file>

<file path=ppt/tags/tag18.xml><?xml version="1.0" encoding="utf-8"?>
<p:tagLst xmlns:a="http://schemas.openxmlformats.org/drawingml/2006/main" xmlns:r="http://schemas.openxmlformats.org/officeDocument/2006/relationships" xmlns:p="http://schemas.openxmlformats.org/presentationml/2006/main">
  <p:tag name="MSOBJECTPICTURESUBFOLDER" val="Full_width"/>
  <p:tag name="MSOBJECTKEEPASPECTRATIOOFFWIDTH" val="False"/>
  <p:tag name="MSOBJECTKEEPASPECTRATIOOFFHEIGHT" val="True"/>
  <p:tag name="MSOBJECTGROWSLEFT" val="False"/>
  <p:tag name="MSOBJECTGROWSUP" val="False"/>
  <p:tag name="MSOBJECTZORDERPOSITION" val="0"/>
  <p:tag name="MSOBJECTHASSHADOW" val="False"/>
  <p:tag name="MSOBJECTSCALEPICTURE" val="True"/>
  <p:tag name="MS_PLACEHOLDERID" val="PlaceholderID43467.4992361111053342"/>
  <p:tag name="STYLEXMLFILE" val="Default Style List"/>
</p:tagLst>
</file>

<file path=ppt/tags/tag19.xml><?xml version="1.0" encoding="utf-8"?>
<p:tagLst xmlns:a="http://schemas.openxmlformats.org/drawingml/2006/main" xmlns:r="http://schemas.openxmlformats.org/officeDocument/2006/relationships" xmlns:p="http://schemas.openxmlformats.org/presentationml/2006/main">
  <p:tag name="MS_PLACEHOLDERID" val="PlaceholderID43482.682962963059245"/>
</p:tagLst>
</file>

<file path=ppt/tags/tag20.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21.xml><?xml version="1.0" encoding="utf-8"?>
<p:tagLst xmlns:a="http://schemas.openxmlformats.org/drawingml/2006/main" xmlns:r="http://schemas.openxmlformats.org/officeDocument/2006/relationships" xmlns:p="http://schemas.openxmlformats.org/presentationml/2006/main">
  <p:tag name="MS_PLACEHOLDERID" val="PlaceholderID43482.682974537029816"/>
</p:tagLst>
</file>

<file path=ppt/tags/tag22.xml><?xml version="1.0" encoding="utf-8"?>
<p:tagLst xmlns:a="http://schemas.openxmlformats.org/drawingml/2006/main" xmlns:r="http://schemas.openxmlformats.org/officeDocument/2006/relationships" xmlns:p="http://schemas.openxmlformats.org/presentationml/2006/main">
  <p:tag name="MS_PLACEHOLDERID" val="PlaceholderID43482.682974537062269"/>
</p:tagLst>
</file>

<file path=ppt/tags/tag23.xml><?xml version="1.0" encoding="utf-8"?>
<p:tagLst xmlns:a="http://schemas.openxmlformats.org/drawingml/2006/main" xmlns:r="http://schemas.openxmlformats.org/officeDocument/2006/relationships" xmlns:p="http://schemas.openxmlformats.org/presentationml/2006/main">
  <p:tag name="MS_PLACEHOLDERID" val="PlaceholderID43482.682974537064782"/>
</p:tagLst>
</file>

<file path=ppt/tags/tag24.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25.xml><?xml version="1.0" encoding="utf-8"?>
<p:tagLst xmlns:a="http://schemas.openxmlformats.org/drawingml/2006/main" xmlns:r="http://schemas.openxmlformats.org/officeDocument/2006/relationships" xmlns:p="http://schemas.openxmlformats.org/presentationml/2006/main">
  <p:tag name="MS_PLACEHOLDERID" val="PlaceholderID43482.6829976852027934"/>
</p:tagLst>
</file>

<file path=ppt/tags/tag26.xml><?xml version="1.0" encoding="utf-8"?>
<p:tagLst xmlns:a="http://schemas.openxmlformats.org/drawingml/2006/main" xmlns:r="http://schemas.openxmlformats.org/officeDocument/2006/relationships" xmlns:p="http://schemas.openxmlformats.org/presentationml/2006/main">
  <p:tag name="MS_PLACEHOLDERID" val="PlaceholderID43467.4992708333057951"/>
  <p:tag name="STYLEXMLFILE" val="Default Style List"/>
</p:tagLst>
</file>

<file path=ppt/tags/tag27.xml><?xml version="1.0" encoding="utf-8"?>
<p:tagLst xmlns:a="http://schemas.openxmlformats.org/drawingml/2006/main" xmlns:r="http://schemas.openxmlformats.org/officeDocument/2006/relationships" xmlns:p="http://schemas.openxmlformats.org/presentationml/2006/main">
  <p:tag name="MS_PLACEHOLDERID" val="PlaceholderID43482.6829976852082980"/>
</p:tagLst>
</file>

<file path=ppt/tags/tag28.xml><?xml version="1.0" encoding="utf-8"?>
<p:tagLst xmlns:a="http://schemas.openxmlformats.org/drawingml/2006/main" xmlns:r="http://schemas.openxmlformats.org/officeDocument/2006/relationships" xmlns:p="http://schemas.openxmlformats.org/presentationml/2006/main">
  <p:tag name="MS_PLACEHOLDERID" val="PlaceholderID43482.6829976852082460"/>
</p:tagLst>
</file>

<file path=ppt/tags/tag29.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30.xml><?xml version="1.0" encoding="utf-8"?>
<p:tagLst xmlns:a="http://schemas.openxmlformats.org/drawingml/2006/main" xmlns:r="http://schemas.openxmlformats.org/officeDocument/2006/relationships" xmlns:p="http://schemas.openxmlformats.org/presentationml/2006/main">
  <p:tag name="MS_PLACEHOLDERID" val="PlaceholderID43482.6830092593098609"/>
</p:tagLst>
</file>

<file path=ppt/tags/tag31.xml><?xml version="1.0" encoding="utf-8"?>
<p:tagLst xmlns:a="http://schemas.openxmlformats.org/drawingml/2006/main" xmlns:r="http://schemas.openxmlformats.org/officeDocument/2006/relationships" xmlns:p="http://schemas.openxmlformats.org/presentationml/2006/main">
  <p:tag name="MS_PLACEHOLDERID" val="PlaceholderID43467.4992708333057951"/>
  <p:tag name="STYLEXMLFILE" val="Default Style List"/>
</p:tagLst>
</file>

<file path=ppt/tags/tag32.xml><?xml version="1.0" encoding="utf-8"?>
<p:tagLst xmlns:a="http://schemas.openxmlformats.org/drawingml/2006/main" xmlns:r="http://schemas.openxmlformats.org/officeDocument/2006/relationships" xmlns:p="http://schemas.openxmlformats.org/presentationml/2006/main">
  <p:tag name="MS_PLACEHOLDERID" val="PlaceholderID43482.6830092593091096"/>
</p:tagLst>
</file>

<file path=ppt/tags/tag33.xml><?xml version="1.0" encoding="utf-8"?>
<p:tagLst xmlns:a="http://schemas.openxmlformats.org/drawingml/2006/main" xmlns:r="http://schemas.openxmlformats.org/officeDocument/2006/relationships" xmlns:p="http://schemas.openxmlformats.org/presentationml/2006/main">
  <p:tag name="MS_PLACEHOLDERID" val="PlaceholderID43482.6830092593022686"/>
</p:tagLst>
</file>

<file path=ppt/tags/tag34.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35.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36.xml><?xml version="1.0" encoding="utf-8"?>
<p:tagLst xmlns:a="http://schemas.openxmlformats.org/drawingml/2006/main" xmlns:r="http://schemas.openxmlformats.org/officeDocument/2006/relationships" xmlns:p="http://schemas.openxmlformats.org/presentationml/2006/main">
  <p:tag name="MS_PLACEHOLDERID" val="PlaceholderID43482.6831018519069511"/>
</p:tagLst>
</file>

<file path=ppt/tags/tag37.xml><?xml version="1.0" encoding="utf-8"?>
<p:tagLst xmlns:a="http://schemas.openxmlformats.org/drawingml/2006/main" xmlns:r="http://schemas.openxmlformats.org/officeDocument/2006/relationships" xmlns:p="http://schemas.openxmlformats.org/presentationml/2006/main">
  <p:tag name="MS_PLACEHOLDERID" val="PlaceholderID43482.6831018519024393"/>
</p:tagLst>
</file>

<file path=ppt/tags/tag38.xml><?xml version="1.0" encoding="utf-8"?>
<p:tagLst xmlns:a="http://schemas.openxmlformats.org/drawingml/2006/main" xmlns:r="http://schemas.openxmlformats.org/officeDocument/2006/relationships" xmlns:p="http://schemas.openxmlformats.org/presentationml/2006/main">
  <p:tag name="MS_PLACEHOLDERID" val="PlaceholderID43467.5026157407005350"/>
  <p:tag name="STYLEXMLFILE" val="Default Style List"/>
</p:tagLst>
</file>

<file path=ppt/tags/tag39.xml><?xml version="1.0" encoding="utf-8"?>
<p:tagLst xmlns:a="http://schemas.openxmlformats.org/drawingml/2006/main" xmlns:r="http://schemas.openxmlformats.org/officeDocument/2006/relationships" xmlns:p="http://schemas.openxmlformats.org/presentationml/2006/main">
  <p:tag name="MS_PLACEHOLDERID" val="PlaceholderID43467.5026273148059245"/>
  <p:tag name="STYLEXMLFILE" val="Default Style List"/>
</p:tagLst>
</file>

<file path=ppt/tags/tag40.xml><?xml version="1.0" encoding="utf-8"?>
<p:tagLst xmlns:a="http://schemas.openxmlformats.org/drawingml/2006/main" xmlns:r="http://schemas.openxmlformats.org/officeDocument/2006/relationships" xmlns:p="http://schemas.openxmlformats.org/presentationml/2006/main">
  <p:tag name="MS_PLACEHOLDERID" val="PlaceholderID43482.6831018519053387"/>
</p:tagLst>
</file>

<file path=ppt/tags/tag41.xml><?xml version="1.0" encoding="utf-8"?>
<p:tagLst xmlns:a="http://schemas.openxmlformats.org/drawingml/2006/main" xmlns:r="http://schemas.openxmlformats.org/officeDocument/2006/relationships" xmlns:p="http://schemas.openxmlformats.org/presentationml/2006/main">
  <p:tag name="MS_PLACEHOLDERID" val="PlaceholderID43482.6831018519010636"/>
</p:tagLst>
</file>

<file path=ppt/tags/tag42.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43.xml><?xml version="1.0" encoding="utf-8"?>
<p:tagLst xmlns:a="http://schemas.openxmlformats.org/drawingml/2006/main" xmlns:r="http://schemas.openxmlformats.org/officeDocument/2006/relationships" xmlns:p="http://schemas.openxmlformats.org/presentationml/2006/main">
  <p:tag name="MS_PLACEHOLDERID" val="PlaceholderID43467.5025810185076711"/>
  <p:tag name="STYLEXMLFILE" val="Default Style List"/>
</p:tagLst>
</file>

<file path=ppt/tags/tag44.xml><?xml version="1.0" encoding="utf-8"?>
<p:tagLst xmlns:a="http://schemas.openxmlformats.org/drawingml/2006/main" xmlns:r="http://schemas.openxmlformats.org/officeDocument/2006/relationships" xmlns:p="http://schemas.openxmlformats.org/presentationml/2006/main">
  <p:tag name="MS_PLACEHOLDERID" val="PlaceholderID43482.683125067617"/>
</p:tagLst>
</file>

<file path=ppt/tags/tag45.xml><?xml version="1.0" encoding="utf-8"?>
<p:tagLst xmlns:a="http://schemas.openxmlformats.org/drawingml/2006/main" xmlns:r="http://schemas.openxmlformats.org/officeDocument/2006/relationships" xmlns:p="http://schemas.openxmlformats.org/presentationml/2006/main">
  <p:tag name="MS_PLACEHOLDERID" val="PlaceholderID43467.5025578704052486"/>
  <p:tag name="STYLEXMLFILE" val="Default Style List"/>
</p:tagLst>
</file>

<file path=ppt/tags/tag46.xml><?xml version="1.0" encoding="utf-8"?>
<p:tagLst xmlns:a="http://schemas.openxmlformats.org/drawingml/2006/main" xmlns:r="http://schemas.openxmlformats.org/officeDocument/2006/relationships" xmlns:p="http://schemas.openxmlformats.org/presentationml/2006/main">
  <p:tag name="MS_PLACEHOLDERID" val="PlaceholderID43482.683125001570"/>
</p:tagLst>
</file>

<file path=ppt/tags/tag47.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48.xml><?xml version="1.0" encoding="utf-8"?>
<p:tagLst xmlns:a="http://schemas.openxmlformats.org/drawingml/2006/main" xmlns:r="http://schemas.openxmlformats.org/officeDocument/2006/relationships" xmlns:p="http://schemas.openxmlformats.org/presentationml/2006/main">
  <p:tag name="MS_PLACEHOLDERID" val="PlaceholderID43467.5023726852087144"/>
  <p:tag name="STYLEXMLFILE" val="Default Style List"/>
</p:tagLst>
</file>

<file path=ppt/tags/tag49.xml><?xml version="1.0" encoding="utf-8"?>
<p:tagLst xmlns:a="http://schemas.openxmlformats.org/drawingml/2006/main" xmlns:r="http://schemas.openxmlformats.org/officeDocument/2006/relationships" xmlns:p="http://schemas.openxmlformats.org/presentationml/2006/main">
  <p:tag name="MS_PLACEHOLDERID" val="PlaceholderID43482.6831828704010005"/>
</p:tagLst>
</file>

<file path=ppt/tags/tag50.xml><?xml version="1.0" encoding="utf-8"?>
<p:tagLst xmlns:a="http://schemas.openxmlformats.org/drawingml/2006/main" xmlns:r="http://schemas.openxmlformats.org/officeDocument/2006/relationships" xmlns:p="http://schemas.openxmlformats.org/presentationml/2006/main">
  <p:tag name="MS_PLACEHOLDERID" val="PlaceholderID43467.5023726852005623"/>
  <p:tag name="STYLEXMLFILE" val="Default Style List"/>
</p:tagLst>
</file>

<file path=ppt/tags/tag51.xml><?xml version="1.0" encoding="utf-8"?>
<p:tagLst xmlns:a="http://schemas.openxmlformats.org/drawingml/2006/main" xmlns:r="http://schemas.openxmlformats.org/officeDocument/2006/relationships" xmlns:p="http://schemas.openxmlformats.org/presentationml/2006/main">
  <p:tag name="MS_PLACEHOLDERID" val="PlaceholderID43467.5023726852094955"/>
  <p:tag name="STYLEXMLFILE" val="Default Style List"/>
</p:tagLst>
</file>

<file path=ppt/tags/tag52.xml><?xml version="1.0" encoding="utf-8"?>
<p:tagLst xmlns:a="http://schemas.openxmlformats.org/drawingml/2006/main" xmlns:r="http://schemas.openxmlformats.org/officeDocument/2006/relationships" xmlns:p="http://schemas.openxmlformats.org/presentationml/2006/main">
  <p:tag name="MS_PLACEHOLDERID" val="PlaceholderID43467.5023726852036401"/>
  <p:tag name="STYLEXMLFILE" val="Default Style List"/>
</p:tagLst>
</file>

<file path=ppt/tags/tag53.xml><?xml version="1.0" encoding="utf-8"?>
<p:tagLst xmlns:a="http://schemas.openxmlformats.org/drawingml/2006/main" xmlns:r="http://schemas.openxmlformats.org/officeDocument/2006/relationships" xmlns:p="http://schemas.openxmlformats.org/presentationml/2006/main">
  <p:tag name="MS_PLACEHOLDERID" val="PlaceholderID43482.6831828704010302"/>
</p:tagLst>
</file>

<file path=ppt/tags/tag54.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55.xml><?xml version="1.0" encoding="utf-8"?>
<p:tagLst xmlns:a="http://schemas.openxmlformats.org/drawingml/2006/main" xmlns:r="http://schemas.openxmlformats.org/officeDocument/2006/relationships" xmlns:p="http://schemas.openxmlformats.org/presentationml/2006/main">
  <p:tag name="MS_PLACEHOLDERID" val="PlaceholderID43482.6832060185028448"/>
</p:tagLst>
</file>

<file path=ppt/tags/tag56.xml><?xml version="1.0" encoding="utf-8"?>
<p:tagLst xmlns:a="http://schemas.openxmlformats.org/drawingml/2006/main" xmlns:r="http://schemas.openxmlformats.org/officeDocument/2006/relationships" xmlns:p="http://schemas.openxmlformats.org/presentationml/2006/main">
  <p:tag name="MS_PLACEHOLDERID" val="PlaceholderID43482.6832060185004564"/>
</p:tagLst>
</file>

<file path=ppt/tags/tag57.xml><?xml version="1.0" encoding="utf-8"?>
<p:tagLst xmlns:a="http://schemas.openxmlformats.org/drawingml/2006/main" xmlns:r="http://schemas.openxmlformats.org/officeDocument/2006/relationships" xmlns:p="http://schemas.openxmlformats.org/presentationml/2006/main">
  <p:tag name="MS_PLACEHOLDERID" val="PlaceholderID43482.6832060185029577"/>
</p:tagLst>
</file>

<file path=ppt/tags/tag58.xml><?xml version="1.0" encoding="utf-8"?>
<p:tagLst xmlns:a="http://schemas.openxmlformats.org/drawingml/2006/main" xmlns:r="http://schemas.openxmlformats.org/officeDocument/2006/relationships" xmlns:p="http://schemas.openxmlformats.org/presentationml/2006/main">
  <p:tag name="MS_PLACEHOLDERID" val="PlaceholderID43482.6832060185038201"/>
</p:tagLst>
</file>

<file path=ppt/tags/tag59.xml><?xml version="1.0" encoding="utf-8"?>
<p:tagLst xmlns:a="http://schemas.openxmlformats.org/drawingml/2006/main" xmlns:r="http://schemas.openxmlformats.org/officeDocument/2006/relationships" xmlns:p="http://schemas.openxmlformats.org/presentationml/2006/main">
  <p:tag name="MS_PLACEHOLDERID" val="PlaceholderID43482.6832060185030097"/>
</p:tagLst>
</file>

<file path=ppt/tags/tag60.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61.xml><?xml version="1.0" encoding="utf-8"?>
<p:tagLst xmlns:a="http://schemas.openxmlformats.org/drawingml/2006/main" xmlns:r="http://schemas.openxmlformats.org/officeDocument/2006/relationships" xmlns:p="http://schemas.openxmlformats.org/presentationml/2006/main">
  <p:tag name="MS_PLACEHOLDERID" val="PlaceholderID43482.6832175926097982"/>
</p:tagLst>
</file>

<file path=ppt/tags/tag62.xml><?xml version="1.0" encoding="utf-8"?>
<p:tagLst xmlns:a="http://schemas.openxmlformats.org/drawingml/2006/main" xmlns:r="http://schemas.openxmlformats.org/officeDocument/2006/relationships" xmlns:p="http://schemas.openxmlformats.org/presentationml/2006/main">
  <p:tag name="MS_PLACEHOLDERID" val="PlaceholderID43482.6832175926040137"/>
</p:tagLst>
</file>

<file path=ppt/tags/tag63.xml><?xml version="1.0" encoding="utf-8"?>
<p:tagLst xmlns:a="http://schemas.openxmlformats.org/drawingml/2006/main" xmlns:r="http://schemas.openxmlformats.org/officeDocument/2006/relationships" xmlns:p="http://schemas.openxmlformats.org/presentationml/2006/main">
  <p:tag name="MS_PLACEHOLDERID" val="PlaceholderID43482.6832175926027827"/>
</p:tagLst>
</file>

<file path=ppt/tags/tag64.xml><?xml version="1.0" encoding="utf-8"?>
<p:tagLst xmlns:a="http://schemas.openxmlformats.org/drawingml/2006/main" xmlns:r="http://schemas.openxmlformats.org/officeDocument/2006/relationships" xmlns:p="http://schemas.openxmlformats.org/presentationml/2006/main">
  <p:tag name="MS_PLACEHOLDERID" val="PlaceholderID43482.6832175926016044"/>
</p:tagLst>
</file>

<file path=ppt/tags/tag65.xml><?xml version="1.0" encoding="utf-8"?>
<p:tagLst xmlns:a="http://schemas.openxmlformats.org/drawingml/2006/main" xmlns:r="http://schemas.openxmlformats.org/officeDocument/2006/relationships" xmlns:p="http://schemas.openxmlformats.org/presentationml/2006/main">
  <p:tag name="MS_PLACEHOLDERID" val="PlaceholderID43482.6832175926016282"/>
</p:tagLst>
</file>

<file path=ppt/tags/tag66.xml><?xml version="1.0" encoding="utf-8"?>
<p:tagLst xmlns:a="http://schemas.openxmlformats.org/drawingml/2006/main" xmlns:r="http://schemas.openxmlformats.org/officeDocument/2006/relationships" xmlns:p="http://schemas.openxmlformats.org/presentationml/2006/main">
  <p:tag name="MS_PLACEHOLDERID" val="PlaceholderID43482.6832175926064658"/>
</p:tagLst>
</file>

<file path=ppt/tags/tag67.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68.xml><?xml version="1.0" encoding="utf-8"?>
<p:tagLst xmlns:a="http://schemas.openxmlformats.org/drawingml/2006/main" xmlns:r="http://schemas.openxmlformats.org/officeDocument/2006/relationships" xmlns:p="http://schemas.openxmlformats.org/presentationml/2006/main">
  <p:tag name="MS_PLACEHOLDERID" val="PlaceholderID43482.6832291667041276"/>
</p:tagLst>
</file>

<file path=ppt/tags/tag69.xml><?xml version="1.0" encoding="utf-8"?>
<p:tagLst xmlns:a="http://schemas.openxmlformats.org/drawingml/2006/main" xmlns:r="http://schemas.openxmlformats.org/officeDocument/2006/relationships" xmlns:p="http://schemas.openxmlformats.org/presentationml/2006/main">
  <p:tag name="MS_PLACEHOLDERID" val="PlaceholderID43482.6832291667071273"/>
</p:tagLst>
</file>

<file path=ppt/tags/tag70.xml><?xml version="1.0" encoding="utf-8"?>
<p:tagLst xmlns:a="http://schemas.openxmlformats.org/drawingml/2006/main" xmlns:r="http://schemas.openxmlformats.org/officeDocument/2006/relationships" xmlns:p="http://schemas.openxmlformats.org/presentationml/2006/main">
  <p:tag name="MS_PLACEHOLDERID" val="PlaceholderID43482.6832291667032620"/>
</p:tagLst>
</file>

<file path=ppt/tags/tag71.xml><?xml version="1.0" encoding="utf-8"?>
<p:tagLst xmlns:a="http://schemas.openxmlformats.org/drawingml/2006/main" xmlns:r="http://schemas.openxmlformats.org/officeDocument/2006/relationships" xmlns:p="http://schemas.openxmlformats.org/presentationml/2006/main">
  <p:tag name="MS_PLACEHOLDERID" val="PlaceholderID43482.6832291667063317"/>
</p:tagLst>
</file>

<file path=ppt/tags/tag72.xml><?xml version="1.0" encoding="utf-8"?>
<p:tagLst xmlns:a="http://schemas.openxmlformats.org/drawingml/2006/main" xmlns:r="http://schemas.openxmlformats.org/officeDocument/2006/relationships" xmlns:p="http://schemas.openxmlformats.org/presentationml/2006/main">
  <p:tag name="MS_PLACEHOLDERID" val="PlaceholderID43482.6832291667020756"/>
</p:tagLst>
</file>

<file path=ppt/tags/tag73.xml><?xml version="1.0" encoding="utf-8"?>
<p:tagLst xmlns:a="http://schemas.openxmlformats.org/drawingml/2006/main" xmlns:r="http://schemas.openxmlformats.org/officeDocument/2006/relationships" xmlns:p="http://schemas.openxmlformats.org/presentationml/2006/main">
  <p:tag name="MS_PLACEHOLDERID" val="PlaceholderID43482.6832291667018601"/>
</p:tagLst>
</file>

<file path=ppt/tags/tag74.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75.xml><?xml version="1.0" encoding="utf-8"?>
<p:tagLst xmlns:a="http://schemas.openxmlformats.org/drawingml/2006/main" xmlns:r="http://schemas.openxmlformats.org/officeDocument/2006/relationships" xmlns:p="http://schemas.openxmlformats.org/presentationml/2006/main">
  <p:tag name="MS_PLACEHOLDERID" val="PlaceholderID43482.683275463008071"/>
</p:tagLst>
</file>

<file path=ppt/tags/tag76.xml><?xml version="1.0" encoding="utf-8"?>
<p:tagLst xmlns:a="http://schemas.openxmlformats.org/drawingml/2006/main" xmlns:r="http://schemas.openxmlformats.org/officeDocument/2006/relationships" xmlns:p="http://schemas.openxmlformats.org/presentationml/2006/main">
  <p:tag name="MS_PLACEHOLDERID" val="PlaceholderID43482.683275463045797"/>
</p:tagLst>
</file>

<file path=ppt/tags/tag77.xml><?xml version="1.0" encoding="utf-8"?>
<p:tagLst xmlns:a="http://schemas.openxmlformats.org/drawingml/2006/main" xmlns:r="http://schemas.openxmlformats.org/officeDocument/2006/relationships" xmlns:p="http://schemas.openxmlformats.org/presentationml/2006/main">
  <p:tag name="MS_PLACEHOLDERID" val="PlaceholderID43482.683275463090572"/>
</p:tagLst>
</file>

<file path=ppt/tags/tag78.xml><?xml version="1.0" encoding="utf-8"?>
<p:tagLst xmlns:a="http://schemas.openxmlformats.org/drawingml/2006/main" xmlns:r="http://schemas.openxmlformats.org/officeDocument/2006/relationships" xmlns:p="http://schemas.openxmlformats.org/presentationml/2006/main">
  <p:tag name="MS_PLACEHOLDERID" val="PlaceholderID43482.683275463026136"/>
</p:tagLst>
</file>

<file path=ppt/tags/tag79.xml><?xml version="1.0" encoding="utf-8"?>
<p:tagLst xmlns:a="http://schemas.openxmlformats.org/drawingml/2006/main" xmlns:r="http://schemas.openxmlformats.org/officeDocument/2006/relationships" xmlns:p="http://schemas.openxmlformats.org/presentationml/2006/main">
  <p:tag name="MS_PLACEHOLDERID" val="PlaceholderID43482.683275463078521"/>
</p:tagLst>
</file>

<file path=ppt/tags/tag80.xml><?xml version="1.0" encoding="utf-8"?>
<p:tagLst xmlns:a="http://schemas.openxmlformats.org/drawingml/2006/main" xmlns:r="http://schemas.openxmlformats.org/officeDocument/2006/relationships" xmlns:p="http://schemas.openxmlformats.org/presentationml/2006/main">
  <p:tag name="MS_PLACEHOLDERID" val="PlaceholderID43482.683275463037890"/>
</p:tagLst>
</file>

<file path=ppt/tags/tag81.xml><?xml version="1.0" encoding="utf-8"?>
<p:tagLst xmlns:a="http://schemas.openxmlformats.org/drawingml/2006/main" xmlns:r="http://schemas.openxmlformats.org/officeDocument/2006/relationships" xmlns:p="http://schemas.openxmlformats.org/presentationml/2006/main">
  <p:tag name="MS_PLACEHOLDERID" val="PlaceholderID43482.683275463028966"/>
</p:tagLst>
</file>

<file path=ppt/tags/tag82.xml><?xml version="1.0" encoding="utf-8"?>
<p:tagLst xmlns:a="http://schemas.openxmlformats.org/drawingml/2006/main" xmlns:r="http://schemas.openxmlformats.org/officeDocument/2006/relationships" xmlns:p="http://schemas.openxmlformats.org/presentationml/2006/main">
  <p:tag name="MS_PLACEHOLDERID" val="PlaceholderID43482.683275463091937"/>
</p:tagLst>
</file>

<file path=ppt/tags/tag83.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84.xml><?xml version="1.0" encoding="utf-8"?>
<p:tagLst xmlns:a="http://schemas.openxmlformats.org/drawingml/2006/main" xmlns:r="http://schemas.openxmlformats.org/officeDocument/2006/relationships" xmlns:p="http://schemas.openxmlformats.org/presentationml/2006/main">
  <p:tag name="MS_PLACEHOLDERID" val="PlaceholderID43482.683287037062764"/>
</p:tagLst>
</file>

<file path=ppt/tags/tag85.xml><?xml version="1.0" encoding="utf-8"?>
<p:tagLst xmlns:a="http://schemas.openxmlformats.org/drawingml/2006/main" xmlns:r="http://schemas.openxmlformats.org/officeDocument/2006/relationships" xmlns:p="http://schemas.openxmlformats.org/presentationml/2006/main">
  <p:tag name="MS_PLACEHOLDERID" val="PlaceholderID43482.683287037042845"/>
</p:tagLst>
</file>

<file path=ppt/tags/tag86.xml><?xml version="1.0" encoding="utf-8"?>
<p:tagLst xmlns:a="http://schemas.openxmlformats.org/drawingml/2006/main" xmlns:r="http://schemas.openxmlformats.org/officeDocument/2006/relationships" xmlns:p="http://schemas.openxmlformats.org/presentationml/2006/main">
  <p:tag name="MS_PLACEHOLDERID" val="PlaceholderID43482.683287037009797"/>
</p:tagLst>
</file>

<file path=ppt/tags/tag87.xml><?xml version="1.0" encoding="utf-8"?>
<p:tagLst xmlns:a="http://schemas.openxmlformats.org/drawingml/2006/main" xmlns:r="http://schemas.openxmlformats.org/officeDocument/2006/relationships" xmlns:p="http://schemas.openxmlformats.org/presentationml/2006/main">
  <p:tag name="MS_PLACEHOLDERID" val="PlaceholderID43482.683287037056104"/>
</p:tagLst>
</file>

<file path=ppt/tags/tag88.xml><?xml version="1.0" encoding="utf-8"?>
<p:tagLst xmlns:a="http://schemas.openxmlformats.org/drawingml/2006/main" xmlns:r="http://schemas.openxmlformats.org/officeDocument/2006/relationships" xmlns:p="http://schemas.openxmlformats.org/presentationml/2006/main">
  <p:tag name="MS_PLACEHOLDERID" val="PlaceholderID43482.683287037069448"/>
</p:tagLst>
</file>

<file path=ppt/tags/tag89.xml><?xml version="1.0" encoding="utf-8"?>
<p:tagLst xmlns:a="http://schemas.openxmlformats.org/drawingml/2006/main" xmlns:r="http://schemas.openxmlformats.org/officeDocument/2006/relationships" xmlns:p="http://schemas.openxmlformats.org/presentationml/2006/main">
  <p:tag name="MS_PLACEHOLDERID" val="PlaceholderID43482.683287037091371"/>
</p:tagLst>
</file>

<file path=ppt/tags/tag90.xml><?xml version="1.0" encoding="utf-8"?>
<p:tagLst xmlns:a="http://schemas.openxmlformats.org/drawingml/2006/main" xmlns:r="http://schemas.openxmlformats.org/officeDocument/2006/relationships" xmlns:p="http://schemas.openxmlformats.org/presentationml/2006/main">
  <p:tag name="MS_PLACEHOLDERID" val="PlaceholderID43482.683287037083481"/>
</p:tagLst>
</file>

<file path=ppt/tags/tag91.xml><?xml version="1.0" encoding="utf-8"?>
<p:tagLst xmlns:a="http://schemas.openxmlformats.org/drawingml/2006/main" xmlns:r="http://schemas.openxmlformats.org/officeDocument/2006/relationships" xmlns:p="http://schemas.openxmlformats.org/presentationml/2006/main">
  <p:tag name="MS_PLACEHOLDERID" val="PlaceholderID43482.683287037002262"/>
</p:tagLst>
</file>

<file path=ppt/tags/tag92.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93.xml><?xml version="1.0" encoding="utf-8"?>
<p:tagLst xmlns:a="http://schemas.openxmlformats.org/drawingml/2006/main" xmlns:r="http://schemas.openxmlformats.org/officeDocument/2006/relationships" xmlns:p="http://schemas.openxmlformats.org/presentationml/2006/main">
  <p:tag name="MS_PLACEHOLDERID" val="PlaceholderID43482.6832986111091616"/>
</p:tagLst>
</file>

<file path=ppt/tags/tag94.xml><?xml version="1.0" encoding="utf-8"?>
<p:tagLst xmlns:a="http://schemas.openxmlformats.org/drawingml/2006/main" xmlns:r="http://schemas.openxmlformats.org/officeDocument/2006/relationships" xmlns:p="http://schemas.openxmlformats.org/presentationml/2006/main">
  <p:tag name="MS_PLACEHOLDERID" val="PlaceholderID43482.6832986111043026"/>
</p:tagLst>
</file>

<file path=ppt/tags/tag95.xml><?xml version="1.0" encoding="utf-8"?>
<p:tagLst xmlns:a="http://schemas.openxmlformats.org/drawingml/2006/main" xmlns:r="http://schemas.openxmlformats.org/officeDocument/2006/relationships" xmlns:p="http://schemas.openxmlformats.org/presentationml/2006/main">
  <p:tag name="MS_PLACEHOLDERID" val="PlaceholderID43482.6832986111067794"/>
</p:tagLst>
</file>

<file path=ppt/tags/tag96.xml><?xml version="1.0" encoding="utf-8"?>
<p:tagLst xmlns:a="http://schemas.openxmlformats.org/drawingml/2006/main" xmlns:r="http://schemas.openxmlformats.org/officeDocument/2006/relationships" xmlns:p="http://schemas.openxmlformats.org/presentationml/2006/main">
  <p:tag name="MS_PLACEHOLDERID" val="PlaceholderID43482.6832986111050245"/>
</p:tagLst>
</file>

<file path=ppt/tags/tag97.xml><?xml version="1.0" encoding="utf-8"?>
<p:tagLst xmlns:a="http://schemas.openxmlformats.org/drawingml/2006/main" xmlns:r="http://schemas.openxmlformats.org/officeDocument/2006/relationships" xmlns:p="http://schemas.openxmlformats.org/presentationml/2006/main">
  <p:tag name="MS_PLACEHOLDERID" val="PlaceholderID43482.6832986111051373"/>
</p:tagLst>
</file>

<file path=ppt/tags/tag98.xml><?xml version="1.0" encoding="utf-8"?>
<p:tagLst xmlns:a="http://schemas.openxmlformats.org/drawingml/2006/main" xmlns:r="http://schemas.openxmlformats.org/officeDocument/2006/relationships" xmlns:p="http://schemas.openxmlformats.org/presentationml/2006/main">
  <p:tag name="MS_PLACEHOLDERID" val="PlaceholderID43482.6832986111046298"/>
</p:tagLst>
</file>

<file path=ppt/tags/tag99.xml><?xml version="1.0" encoding="utf-8"?>
<p:tagLst xmlns:a="http://schemas.openxmlformats.org/drawingml/2006/main" xmlns:r="http://schemas.openxmlformats.org/officeDocument/2006/relationships" xmlns:p="http://schemas.openxmlformats.org/presentationml/2006/main">
  <p:tag name="MS_PLACEHOLDERID" val="PlaceholderID43482.6832986111035347"/>
</p:tagLst>
</file>

<file path=ppt/tags/tag100.xml><?xml version="1.0" encoding="utf-8"?>
<p:tagLst xmlns:a="http://schemas.openxmlformats.org/drawingml/2006/main" xmlns:r="http://schemas.openxmlformats.org/officeDocument/2006/relationships" xmlns:p="http://schemas.openxmlformats.org/presentationml/2006/main">
  <p:tag name="MS_PLACEHOLDERID" val="PlaceholderID43482.6832986111040483"/>
</p:tagLst>
</file>

<file path=ppt/tags/tag101.xml><?xml version="1.0" encoding="utf-8"?>
<p:tagLst xmlns:a="http://schemas.openxmlformats.org/drawingml/2006/main" xmlns:r="http://schemas.openxmlformats.org/officeDocument/2006/relationships" xmlns:p="http://schemas.openxmlformats.org/presentationml/2006/main">
  <p:tag name="MS_PLACEHOLDERID" val="PlaceholderID43482.6832986111026973"/>
</p:tagLst>
</file>

<file path=ppt/tags/tag102.xml><?xml version="1.0" encoding="utf-8"?>
<p:tagLst xmlns:a="http://schemas.openxmlformats.org/drawingml/2006/main" xmlns:r="http://schemas.openxmlformats.org/officeDocument/2006/relationships" xmlns:p="http://schemas.openxmlformats.org/presentationml/2006/main">
  <p:tag name="MS_PLACEHOLDERID" val="PlaceholderID43482.6832986111005559"/>
</p:tagLst>
</file>

<file path=ppt/tags/tag103.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104.xml><?xml version="1.0" encoding="utf-8"?>
<p:tagLst xmlns:a="http://schemas.openxmlformats.org/drawingml/2006/main" xmlns:r="http://schemas.openxmlformats.org/officeDocument/2006/relationships" xmlns:p="http://schemas.openxmlformats.org/presentationml/2006/main">
  <p:tag name="MS_PLACEHOLDERID" val="PlaceholderID43482.6833217593097907"/>
</p:tagLst>
</file>

<file path=ppt/tags/tag105.xml><?xml version="1.0" encoding="utf-8"?>
<p:tagLst xmlns:a="http://schemas.openxmlformats.org/drawingml/2006/main" xmlns:r="http://schemas.openxmlformats.org/officeDocument/2006/relationships" xmlns:p="http://schemas.openxmlformats.org/presentationml/2006/main">
  <p:tag name="MS_PLACEHOLDERID" val="PlaceholderID43482.6833217593006091"/>
</p:tagLst>
</file>

<file path=ppt/tags/tag106.xml><?xml version="1.0" encoding="utf-8"?>
<p:tagLst xmlns:a="http://schemas.openxmlformats.org/drawingml/2006/main" xmlns:r="http://schemas.openxmlformats.org/officeDocument/2006/relationships" xmlns:p="http://schemas.openxmlformats.org/presentationml/2006/main">
  <p:tag name="MS_PLACEHOLDERID" val="PlaceholderID43467.5022916667096195"/>
  <p:tag name="STYLEXMLFILE" val="Default Style List"/>
</p:tagLst>
</file>

<file path=ppt/tags/tag107.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108.xml><?xml version="1.0" encoding="utf-8"?>
<p:tagLst xmlns:a="http://schemas.openxmlformats.org/drawingml/2006/main" xmlns:r="http://schemas.openxmlformats.org/officeDocument/2006/relationships" xmlns:p="http://schemas.openxmlformats.org/presentationml/2006/main">
  <p:tag name="MS_PLACEHOLDERID" val="PlaceholderID43482.6833333333036499"/>
</p:tagLst>
</file>

<file path=ppt/tags/tag109.xml><?xml version="1.0" encoding="utf-8"?>
<p:tagLst xmlns:a="http://schemas.openxmlformats.org/drawingml/2006/main" xmlns:r="http://schemas.openxmlformats.org/officeDocument/2006/relationships" xmlns:p="http://schemas.openxmlformats.org/presentationml/2006/main">
  <p:tag name="MS_PLACEHOLDERID" val="PlaceholderID43482.6833333333048989"/>
</p:tagLst>
</file>

<file path=ppt/tags/tag110.xml><?xml version="1.0" encoding="utf-8"?>
<p:tagLst xmlns:a="http://schemas.openxmlformats.org/drawingml/2006/main" xmlns:r="http://schemas.openxmlformats.org/officeDocument/2006/relationships" xmlns:p="http://schemas.openxmlformats.org/presentationml/2006/main">
  <p:tag name="MS_PLACEHOLDERID" val="PlaceholderID43482.6833333333015566"/>
  <p:tag name="STYLEXMLFILE" val="CV Styles"/>
</p:tagLst>
</file>

<file path=ppt/tags/tag111.xml><?xml version="1.0" encoding="utf-8"?>
<p:tagLst xmlns:a="http://schemas.openxmlformats.org/drawingml/2006/main" xmlns:r="http://schemas.openxmlformats.org/officeDocument/2006/relationships" xmlns:p="http://schemas.openxmlformats.org/presentationml/2006/main">
  <p:tag name="MS_PLACEHOLDERID" val="PlaceholderID43482.6833333333047445"/>
  <p:tag name="STYLEXMLFILE" val="CV Title"/>
</p:tagLst>
</file>

<file path=ppt/tags/tag112.xml><?xml version="1.0" encoding="utf-8"?>
<p:tagLst xmlns:a="http://schemas.openxmlformats.org/drawingml/2006/main" xmlns:r="http://schemas.openxmlformats.org/officeDocument/2006/relationships" xmlns:p="http://schemas.openxmlformats.org/presentationml/2006/main">
  <p:tag name="MS_PLACEHOLDERID" val="PlaceholderID43482.6833333333025726"/>
</p:tagLst>
</file>

<file path=ppt/tags/tag113.xml><?xml version="1.0" encoding="utf-8"?>
<p:tagLst xmlns:a="http://schemas.openxmlformats.org/drawingml/2006/main" xmlns:r="http://schemas.openxmlformats.org/officeDocument/2006/relationships" xmlns:p="http://schemas.openxmlformats.org/presentationml/2006/main">
  <p:tag name="MS_PLACEHOLDERID" val="PlaceholderID43482.6833333333062875"/>
</p:tagLst>
</file>

<file path=ppt/tags/tag114.xml><?xml version="1.0" encoding="utf-8"?>
<p:tagLst xmlns:a="http://schemas.openxmlformats.org/drawingml/2006/main" xmlns:r="http://schemas.openxmlformats.org/officeDocument/2006/relationships" xmlns:p="http://schemas.openxmlformats.org/presentationml/2006/main">
  <p:tag name="MS_PLACEHOLDERID" val="PlaceholderID43482.6833333333054207"/>
  <p:tag name="STYLEXMLFILE" val="CV Styles"/>
</p:tagLst>
</file>

<file path=ppt/tags/tag115.xml><?xml version="1.0" encoding="utf-8"?>
<p:tagLst xmlns:a="http://schemas.openxmlformats.org/drawingml/2006/main" xmlns:r="http://schemas.openxmlformats.org/officeDocument/2006/relationships" xmlns:p="http://schemas.openxmlformats.org/presentationml/2006/main">
  <p:tag name="MS_PLACEHOLDERID" val="PlaceholderID43482.6833333333015630"/>
  <p:tag name="STYLEXMLFILE" val="CV Title"/>
</p:tagLst>
</file>

<file path=ppt/tags/tag116.xml><?xml version="1.0" encoding="utf-8"?>
<p:tagLst xmlns:a="http://schemas.openxmlformats.org/drawingml/2006/main" xmlns:r="http://schemas.openxmlformats.org/officeDocument/2006/relationships" xmlns:p="http://schemas.openxmlformats.org/presentationml/2006/main">
  <p:tag name="MS_PLACEHOLDERID" val="PlaceholderID43482.6833333333093854"/>
</p:tagLst>
</file>

<file path=ppt/tags/tag117.xml><?xml version="1.0" encoding="utf-8"?>
<p:tagLst xmlns:a="http://schemas.openxmlformats.org/drawingml/2006/main" xmlns:r="http://schemas.openxmlformats.org/officeDocument/2006/relationships" xmlns:p="http://schemas.openxmlformats.org/presentationml/2006/main">
  <p:tag name="MS_PLACEHOLDERID" val="PlaceholderID43482.6833333333065449"/>
</p:tagLst>
</file>

<file path=ppt/tags/tag118.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119.xml><?xml version="1.0" encoding="utf-8"?>
<p:tagLst xmlns:a="http://schemas.openxmlformats.org/drawingml/2006/main" xmlns:r="http://schemas.openxmlformats.org/officeDocument/2006/relationships" xmlns:p="http://schemas.openxmlformats.org/presentationml/2006/main">
  <p:tag name="MS_PLACEHOLDERID" val="PlaceholderID43482.6833564815050608"/>
</p:tagLst>
</file>

<file path=ppt/tags/tag120.xml><?xml version="1.0" encoding="utf-8"?>
<p:tagLst xmlns:a="http://schemas.openxmlformats.org/drawingml/2006/main" xmlns:r="http://schemas.openxmlformats.org/officeDocument/2006/relationships" xmlns:p="http://schemas.openxmlformats.org/presentationml/2006/main">
  <p:tag name="MS_PLACEHOLDERID" val="PlaceholderID43467.5021527778079048"/>
  <p:tag name="STYLEXMLFILE" val="Quote Slide"/>
</p:tagLst>
</file>

<file path=ppt/tags/tag121.xml><?xml version="1.0" encoding="utf-8"?>
<p:tagLst xmlns:a="http://schemas.openxmlformats.org/drawingml/2006/main" xmlns:r="http://schemas.openxmlformats.org/officeDocument/2006/relationships" xmlns:p="http://schemas.openxmlformats.org/presentationml/2006/main">
  <p:tag name="MS_PLACEHOLDERID" val="PlaceholderID43482.6833564815010737"/>
</p:tagLst>
</file>

<file path=ppt/tags/tag122.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123.xml><?xml version="1.0" encoding="utf-8"?>
<p:tagLst xmlns:a="http://schemas.openxmlformats.org/drawingml/2006/main" xmlns:r="http://schemas.openxmlformats.org/officeDocument/2006/relationships" xmlns:p="http://schemas.openxmlformats.org/presentationml/2006/main">
  <p:tag name="MS_PLACEHOLDERID" val="PlaceholderID43482.6834027778078399"/>
</p:tagLst>
</file>

<file path=ppt/tags/tag124.xml><?xml version="1.0" encoding="utf-8"?>
<p:tagLst xmlns:a="http://schemas.openxmlformats.org/drawingml/2006/main" xmlns:r="http://schemas.openxmlformats.org/officeDocument/2006/relationships" xmlns:p="http://schemas.openxmlformats.org/presentationml/2006/main">
  <p:tag name="MS_PLACEHOLDERID" val="PlaceholderID43482.6834027778075368"/>
</p:tagLst>
</file>

<file path=ppt/tags/tag125.xml><?xml version="1.0" encoding="utf-8"?>
<p:tagLst xmlns:a="http://schemas.openxmlformats.org/drawingml/2006/main" xmlns:r="http://schemas.openxmlformats.org/officeDocument/2006/relationships" xmlns:p="http://schemas.openxmlformats.org/presentationml/2006/main">
  <p:tag name="MS_PLACEHOLDERID" val="PlaceholderID43482.6834027778059609"/>
</p:tagLst>
</file>

<file path=ppt/tags/tag126.xml><?xml version="1.0" encoding="utf-8"?>
<p:tagLst xmlns:a="http://schemas.openxmlformats.org/drawingml/2006/main" xmlns:r="http://schemas.openxmlformats.org/officeDocument/2006/relationships" xmlns:p="http://schemas.openxmlformats.org/presentationml/2006/main">
  <p:tag name="MS_PLACEHOLDERID" val="PlaceholderID43482.6834027778083273"/>
</p:tagLst>
</file>

<file path=ppt/tags/tag127.xml><?xml version="1.0" encoding="utf-8"?>
<p:tagLst xmlns:a="http://schemas.openxmlformats.org/drawingml/2006/main" xmlns:r="http://schemas.openxmlformats.org/officeDocument/2006/relationships" xmlns:p="http://schemas.openxmlformats.org/presentationml/2006/main">
  <p:tag name="MS_PLACEHOLDERID" val="PlaceholderID43482.6834027778001875"/>
</p:tagLst>
</file>

<file path=ppt/tags/tag128.xml><?xml version="1.0" encoding="utf-8"?>
<p:tagLst xmlns:a="http://schemas.openxmlformats.org/drawingml/2006/main" xmlns:r="http://schemas.openxmlformats.org/officeDocument/2006/relationships" xmlns:p="http://schemas.openxmlformats.org/presentationml/2006/main">
  <p:tag name="MS_PLACEHOLDERID" val="PlaceholderID43482.6834027778021036"/>
</p:tagLst>
</file>

<file path=ppt/tags/tag129.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130.xml><?xml version="1.0" encoding="utf-8"?>
<p:tagLst xmlns:a="http://schemas.openxmlformats.org/drawingml/2006/main" xmlns:r="http://schemas.openxmlformats.org/officeDocument/2006/relationships" xmlns:p="http://schemas.openxmlformats.org/presentationml/2006/main">
  <p:tag name="MS_PLACEHOLDERID" val="PlaceholderID43482.6834375010545"/>
</p:tagLst>
</file>

<file path=ppt/tags/tag131.xml><?xml version="1.0" encoding="utf-8"?>
<p:tagLst xmlns:a="http://schemas.openxmlformats.org/drawingml/2006/main" xmlns:r="http://schemas.openxmlformats.org/officeDocument/2006/relationships" xmlns:p="http://schemas.openxmlformats.org/presentationml/2006/main">
  <p:tag name="MS_PLACEHOLDERID" val="PlaceholderID43482.6834375033169"/>
</p:tagLst>
</file>

<file path=ppt/tags/tag132.xml><?xml version="1.0" encoding="utf-8"?>
<p:tagLst xmlns:a="http://schemas.openxmlformats.org/drawingml/2006/main" xmlns:r="http://schemas.openxmlformats.org/officeDocument/2006/relationships" xmlns:p="http://schemas.openxmlformats.org/presentationml/2006/main">
  <p:tag name="MS_PLACEHOLDERID" val="PlaceholderID43482.6834375012824"/>
</p:tagLst>
</file>

<file path=ppt/tags/tag133.xml><?xml version="1.0" encoding="utf-8"?>
<p:tagLst xmlns:a="http://schemas.openxmlformats.org/drawingml/2006/main" xmlns:r="http://schemas.openxmlformats.org/officeDocument/2006/relationships" xmlns:p="http://schemas.openxmlformats.org/presentationml/2006/main">
  <p:tag name="MS_PLACEHOLDERID" val="PlaceholderID43482.6834375000024"/>
</p:tagLst>
</file>

<file path=ppt/tags/tag134.xml><?xml version="1.0" encoding="utf-8"?>
<p:tagLst xmlns:a="http://schemas.openxmlformats.org/drawingml/2006/main" xmlns:r="http://schemas.openxmlformats.org/officeDocument/2006/relationships" xmlns:p="http://schemas.openxmlformats.org/presentationml/2006/main">
  <p:tag name="MS_PLACEHOLDERID" val="PlaceholderID43482.6834490741082741"/>
</p:tagLst>
</file>

<file path=ppt/tags/tag135.xml><?xml version="1.0" encoding="utf-8"?>
<p:tagLst xmlns:a="http://schemas.openxmlformats.org/drawingml/2006/main" xmlns:r="http://schemas.openxmlformats.org/officeDocument/2006/relationships" xmlns:p="http://schemas.openxmlformats.org/presentationml/2006/main">
  <p:tag name="PLACEHOLDERAUTOMATIONTAG" val="Footer"/>
  <p:tag name="MS_PLACEHOLDERID" val="PlaceholderID43483.5515625070554"/>
</p:tagLst>
</file>

<file path=ppt/tags/tag136.xml><?xml version="1.0" encoding="utf-8"?>
<p:tagLst xmlns:a="http://schemas.openxmlformats.org/drawingml/2006/main" xmlns:r="http://schemas.openxmlformats.org/officeDocument/2006/relationships" xmlns:p="http://schemas.openxmlformats.org/presentationml/2006/main">
  <p:tag name="MS_PLACEHOLDERID" val="PlaceholderID43524.6572106481070554"/>
</p:tagLst>
</file>

<file path=ppt/tags/tag137.xml><?xml version="1.0" encoding="utf-8"?>
<p:tagLst xmlns:a="http://schemas.openxmlformats.org/drawingml/2006/main" xmlns:r="http://schemas.openxmlformats.org/officeDocument/2006/relationships" xmlns:p="http://schemas.openxmlformats.org/presentationml/2006/main">
  <p:tag name="MS_PLACEHOLDERID" val="PlaceholderID43524.6572106481057951"/>
</p:tagLst>
</file>

<file path=ppt/tags/tag138.xml><?xml version="1.0" encoding="utf-8"?>
<p:tagLst xmlns:a="http://schemas.openxmlformats.org/drawingml/2006/main" xmlns:r="http://schemas.openxmlformats.org/officeDocument/2006/relationships" xmlns:p="http://schemas.openxmlformats.org/presentationml/2006/main">
  <p:tag name="MS_PLACEHOLDERID" val="PlaceholderID43482.6821527778001401"/>
</p:tagLst>
</file>

<file path=ppt/tags/tag139.xml><?xml version="1.0" encoding="utf-8"?>
<p:tagLst xmlns:a="http://schemas.openxmlformats.org/drawingml/2006/main" xmlns:r="http://schemas.openxmlformats.org/officeDocument/2006/relationships" xmlns:p="http://schemas.openxmlformats.org/presentationml/2006/main">
  <p:tag name="PLACEHOLDERAUTOMATIONTAG" val="LegalEntity"/>
</p:tagLst>
</file>

<file path=ppt/tags/tag140.xml><?xml version="1.0" encoding="utf-8"?>
<p:tagLst xmlns:a="http://schemas.openxmlformats.org/drawingml/2006/main" xmlns:r="http://schemas.openxmlformats.org/officeDocument/2006/relationships" xmlns:p="http://schemas.openxmlformats.org/presentationml/2006/main">
  <p:tag name="PLACEHOLDERAUTOMATIONTAG" val="CoverDate"/>
</p:tagLst>
</file>

<file path=ppt/tags/tag141.xml><?xml version="1.0" encoding="utf-8"?>
<p:tagLst xmlns:a="http://schemas.openxmlformats.org/drawingml/2006/main" xmlns:r="http://schemas.openxmlformats.org/officeDocument/2006/relationships" xmlns:p="http://schemas.openxmlformats.org/presentationml/2006/main">
  <p:tag name="STYLEXMLFILE" val="Cover Title"/>
  <p:tag name="MS_PLACEHOLDERID" val="PlaceholderID43482.682037037030194"/>
</p:tagLst>
</file>

<file path=ppt/tags/tag142.xml><?xml version="1.0" encoding="utf-8"?>
<p:tagLst xmlns:a="http://schemas.openxmlformats.org/drawingml/2006/main" xmlns:r="http://schemas.openxmlformats.org/officeDocument/2006/relationships" xmlns:p="http://schemas.openxmlformats.org/presentationml/2006/main">
  <p:tag name="STYLEXMLFILE" val="Cover Styles"/>
  <p:tag name="MS_PLACEHOLDERID" val="PlaceholderID43482.682037037077474"/>
</p:tagLst>
</file>

<file path=ppt/tags/tag143.xml><?xml version="1.0" encoding="utf-8"?>
<p:tagLst xmlns:a="http://schemas.openxmlformats.org/drawingml/2006/main" xmlns:r="http://schemas.openxmlformats.org/officeDocument/2006/relationships" xmlns:p="http://schemas.openxmlformats.org/presentationml/2006/main">
  <p:tag name="PLACEHOLDERAUTOMATIONTAG" val="COVERIMAGE"/>
</p:tagLst>
</file>

<file path=ppt/tags/tag144.xml><?xml version="1.0" encoding="utf-8"?>
<p:tagLst xmlns:a="http://schemas.openxmlformats.org/drawingml/2006/main" xmlns:r="http://schemas.openxmlformats.org/officeDocument/2006/relationships" xmlns:p="http://schemas.openxmlformats.org/presentationml/2006/main">
  <p:tag name="MS_PLACEHOLDERID" val="PlaceholderID43482.682037037053342"/>
</p:tagLst>
</file>

<file path=ppt/tags/tag145.xml><?xml version="1.0" encoding="utf-8"?>
<p:tagLst xmlns:a="http://schemas.openxmlformats.org/drawingml/2006/main" xmlns:r="http://schemas.openxmlformats.org/officeDocument/2006/relationships" xmlns:p="http://schemas.openxmlformats.org/presentationml/2006/main">
  <p:tag name="STYLEXMLFILE" val="Cover Title"/>
  <p:tag name="MS_PLACEHOLDERID" val="PlaceholderID43482.682037037030194"/>
</p:tagLst>
</file>

<file path=ppt/tags/tag146.xml><?xml version="1.0" encoding="utf-8"?>
<p:tagLst xmlns:a="http://schemas.openxmlformats.org/drawingml/2006/main" xmlns:r="http://schemas.openxmlformats.org/officeDocument/2006/relationships" xmlns:p="http://schemas.openxmlformats.org/presentationml/2006/main">
  <p:tag name="STYLEXMLFILE" val="Cover Styles"/>
  <p:tag name="MS_PLACEHOLDERID" val="PlaceholderID43482.682037037077474"/>
</p:tagLst>
</file>

<file path=ppt/tags/tag147.xml><?xml version="1.0" encoding="utf-8"?>
<p:tagLst xmlns:a="http://schemas.openxmlformats.org/drawingml/2006/main" xmlns:r="http://schemas.openxmlformats.org/officeDocument/2006/relationships" xmlns:p="http://schemas.openxmlformats.org/presentationml/2006/main">
  <p:tag name="PLACEHOLDERAUTOMATIONTAG" val="LegalEntity"/>
</p:tagLst>
</file>

<file path=ppt/tags/tag148.xml><?xml version="1.0" encoding="utf-8"?>
<p:tagLst xmlns:a="http://schemas.openxmlformats.org/drawingml/2006/main" xmlns:r="http://schemas.openxmlformats.org/officeDocument/2006/relationships" xmlns:p="http://schemas.openxmlformats.org/presentationml/2006/main">
  <p:tag name="PLACEHOLDERAUTOMATIONTAG" val="CoverDate"/>
</p:tagLst>
</file>

<file path=ppt/tags/tag149.xml><?xml version="1.0" encoding="utf-8"?>
<p:tagLst xmlns:a="http://schemas.openxmlformats.org/drawingml/2006/main" xmlns:r="http://schemas.openxmlformats.org/officeDocument/2006/relationships" xmlns:p="http://schemas.openxmlformats.org/presentationml/2006/main">
  <p:tag name="MS_PLACEHOLDERID" val="PlaceholderID43482.6835300926008189"/>
</p:tagLst>
</file>

<file path=ppt/tags/tag150.xml><?xml version="1.0" encoding="utf-8"?>
<p:tagLst xmlns:a="http://schemas.openxmlformats.org/drawingml/2006/main" xmlns:r="http://schemas.openxmlformats.org/officeDocument/2006/relationships" xmlns:p="http://schemas.openxmlformats.org/presentationml/2006/main">
  <p:tag name="MS_PLACEHOLDERID" val="PlaceholderID43482.6835300926019192"/>
</p:tagLst>
</file>

<file path=ppt/tags/tag151.xml><?xml version="1.0" encoding="utf-8"?>
<p:tagLst xmlns:a="http://schemas.openxmlformats.org/drawingml/2006/main" xmlns:r="http://schemas.openxmlformats.org/officeDocument/2006/relationships" xmlns:p="http://schemas.openxmlformats.org/presentationml/2006/main">
  <p:tag name="MS_PLACEHOLDERID" val="PlaceholderID43482.6835300926067891"/>
</p:tagLst>
</file>

<file path=ppt/tags/tag152.xml><?xml version="1.0" encoding="utf-8"?>
<p:tagLst xmlns:a="http://schemas.openxmlformats.org/drawingml/2006/main" xmlns:r="http://schemas.openxmlformats.org/officeDocument/2006/relationships" xmlns:p="http://schemas.openxmlformats.org/presentationml/2006/main">
  <p:tag name="PLACEHOLDERAUTOMATIONTAG" val="Disclaimer"/>
  <p:tag name="MS_PLACEHOLDERID" val="placeholderID2_41271.7"/>
</p:tagLst>
</file>

<file path=ppt/tags/tag153.xml><?xml version="1.0" encoding="utf-8"?>
<p:tagLst xmlns:a="http://schemas.openxmlformats.org/drawingml/2006/main" xmlns:r="http://schemas.openxmlformats.org/officeDocument/2006/relationships" xmlns:p="http://schemas.openxmlformats.org/presentationml/2006/main">
  <p:tag name="SLIDELAYOUTNAME" val="NRF_Presentation cover and image"/>
  <p:tag name="SLIDEAUTOMATIONTYPE" val="Cover"/>
  <p:tag name="AUTOMATIONTAG" val="NRF_Presentation cover"/>
  <p:tag name="SLIDETOCOUTLINELEVEL" val="2"/>
  <p:tag name="SLIDEPROJECTVERSION" val="6.5.31"/>
  <p:tag name="SLIDEISINMEDIASTERLINGPROJECT" val="True"/>
</p:tagLst>
</file>

<file path=ppt/tags/tag154.xml><?xml version="1.0" encoding="utf-8"?>
<p:tagLst xmlns:a="http://schemas.openxmlformats.org/drawingml/2006/main" xmlns:r="http://schemas.openxmlformats.org/officeDocument/2006/relationships" xmlns:p="http://schemas.openxmlformats.org/presentationml/2006/main">
  <p:tag name="STYLEXMLFILE" val="Cover Title"/>
  <p:tag name="MS_PLACEHOLDERID" val="PlaceholderID43482.682037037030194"/>
</p:tagLst>
</file>

<file path=ppt/tags/tag155.xml><?xml version="1.0" encoding="utf-8"?>
<p:tagLst xmlns:a="http://schemas.openxmlformats.org/drawingml/2006/main" xmlns:r="http://schemas.openxmlformats.org/officeDocument/2006/relationships" xmlns:p="http://schemas.openxmlformats.org/presentationml/2006/main">
  <p:tag name="STYLEXMLFILE" val="Cover Styles"/>
  <p:tag name="MS_PLACEHOLDERID" val="PlaceholderID43482.682037037077474"/>
</p:tagLst>
</file>

<file path=ppt/tags/tag156.xml><?xml version="1.0" encoding="utf-8"?>
<p:tagLst xmlns:a="http://schemas.openxmlformats.org/drawingml/2006/main" xmlns:r="http://schemas.openxmlformats.org/officeDocument/2006/relationships" xmlns:p="http://schemas.openxmlformats.org/presentationml/2006/main">
  <p:tag name="PLACEHOLDERAUTOMATIONTAG" val="COVERIMAGE"/>
</p:tagLst>
</file>

<file path=ppt/tags/tag157.xml><?xml version="1.0" encoding="utf-8"?>
<p:tagLst xmlns:a="http://schemas.openxmlformats.org/drawingml/2006/main" xmlns:r="http://schemas.openxmlformats.org/officeDocument/2006/relationships" xmlns:p="http://schemas.openxmlformats.org/presentationml/2006/main">
  <p:tag name="SLIDEUNIQUEID" val="Slide44592.4892361111028956"/>
  <p:tag name="SLIDELAYOUTNAME" val="NRF_Key facts x4"/>
  <p:tag name="SLIDEAUTOMATIONTYPE" val="Standard"/>
  <p:tag name="AUTOMATIONTAG" val="NRF_Key facts x4"/>
  <p:tag name="SLIDETOCOUTLINELEVEL" val="2"/>
  <p:tag name="SLIDEPROJECTVERSION" val="6.5.31"/>
  <p:tag name="SLIDEISINMEDIASTERLINGPROJECT" val="True"/>
</p:tagLst>
</file>

<file path=ppt/tags/tag158.xml><?xml version="1.0" encoding="utf-8"?>
<p:tagLst xmlns:a="http://schemas.openxmlformats.org/drawingml/2006/main" xmlns:r="http://schemas.openxmlformats.org/officeDocument/2006/relationships" xmlns:p="http://schemas.openxmlformats.org/presentationml/2006/main">
  <p:tag name="MS_PLACEHOLDERID" val="PlaceholderID43482.6832175926040137"/>
</p:tagLst>
</file>

<file path=ppt/tags/tag159.xml><?xml version="1.0" encoding="utf-8"?>
<p:tagLst xmlns:a="http://schemas.openxmlformats.org/drawingml/2006/main" xmlns:r="http://schemas.openxmlformats.org/officeDocument/2006/relationships" xmlns:p="http://schemas.openxmlformats.org/presentationml/2006/main">
  <p:tag name="MS_PLACEHOLDERID" val="PlaceholderID43482.6832175926027827"/>
</p:tagLst>
</file>

<file path=ppt/tags/tag160.xml><?xml version="1.0" encoding="utf-8"?>
<p:tagLst xmlns:a="http://schemas.openxmlformats.org/drawingml/2006/main" xmlns:r="http://schemas.openxmlformats.org/officeDocument/2006/relationships" xmlns:p="http://schemas.openxmlformats.org/presentationml/2006/main">
  <p:tag name="MS_PLACEHOLDERID" val="PlaceholderID43482.6832175926016044"/>
</p:tagLst>
</file>

<file path=ppt/tags/tag161.xml><?xml version="1.0" encoding="utf-8"?>
<p:tagLst xmlns:a="http://schemas.openxmlformats.org/drawingml/2006/main" xmlns:r="http://schemas.openxmlformats.org/officeDocument/2006/relationships" xmlns:p="http://schemas.openxmlformats.org/presentationml/2006/main">
  <p:tag name="MS_PLACEHOLDERID" val="PlaceholderID43482.6832175926016282"/>
</p:tagLst>
</file>

<file path=ppt/tags/tag162.xml><?xml version="1.0" encoding="utf-8"?>
<p:tagLst xmlns:a="http://schemas.openxmlformats.org/drawingml/2006/main" xmlns:r="http://schemas.openxmlformats.org/officeDocument/2006/relationships" xmlns:p="http://schemas.openxmlformats.org/presentationml/2006/main">
  <p:tag name="MS_PLACEHOLDERID" val="PlaceholderID43482.6832175926064658"/>
</p:tagLst>
</file>

<file path=ppt/tags/tag163.xml><?xml version="1.0" encoding="utf-8"?>
<p:tagLst xmlns:a="http://schemas.openxmlformats.org/drawingml/2006/main" xmlns:r="http://schemas.openxmlformats.org/officeDocument/2006/relationships" xmlns:p="http://schemas.openxmlformats.org/presentationml/2006/main">
  <p:tag name="SLIDEUNIQUEID" val="Slide44592.643900463096195"/>
  <p:tag name="SLIDELAYOUTNAME" val="NRF_Text and image (1/2)"/>
  <p:tag name="SLIDEAUTOMATIONTYPE" val="Standard"/>
  <p:tag name="AUTOMATIONTAG" val="NRF_Text and image (1/2)"/>
  <p:tag name="SLIDETOCOUTLINELEVEL" val="2"/>
  <p:tag name="SLIDEPROJECTVERSION" val="6.5.31"/>
  <p:tag name="SLIDEISINMEDIASTERLINGPROJECT" val="True"/>
</p:tagLst>
</file>

<file path=ppt/tags/tag164.xml><?xml version="1.0" encoding="utf-8"?>
<p:tagLst xmlns:a="http://schemas.openxmlformats.org/drawingml/2006/main" xmlns:r="http://schemas.openxmlformats.org/officeDocument/2006/relationships" xmlns:p="http://schemas.openxmlformats.org/presentationml/2006/main">
  <p:tag name="MS_PLACEHOLDERID" val="PlaceholderID43467.4992708333057951"/>
  <p:tag name="STYLEXMLFILE" val="Default Style List"/>
</p:tagLst>
</file>

<file path=ppt/tags/tag165.xml><?xml version="1.0" encoding="utf-8"?>
<p:tagLst xmlns:a="http://schemas.openxmlformats.org/drawingml/2006/main" xmlns:r="http://schemas.openxmlformats.org/officeDocument/2006/relationships" xmlns:p="http://schemas.openxmlformats.org/presentationml/2006/main">
  <p:tag name="MS_PLACEHOLDERID" val="PlaceholderID43482.6829976852082980"/>
</p:tagLst>
</file>

<file path=ppt/tags/tag166.xml><?xml version="1.0" encoding="utf-8"?>
<p:tagLst xmlns:a="http://schemas.openxmlformats.org/drawingml/2006/main" xmlns:r="http://schemas.openxmlformats.org/officeDocument/2006/relationships" xmlns:p="http://schemas.openxmlformats.org/presentationml/2006/main">
  <p:tag name="MS_PLACEHOLDERID" val="PlaceholderID43482.6829976852082460"/>
</p:tagLst>
</file>

<file path=ppt/tags/tag167.xml><?xml version="1.0" encoding="utf-8"?>
<p:tagLst xmlns:a="http://schemas.openxmlformats.org/drawingml/2006/main" xmlns:r="http://schemas.openxmlformats.org/officeDocument/2006/relationships" xmlns:p="http://schemas.openxmlformats.org/presentationml/2006/main">
  <p:tag name="MS_PLACEHOLDERID" val="PlaceholderID43482.6829976852027934"/>
</p:tagLst>
</file>

<file path=ppt/tags/tag168.xml><?xml version="1.0" encoding="utf-8"?>
<p:tagLst xmlns:a="http://schemas.openxmlformats.org/drawingml/2006/main" xmlns:r="http://schemas.openxmlformats.org/officeDocument/2006/relationships" xmlns:p="http://schemas.openxmlformats.org/presentationml/2006/main">
  <p:tag name="SLIDEUNIQUEID" val="Slide44592.4926388889030194"/>
  <p:tag name="SLIDELAYOUTNAME" val="NRF_Text and image (1/2)"/>
  <p:tag name="SLIDEAUTOMATIONTYPE" val="Standard"/>
  <p:tag name="AUTOMATIONTAG" val="NRF_Text and image (1/2)"/>
  <p:tag name="SLIDETOCOUTLINELEVEL" val="2"/>
  <p:tag name="SLIDEPROJECTVERSION" val="6.5.31"/>
  <p:tag name="SLIDEISINMEDIASTERLINGPROJECT" val="True"/>
</p:tagLst>
</file>

<file path=ppt/tags/tag169.xml><?xml version="1.0" encoding="utf-8"?>
<p:tagLst xmlns:a="http://schemas.openxmlformats.org/drawingml/2006/main" xmlns:r="http://schemas.openxmlformats.org/officeDocument/2006/relationships" xmlns:p="http://schemas.openxmlformats.org/presentationml/2006/main">
  <p:tag name="MS_PLACEHOLDERID" val="PlaceholderID43467.4992708333057951"/>
  <p:tag name="STYLEXMLFILE" val="Default Style List"/>
</p:tagLst>
</file>

<file path=ppt/tags/tag170.xml><?xml version="1.0" encoding="utf-8"?>
<p:tagLst xmlns:a="http://schemas.openxmlformats.org/drawingml/2006/main" xmlns:r="http://schemas.openxmlformats.org/officeDocument/2006/relationships" xmlns:p="http://schemas.openxmlformats.org/presentationml/2006/main">
  <p:tag name="MS_PLACEHOLDERID" val="PlaceholderID43482.6829976852082980"/>
</p:tagLst>
</file>

<file path=ppt/tags/tag171.xml><?xml version="1.0" encoding="utf-8"?>
<p:tagLst xmlns:a="http://schemas.openxmlformats.org/drawingml/2006/main" xmlns:r="http://schemas.openxmlformats.org/officeDocument/2006/relationships" xmlns:p="http://schemas.openxmlformats.org/presentationml/2006/main">
  <p:tag name="MS_PLACEHOLDERID" val="PlaceholderID43482.6829976852082460"/>
</p:tagLst>
</file>

<file path=ppt/tags/tag172.xml><?xml version="1.0" encoding="utf-8"?>
<p:tagLst xmlns:a="http://schemas.openxmlformats.org/drawingml/2006/main" xmlns:r="http://schemas.openxmlformats.org/officeDocument/2006/relationships" xmlns:p="http://schemas.openxmlformats.org/presentationml/2006/main">
  <p:tag name="MS_PLACEHOLDERID" val="PlaceholderID43482.6829976852027934"/>
</p:tagLst>
</file>

<file path=ppt/tags/tag173.xml><?xml version="1.0" encoding="utf-8"?>
<p:tagLst xmlns:a="http://schemas.openxmlformats.org/drawingml/2006/main" xmlns:r="http://schemas.openxmlformats.org/officeDocument/2006/relationships" xmlns:p="http://schemas.openxmlformats.org/presentationml/2006/main">
  <p:tag name="SLIDEUNIQUEID" val="Slide44592.6382060185079048"/>
  <p:tag name="SLIDELAYOUTNAME" val="NRF_Standard slide"/>
  <p:tag name="SLIDEAUTOMATIONTYPE" val="Standard"/>
  <p:tag name="AUTOMATIONTAG" val="NRF_Standard slide"/>
  <p:tag name="SLIDETOCOUTLINELEVEL" val="2"/>
  <p:tag name="SLIDEPROJECTVERSION" val="6.5.31"/>
  <p:tag name="SLIDEISINMEDIASTERLINGPROJECT" val="True"/>
</p:tagLst>
</file>

<file path=ppt/tags/tag174.xml><?xml version="1.0" encoding="utf-8"?>
<p:tagLst xmlns:a="http://schemas.openxmlformats.org/drawingml/2006/main" xmlns:r="http://schemas.openxmlformats.org/officeDocument/2006/relationships" xmlns:p="http://schemas.openxmlformats.org/presentationml/2006/main">
  <p:tag name="MS_PLACEHOLDERID" val="PlaceholderID43455.7304513889070554"/>
  <p:tag name="STYLEXMLFILE" val="Default Style List"/>
</p:tagLst>
</file>

<file path=ppt/tags/tag175.xml><?xml version="1.0" encoding="utf-8"?>
<p:tagLst xmlns:a="http://schemas.openxmlformats.org/drawingml/2006/main" xmlns:r="http://schemas.openxmlformats.org/officeDocument/2006/relationships" xmlns:p="http://schemas.openxmlformats.org/presentationml/2006/main">
  <p:tag name="MS_PLACEHOLDERID" val="PlaceholderID43482.6829166667037353"/>
</p:tagLst>
</file>

<file path=ppt/tags/tag176.xml><?xml version="1.0" encoding="utf-8"?>
<p:tagLst xmlns:a="http://schemas.openxmlformats.org/drawingml/2006/main" xmlns:r="http://schemas.openxmlformats.org/officeDocument/2006/relationships" xmlns:p="http://schemas.openxmlformats.org/presentationml/2006/main">
  <p:tag name="SLIDEUNIQUEID" val="Slide44592.5674421296070554"/>
  <p:tag name="SLIDELAYOUTNAME" val="NRF_Key facts x3 arrows"/>
  <p:tag name="SLIDEAUTOMATIONTYPE" val="Standard"/>
  <p:tag name="AUTOMATIONTAG" val="NRF_Key facts x3 arrows"/>
  <p:tag name="SLIDETOCOUTLINELEVEL" val="2"/>
  <p:tag name="SLIDEPROJECTVERSION" val="6.5.31"/>
  <p:tag name="SLIDEISINMEDIASTERLINGPROJECT" val="True"/>
</p:tagLst>
</file>

<file path=ppt/tags/tag177.xml><?xml version="1.0" encoding="utf-8"?>
<p:tagLst xmlns:a="http://schemas.openxmlformats.org/drawingml/2006/main" xmlns:r="http://schemas.openxmlformats.org/officeDocument/2006/relationships" xmlns:p="http://schemas.openxmlformats.org/presentationml/2006/main">
  <p:tag name="MS_PLACEHOLDERID" val="PlaceholderID43482.683275463045797"/>
</p:tagLst>
</file>

<file path=ppt/tags/tag178.xml><?xml version="1.0" encoding="utf-8"?>
<p:tagLst xmlns:a="http://schemas.openxmlformats.org/drawingml/2006/main" xmlns:r="http://schemas.openxmlformats.org/officeDocument/2006/relationships" xmlns:p="http://schemas.openxmlformats.org/presentationml/2006/main">
  <p:tag name="MS_PLACEHOLDERID" val="PlaceholderID43482.683275463090572"/>
</p:tagLst>
</file>

<file path=ppt/tags/tag179.xml><?xml version="1.0" encoding="utf-8"?>
<p:tagLst xmlns:a="http://schemas.openxmlformats.org/drawingml/2006/main" xmlns:r="http://schemas.openxmlformats.org/officeDocument/2006/relationships" xmlns:p="http://schemas.openxmlformats.org/presentationml/2006/main">
  <p:tag name="MS_PLACEHOLDERID" val="PlaceholderID43482.683275463026136"/>
</p:tagLst>
</file>

<file path=ppt/tags/tag180.xml><?xml version="1.0" encoding="utf-8"?>
<p:tagLst xmlns:a="http://schemas.openxmlformats.org/drawingml/2006/main" xmlns:r="http://schemas.openxmlformats.org/officeDocument/2006/relationships" xmlns:p="http://schemas.openxmlformats.org/presentationml/2006/main">
  <p:tag name="MS_PLACEHOLDERID" val="PlaceholderID43482.683275463078521"/>
</p:tagLst>
</file>

<file path=ppt/tags/tag181.xml><?xml version="1.0" encoding="utf-8"?>
<p:tagLst xmlns:a="http://schemas.openxmlformats.org/drawingml/2006/main" xmlns:r="http://schemas.openxmlformats.org/officeDocument/2006/relationships" xmlns:p="http://schemas.openxmlformats.org/presentationml/2006/main">
  <p:tag name="MS_PLACEHOLDERID" val="PlaceholderID43482.683275463037890"/>
</p:tagLst>
</file>

<file path=ppt/tags/tag182.xml><?xml version="1.0" encoding="utf-8"?>
<p:tagLst xmlns:a="http://schemas.openxmlformats.org/drawingml/2006/main" xmlns:r="http://schemas.openxmlformats.org/officeDocument/2006/relationships" xmlns:p="http://schemas.openxmlformats.org/presentationml/2006/main">
  <p:tag name="MS_PLACEHOLDERID" val="PlaceholderID43482.683275463028966"/>
</p:tagLst>
</file>

<file path=ppt/tags/tag183.xml><?xml version="1.0" encoding="utf-8"?>
<p:tagLst xmlns:a="http://schemas.openxmlformats.org/drawingml/2006/main" xmlns:r="http://schemas.openxmlformats.org/officeDocument/2006/relationships" xmlns:p="http://schemas.openxmlformats.org/presentationml/2006/main">
  <p:tag name="MS_PLACEHOLDERID" val="PlaceholderID43482.683275463091937"/>
</p:tagLst>
</file>

<file path=ppt/tags/tag184.xml><?xml version="1.0" encoding="utf-8"?>
<p:tagLst xmlns:a="http://schemas.openxmlformats.org/drawingml/2006/main" xmlns:r="http://schemas.openxmlformats.org/officeDocument/2006/relationships" xmlns:p="http://schemas.openxmlformats.org/presentationml/2006/main">
  <p:tag name="SLIDEUNIQUEID" val="Slide44592.5015277778077474"/>
  <p:tag name="SLIDELAYOUTNAME" val="NRF_Key facts x3 arrows"/>
  <p:tag name="SLIDEAUTOMATIONTYPE" val="Standard"/>
  <p:tag name="AUTOMATIONTAG" val="NRF_Key facts x3 arrows"/>
  <p:tag name="SLIDETOCOUTLINELEVEL" val="2"/>
  <p:tag name="SLIDEPROJECTVERSION" val="6.5.31"/>
  <p:tag name="SLIDEISINMEDIASTERLINGPROJECT" val="True"/>
</p:tagLst>
</file>

<file path=ppt/tags/tag185.xml><?xml version="1.0" encoding="utf-8"?>
<p:tagLst xmlns:a="http://schemas.openxmlformats.org/drawingml/2006/main" xmlns:r="http://schemas.openxmlformats.org/officeDocument/2006/relationships" xmlns:p="http://schemas.openxmlformats.org/presentationml/2006/main">
  <p:tag name="MS_PLACEHOLDERID" val="PlaceholderID43482.683275463045797"/>
</p:tagLst>
</file>

<file path=ppt/tags/tag186.xml><?xml version="1.0" encoding="utf-8"?>
<p:tagLst xmlns:a="http://schemas.openxmlformats.org/drawingml/2006/main" xmlns:r="http://schemas.openxmlformats.org/officeDocument/2006/relationships" xmlns:p="http://schemas.openxmlformats.org/presentationml/2006/main">
  <p:tag name="MS_PLACEHOLDERID" val="PlaceholderID43482.683275463090572"/>
</p:tagLst>
</file>

<file path=ppt/tags/tag187.xml><?xml version="1.0" encoding="utf-8"?>
<p:tagLst xmlns:a="http://schemas.openxmlformats.org/drawingml/2006/main" xmlns:r="http://schemas.openxmlformats.org/officeDocument/2006/relationships" xmlns:p="http://schemas.openxmlformats.org/presentationml/2006/main">
  <p:tag name="MS_PLACEHOLDERID" val="PlaceholderID43482.683275463026136"/>
</p:tagLst>
</file>

<file path=ppt/tags/tag188.xml><?xml version="1.0" encoding="utf-8"?>
<p:tagLst xmlns:a="http://schemas.openxmlformats.org/drawingml/2006/main" xmlns:r="http://schemas.openxmlformats.org/officeDocument/2006/relationships" xmlns:p="http://schemas.openxmlformats.org/presentationml/2006/main">
  <p:tag name="MS_PLACEHOLDERID" val="PlaceholderID43482.683275463078521"/>
</p:tagLst>
</file>

<file path=ppt/tags/tag189.xml><?xml version="1.0" encoding="utf-8"?>
<p:tagLst xmlns:a="http://schemas.openxmlformats.org/drawingml/2006/main" xmlns:r="http://schemas.openxmlformats.org/officeDocument/2006/relationships" xmlns:p="http://schemas.openxmlformats.org/presentationml/2006/main">
  <p:tag name="MS_PLACEHOLDERID" val="PlaceholderID43482.683275463037890"/>
</p:tagLst>
</file>

<file path=ppt/tags/tag190.xml><?xml version="1.0" encoding="utf-8"?>
<p:tagLst xmlns:a="http://schemas.openxmlformats.org/drawingml/2006/main" xmlns:r="http://schemas.openxmlformats.org/officeDocument/2006/relationships" xmlns:p="http://schemas.openxmlformats.org/presentationml/2006/main">
  <p:tag name="MS_PLACEHOLDERID" val="PlaceholderID43482.683275463028966"/>
</p:tagLst>
</file>

<file path=ppt/tags/tag191.xml><?xml version="1.0" encoding="utf-8"?>
<p:tagLst xmlns:a="http://schemas.openxmlformats.org/drawingml/2006/main" xmlns:r="http://schemas.openxmlformats.org/officeDocument/2006/relationships" xmlns:p="http://schemas.openxmlformats.org/presentationml/2006/main">
  <p:tag name="MS_PLACEHOLDERID" val="PlaceholderID43482.683275463091937"/>
</p:tagLst>
</file>

<file path=ppt/tags/tag192.xml><?xml version="1.0" encoding="utf-8"?>
<p:tagLst xmlns:a="http://schemas.openxmlformats.org/drawingml/2006/main" xmlns:r="http://schemas.openxmlformats.org/officeDocument/2006/relationships" xmlns:p="http://schemas.openxmlformats.org/presentationml/2006/main">
  <p:tag name="SLIDEUNIQUEID" val="Slide44592.4339814815005623"/>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193.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194.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195.xml><?xml version="1.0" encoding="utf-8"?>
<p:tagLst xmlns:a="http://schemas.openxmlformats.org/drawingml/2006/main" xmlns:r="http://schemas.openxmlformats.org/officeDocument/2006/relationships" xmlns:p="http://schemas.openxmlformats.org/presentationml/2006/main">
  <p:tag name="SLIDEUNIQUEID" val="Slide44592.6246643519004535"/>
  <p:tag name="SLIDELAYOUTNAME" val="NRF_Standard slide"/>
  <p:tag name="SLIDEAUTOMATIONTYPE" val="Standard"/>
  <p:tag name="AUTOMATIONTAG" val="NRF_Standard slide"/>
  <p:tag name="SLIDETOCOUTLINELEVEL" val="2"/>
  <p:tag name="SLIDEPROJECTVERSION" val="6.5.31"/>
  <p:tag name="SLIDEISINMEDIASTERLINGPROJECT" val="True"/>
</p:tagLst>
</file>

<file path=ppt/tags/tag196.xml><?xml version="1.0" encoding="utf-8"?>
<p:tagLst xmlns:a="http://schemas.openxmlformats.org/drawingml/2006/main" xmlns:r="http://schemas.openxmlformats.org/officeDocument/2006/relationships" xmlns:p="http://schemas.openxmlformats.org/presentationml/2006/main">
  <p:tag name="MS_PLACEHOLDERID" val="PlaceholderID43455.7304513889070554"/>
  <p:tag name="STYLEXMLFILE" val="Default Style List"/>
</p:tagLst>
</file>

<file path=ppt/tags/tag197.xml><?xml version="1.0" encoding="utf-8"?>
<p:tagLst xmlns:a="http://schemas.openxmlformats.org/drawingml/2006/main" xmlns:r="http://schemas.openxmlformats.org/officeDocument/2006/relationships" xmlns:p="http://schemas.openxmlformats.org/presentationml/2006/main">
  <p:tag name="MS_PLACEHOLDERID" val="PlaceholderID43482.6829166667037353"/>
</p:tagLst>
</file>

<file path=ppt/tags/tag198.xml><?xml version="1.0" encoding="utf-8"?>
<p:tagLst xmlns:a="http://schemas.openxmlformats.org/drawingml/2006/main" xmlns:r="http://schemas.openxmlformats.org/officeDocument/2006/relationships" xmlns:p="http://schemas.openxmlformats.org/presentationml/2006/main">
  <p:tag name="SLIDEUNIQUEID" val="Slide44592.6247222222041403"/>
  <p:tag name="SLIDELAYOUTNAME" val="NRF_Standard slide"/>
  <p:tag name="SLIDEAUTOMATIONTYPE" val="Standard"/>
  <p:tag name="AUTOMATIONTAG" val="NRF_Standard slide"/>
  <p:tag name="SLIDETOCOUTLINELEVEL" val="2"/>
  <p:tag name="SLIDEPROJECTVERSION" val="6.5.31"/>
  <p:tag name="SLIDEISINMEDIASTERLINGPROJECT" val="True"/>
</p:tagLst>
</file>

<file path=ppt/tags/tag199.xml><?xml version="1.0" encoding="utf-8"?>
<p:tagLst xmlns:a="http://schemas.openxmlformats.org/drawingml/2006/main" xmlns:r="http://schemas.openxmlformats.org/officeDocument/2006/relationships" xmlns:p="http://schemas.openxmlformats.org/presentationml/2006/main">
  <p:tag name="MS_PLACEHOLDERID" val="PlaceholderID43455.7304513889070554"/>
  <p:tag name="STYLEXMLFILE" val="Default Style List"/>
</p:tagLst>
</file>

<file path=ppt/tags/tag200.xml><?xml version="1.0" encoding="utf-8"?>
<p:tagLst xmlns:a="http://schemas.openxmlformats.org/drawingml/2006/main" xmlns:r="http://schemas.openxmlformats.org/officeDocument/2006/relationships" xmlns:p="http://schemas.openxmlformats.org/presentationml/2006/main">
  <p:tag name="MS_PLACEHOLDERID" val="PlaceholderID43482.6829166667037353"/>
</p:tagLst>
</file>

<file path=ppt/tags/tag201.xml><?xml version="1.0" encoding="utf-8"?>
<p:tagLst xmlns:a="http://schemas.openxmlformats.org/drawingml/2006/main" xmlns:r="http://schemas.openxmlformats.org/officeDocument/2006/relationships" xmlns:p="http://schemas.openxmlformats.org/presentationml/2006/main">
  <p:tag name="SLIDEUNIQUEID" val="Slide44592.4870949074057951"/>
  <p:tag name="SLIDELAYOUTNAME" val="NRF_Summary highlights panel"/>
  <p:tag name="SLIDEAUTOMATIONTYPE" val="Standard"/>
  <p:tag name="AUTOMATIONTAG" val="NRF_Summary highlights panel"/>
  <p:tag name="SLIDETOCOUTLINELEVEL" val="2"/>
  <p:tag name="SLIDEPROJECTVERSION" val="6.5.31"/>
  <p:tag name="SLIDEISINMEDIASTERLINGPROJECT" val="True"/>
</p:tagLst>
</file>

<file path=ppt/tags/tag202.xml><?xml version="1.0" encoding="utf-8"?>
<p:tagLst xmlns:a="http://schemas.openxmlformats.org/drawingml/2006/main" xmlns:r="http://schemas.openxmlformats.org/officeDocument/2006/relationships" xmlns:p="http://schemas.openxmlformats.org/presentationml/2006/main">
  <p:tag name="MS_PLACEHOLDERID" val="PlaceholderID43467.5026157407005350"/>
  <p:tag name="STYLEXMLFILE" val="Default Style List"/>
</p:tagLst>
</file>

<file path=ppt/tags/tag203.xml><?xml version="1.0" encoding="utf-8"?>
<p:tagLst xmlns:a="http://schemas.openxmlformats.org/drawingml/2006/main" xmlns:r="http://schemas.openxmlformats.org/officeDocument/2006/relationships" xmlns:p="http://schemas.openxmlformats.org/presentationml/2006/main">
  <p:tag name="MS_PLACEHOLDERID" val="PlaceholderID43467.5026273148059245"/>
  <p:tag name="STYLEXMLFILE" val="Default Style List"/>
</p:tagLst>
</file>

<file path=ppt/tags/tag204.xml><?xml version="1.0" encoding="utf-8"?>
<p:tagLst xmlns:a="http://schemas.openxmlformats.org/drawingml/2006/main" xmlns:r="http://schemas.openxmlformats.org/officeDocument/2006/relationships" xmlns:p="http://schemas.openxmlformats.org/presentationml/2006/main">
  <p:tag name="MS_PLACEHOLDERID" val="PlaceholderID43482.6831018519010636"/>
</p:tagLst>
</file>

<file path=ppt/tags/tag205.xml><?xml version="1.0" encoding="utf-8"?>
<p:tagLst xmlns:a="http://schemas.openxmlformats.org/drawingml/2006/main" xmlns:r="http://schemas.openxmlformats.org/officeDocument/2006/relationships" xmlns:p="http://schemas.openxmlformats.org/presentationml/2006/main">
  <p:tag name="SLIDEUNIQUEID" val="Slide44592.4247685185004535"/>
  <p:tag name="SLIDELAYOUTNAME" val="NRF_Standard slide"/>
  <p:tag name="SLIDEAUTOMATIONTYPE" val="Standard"/>
  <p:tag name="AUTOMATIONTAG" val="NRF_Standard slide"/>
  <p:tag name="SLIDETOCOUTLINELEVEL" val="2"/>
  <p:tag name="SLIDEPROJECTVERSION" val="6.5.31"/>
  <p:tag name="SLIDEISINMEDIASTERLINGPROJECT" val="True"/>
</p:tagLst>
</file>

<file path=ppt/tags/tag206.xml><?xml version="1.0" encoding="utf-8"?>
<p:tagLst xmlns:a="http://schemas.openxmlformats.org/drawingml/2006/main" xmlns:r="http://schemas.openxmlformats.org/officeDocument/2006/relationships" xmlns:p="http://schemas.openxmlformats.org/presentationml/2006/main">
  <p:tag name="MS_PLACEHOLDERID" val="PlaceholderID43482.6829166667037353"/>
</p:tagLst>
</file>

<file path=ppt/tags/tag207.xml><?xml version="1.0" encoding="utf-8"?>
<p:tagLst xmlns:a="http://schemas.openxmlformats.org/drawingml/2006/main" xmlns:r="http://schemas.openxmlformats.org/officeDocument/2006/relationships" xmlns:p="http://schemas.openxmlformats.org/presentationml/2006/main">
  <p:tag name="SLIDEUNIQUEID" val="Slide44592.6660648148070554"/>
  <p:tag name="SLIDELAYOUTNAME" val="NRF_Standard slide"/>
  <p:tag name="SLIDEAUTOMATIONTYPE" val="Standard"/>
  <p:tag name="AUTOMATIONTAG" val="NRF_Standard slide"/>
  <p:tag name="SLIDETOCOUTLINELEVEL" val="2"/>
  <p:tag name="SLIDEPROJECTVERSION" val="6.5.31"/>
  <p:tag name="SLIDEISINMEDIASTERLINGPROJECT" val="True"/>
</p:tagLst>
</file>

<file path=ppt/tags/tag208.xml><?xml version="1.0" encoding="utf-8"?>
<p:tagLst xmlns:a="http://schemas.openxmlformats.org/drawingml/2006/main" xmlns:r="http://schemas.openxmlformats.org/officeDocument/2006/relationships" xmlns:p="http://schemas.openxmlformats.org/presentationml/2006/main">
  <p:tag name="MS_PLACEHOLDERID" val="PlaceholderID43455.7304513889070554"/>
  <p:tag name="STYLEXMLFILE" val="Default Style List"/>
</p:tagLst>
</file>

<file path=ppt/tags/tag209.xml><?xml version="1.0" encoding="utf-8"?>
<p:tagLst xmlns:a="http://schemas.openxmlformats.org/drawingml/2006/main" xmlns:r="http://schemas.openxmlformats.org/officeDocument/2006/relationships" xmlns:p="http://schemas.openxmlformats.org/presentationml/2006/main">
  <p:tag name="MS_PLACEHOLDERID" val="PlaceholderID43482.6829166667037353"/>
</p:tagLst>
</file>

<file path=ppt/tags/tag210.xml><?xml version="1.0" encoding="utf-8"?>
<p:tagLst xmlns:a="http://schemas.openxmlformats.org/drawingml/2006/main" xmlns:r="http://schemas.openxmlformats.org/officeDocument/2006/relationships" xmlns:p="http://schemas.openxmlformats.org/presentationml/2006/main">
  <p:tag name="SLIDEUNIQUEID" val="Slide44592.6250347222086261"/>
  <p:tag name="SLIDELAYOUTNAME" val="NRF_Key facts x3 arrows"/>
  <p:tag name="SLIDEAUTOMATIONTYPE" val="Standard"/>
  <p:tag name="AUTOMATIONTAG" val="NRF_Key facts x3 arrows"/>
  <p:tag name="SLIDETOCOUTLINELEVEL" val="2"/>
  <p:tag name="SLIDEPROJECTVERSION" val="6.5.31"/>
  <p:tag name="SLIDEISINMEDIASTERLINGPROJECT" val="True"/>
</p:tagLst>
</file>

<file path=ppt/tags/tag211.xml><?xml version="1.0" encoding="utf-8"?>
<p:tagLst xmlns:a="http://schemas.openxmlformats.org/drawingml/2006/main" xmlns:r="http://schemas.openxmlformats.org/officeDocument/2006/relationships" xmlns:p="http://schemas.openxmlformats.org/presentationml/2006/main">
  <p:tag name="MS_PLACEHOLDERID" val="PlaceholderID43482.683275463045797"/>
</p:tagLst>
</file>

<file path=ppt/tags/tag212.xml><?xml version="1.0" encoding="utf-8"?>
<p:tagLst xmlns:a="http://schemas.openxmlformats.org/drawingml/2006/main" xmlns:r="http://schemas.openxmlformats.org/officeDocument/2006/relationships" xmlns:p="http://schemas.openxmlformats.org/presentationml/2006/main">
  <p:tag name="MS_PLACEHOLDERID" val="PlaceholderID43482.683275463090572"/>
</p:tagLst>
</file>

<file path=ppt/tags/tag213.xml><?xml version="1.0" encoding="utf-8"?>
<p:tagLst xmlns:a="http://schemas.openxmlformats.org/drawingml/2006/main" xmlns:r="http://schemas.openxmlformats.org/officeDocument/2006/relationships" xmlns:p="http://schemas.openxmlformats.org/presentationml/2006/main">
  <p:tag name="MS_PLACEHOLDERID" val="PlaceholderID43482.683275463026136"/>
</p:tagLst>
</file>

<file path=ppt/tags/tag214.xml><?xml version="1.0" encoding="utf-8"?>
<p:tagLst xmlns:a="http://schemas.openxmlformats.org/drawingml/2006/main" xmlns:r="http://schemas.openxmlformats.org/officeDocument/2006/relationships" xmlns:p="http://schemas.openxmlformats.org/presentationml/2006/main">
  <p:tag name="MS_PLACEHOLDERID" val="PlaceholderID43482.683275463078521"/>
</p:tagLst>
</file>

<file path=ppt/tags/tag215.xml><?xml version="1.0" encoding="utf-8"?>
<p:tagLst xmlns:a="http://schemas.openxmlformats.org/drawingml/2006/main" xmlns:r="http://schemas.openxmlformats.org/officeDocument/2006/relationships" xmlns:p="http://schemas.openxmlformats.org/presentationml/2006/main">
  <p:tag name="MS_PLACEHOLDERID" val="PlaceholderID43482.683275463037890"/>
</p:tagLst>
</file>

<file path=ppt/tags/tag216.xml><?xml version="1.0" encoding="utf-8"?>
<p:tagLst xmlns:a="http://schemas.openxmlformats.org/drawingml/2006/main" xmlns:r="http://schemas.openxmlformats.org/officeDocument/2006/relationships" xmlns:p="http://schemas.openxmlformats.org/presentationml/2006/main">
  <p:tag name="MS_PLACEHOLDERID" val="PlaceholderID43482.683275463028966"/>
</p:tagLst>
</file>

<file path=ppt/tags/tag217.xml><?xml version="1.0" encoding="utf-8"?>
<p:tagLst xmlns:a="http://schemas.openxmlformats.org/drawingml/2006/main" xmlns:r="http://schemas.openxmlformats.org/officeDocument/2006/relationships" xmlns:p="http://schemas.openxmlformats.org/presentationml/2006/main">
  <p:tag name="MS_PLACEHOLDERID" val="PlaceholderID43482.683275463091937"/>
</p:tagLst>
</file>

<file path=ppt/tags/tag218.xml><?xml version="1.0" encoding="utf-8"?>
<p:tagLst xmlns:a="http://schemas.openxmlformats.org/drawingml/2006/main" xmlns:r="http://schemas.openxmlformats.org/officeDocument/2006/relationships" xmlns:p="http://schemas.openxmlformats.org/presentationml/2006/main">
  <p:tag name="SLIDEUNIQUEID" val="Slide44592.4557638889022686"/>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219.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220.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221.xml><?xml version="1.0" encoding="utf-8"?>
<p:tagLst xmlns:a="http://schemas.openxmlformats.org/drawingml/2006/main" xmlns:r="http://schemas.openxmlformats.org/officeDocument/2006/relationships" xmlns:p="http://schemas.openxmlformats.org/presentationml/2006/main">
  <p:tag name="SLIDEUNIQUEID" val="Slide44592.4226736111081449"/>
  <p:tag name="SLIDELAYOUTNAME" val="NRF_Standard slide"/>
  <p:tag name="SLIDEAUTOMATIONTYPE" val="Standard"/>
  <p:tag name="AUTOMATIONTAG" val="NRF_Standard slide"/>
  <p:tag name="SLIDETOCOUTLINELEVEL" val="2"/>
  <p:tag name="SLIDEPROJECTVERSION" val="6.5.31"/>
  <p:tag name="SLIDEISINMEDIASTERLINGPROJECT" val="True"/>
</p:tagLst>
</file>

<file path=ppt/tags/tag222.xml><?xml version="1.0" encoding="utf-8"?>
<p:tagLst xmlns:a="http://schemas.openxmlformats.org/drawingml/2006/main" xmlns:r="http://schemas.openxmlformats.org/officeDocument/2006/relationships" xmlns:p="http://schemas.openxmlformats.org/presentationml/2006/main">
  <p:tag name="MS_PLACEHOLDERID" val="PlaceholderID43455.7304513889070554"/>
  <p:tag name="STYLEXMLFILE" val="Default Style List"/>
</p:tagLst>
</file>

<file path=ppt/tags/tag223.xml><?xml version="1.0" encoding="utf-8"?>
<p:tagLst xmlns:a="http://schemas.openxmlformats.org/drawingml/2006/main" xmlns:r="http://schemas.openxmlformats.org/officeDocument/2006/relationships" xmlns:p="http://schemas.openxmlformats.org/presentationml/2006/main">
  <p:tag name="MS_PLACEHOLDERID" val="PlaceholderID43482.6829166667037353"/>
</p:tagLst>
</file>

<file path=ppt/tags/tag224.xml><?xml version="1.0" encoding="utf-8"?>
<p:tagLst xmlns:a="http://schemas.openxmlformats.org/drawingml/2006/main" xmlns:r="http://schemas.openxmlformats.org/officeDocument/2006/relationships" xmlns:p="http://schemas.openxmlformats.org/presentationml/2006/main">
  <p:tag name="SLIDEUNIQUEID" val="Slide44592.770625070554"/>
  <p:tag name="SLIDELAYOUTNAME" val="NRF_Standard slide"/>
  <p:tag name="SLIDEAUTOMATIONTYPE" val="Standard"/>
  <p:tag name="AUTOMATIONTAG" val="NRF_Standard slide"/>
  <p:tag name="SLIDETOCOUTLINELEVEL" val="2"/>
  <p:tag name="SLIDEPROJECTVERSION" val="6.5.31"/>
  <p:tag name="SLIDEISINMEDIASTERLINGPROJECT" val="True"/>
</p:tagLst>
</file>

<file path=ppt/tags/tag225.xml><?xml version="1.0" encoding="utf-8"?>
<p:tagLst xmlns:a="http://schemas.openxmlformats.org/drawingml/2006/main" xmlns:r="http://schemas.openxmlformats.org/officeDocument/2006/relationships" xmlns:p="http://schemas.openxmlformats.org/presentationml/2006/main">
  <p:tag name="MS_PLACEHOLDERID" val="PlaceholderID43455.7304513889070554"/>
  <p:tag name="STYLEXMLFILE" val="Default Style List"/>
</p:tagLst>
</file>

<file path=ppt/tags/tag226.xml><?xml version="1.0" encoding="utf-8"?>
<p:tagLst xmlns:a="http://schemas.openxmlformats.org/drawingml/2006/main" xmlns:r="http://schemas.openxmlformats.org/officeDocument/2006/relationships" xmlns:p="http://schemas.openxmlformats.org/presentationml/2006/main">
  <p:tag name="MS_PLACEHOLDERID" val="PlaceholderID43482.6829166667037353"/>
</p:tagLst>
</file>

<file path=ppt/tags/tag227.xml><?xml version="1.0" encoding="utf-8"?>
<p:tagLst xmlns:a="http://schemas.openxmlformats.org/drawingml/2006/main" xmlns:r="http://schemas.openxmlformats.org/officeDocument/2006/relationships" xmlns:p="http://schemas.openxmlformats.org/presentationml/2006/main">
  <p:tag name="SLIDEUNIQUEID" val="Slide44592.4364351852036401"/>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228.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229.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230.xml><?xml version="1.0" encoding="utf-8"?>
<p:tagLst xmlns:a="http://schemas.openxmlformats.org/drawingml/2006/main" xmlns:r="http://schemas.openxmlformats.org/officeDocument/2006/relationships" xmlns:p="http://schemas.openxmlformats.org/presentationml/2006/main">
  <p:tag name="SLIDEUNIQUEID" val="Slide44592.5734259259053342"/>
  <p:tag name="SLIDELAYOUTNAME" val="NRF_Key facts x4"/>
  <p:tag name="SLIDEAUTOMATIONTYPE" val="Standard"/>
  <p:tag name="AUTOMATIONTAG" val="NRF_Key facts x4"/>
  <p:tag name="SLIDETOCOUTLINELEVEL" val="2"/>
  <p:tag name="SLIDEPROJECTVERSION" val="6.5.31"/>
  <p:tag name="SLIDEISINMEDIASTERLINGPROJECT" val="True"/>
</p:tagLst>
</file>

<file path=ppt/tags/tag231.xml><?xml version="1.0" encoding="utf-8"?>
<p:tagLst xmlns:a="http://schemas.openxmlformats.org/drawingml/2006/main" xmlns:r="http://schemas.openxmlformats.org/officeDocument/2006/relationships" xmlns:p="http://schemas.openxmlformats.org/presentationml/2006/main">
  <p:tag name="MS_PLACEHOLDERID" val="PlaceholderID43482.6832175926027827"/>
</p:tagLst>
</file>

<file path=ppt/tags/tag232.xml><?xml version="1.0" encoding="utf-8"?>
<p:tagLst xmlns:a="http://schemas.openxmlformats.org/drawingml/2006/main" xmlns:r="http://schemas.openxmlformats.org/officeDocument/2006/relationships" xmlns:p="http://schemas.openxmlformats.org/presentationml/2006/main">
  <p:tag name="MS_PLACEHOLDERID" val="PlaceholderID43482.6832175926016044"/>
</p:tagLst>
</file>

<file path=ppt/tags/tag233.xml><?xml version="1.0" encoding="utf-8"?>
<p:tagLst xmlns:a="http://schemas.openxmlformats.org/drawingml/2006/main" xmlns:r="http://schemas.openxmlformats.org/officeDocument/2006/relationships" xmlns:p="http://schemas.openxmlformats.org/presentationml/2006/main">
  <p:tag name="MS_PLACEHOLDERID" val="PlaceholderID43482.6832175926016282"/>
</p:tagLst>
</file>

<file path=ppt/tags/tag234.xml><?xml version="1.0" encoding="utf-8"?>
<p:tagLst xmlns:a="http://schemas.openxmlformats.org/drawingml/2006/main" xmlns:r="http://schemas.openxmlformats.org/officeDocument/2006/relationships" xmlns:p="http://schemas.openxmlformats.org/presentationml/2006/main">
  <p:tag name="MS_PLACEHOLDERID" val="PlaceholderID43482.6832175926064658"/>
</p:tagLst>
</file>

<file path=ppt/tags/tag235.xml><?xml version="1.0" encoding="utf-8"?>
<p:tagLst xmlns:a="http://schemas.openxmlformats.org/drawingml/2006/main" xmlns:r="http://schemas.openxmlformats.org/officeDocument/2006/relationships" xmlns:p="http://schemas.openxmlformats.org/presentationml/2006/main">
  <p:tag name="SLIDEUNIQUEID" val="Slide44592.5737152778057951"/>
  <p:tag name="SLIDELAYOUTNAME" val="NRF_Key facts x4"/>
  <p:tag name="SLIDEAUTOMATIONTYPE" val="Standard"/>
  <p:tag name="AUTOMATIONTAG" val="NRF_Key facts x4"/>
  <p:tag name="SLIDETOCOUTLINELEVEL" val="2"/>
  <p:tag name="SLIDEPROJECTVERSION" val="6.5.31"/>
  <p:tag name="SLIDEISINMEDIASTERLINGPROJECT" val="True"/>
</p:tagLst>
</file>

<file path=ppt/tags/tag236.xml><?xml version="1.0" encoding="utf-8"?>
<p:tagLst xmlns:a="http://schemas.openxmlformats.org/drawingml/2006/main" xmlns:r="http://schemas.openxmlformats.org/officeDocument/2006/relationships" xmlns:p="http://schemas.openxmlformats.org/presentationml/2006/main">
  <p:tag name="MS_PLACEHOLDERID" val="PlaceholderID43482.6832175926040137"/>
</p:tagLst>
</file>

<file path=ppt/tags/tag237.xml><?xml version="1.0" encoding="utf-8"?>
<p:tagLst xmlns:a="http://schemas.openxmlformats.org/drawingml/2006/main" xmlns:r="http://schemas.openxmlformats.org/officeDocument/2006/relationships" xmlns:p="http://schemas.openxmlformats.org/presentationml/2006/main">
  <p:tag name="MS_PLACEHOLDERID" val="PlaceholderID43482.6832175926027827"/>
</p:tagLst>
</file>

<file path=ppt/tags/tag238.xml><?xml version="1.0" encoding="utf-8"?>
<p:tagLst xmlns:a="http://schemas.openxmlformats.org/drawingml/2006/main" xmlns:r="http://schemas.openxmlformats.org/officeDocument/2006/relationships" xmlns:p="http://schemas.openxmlformats.org/presentationml/2006/main">
  <p:tag name="MS_PLACEHOLDERID" val="PlaceholderID43482.6832175926016044"/>
</p:tagLst>
</file>

<file path=ppt/tags/tag239.xml><?xml version="1.0" encoding="utf-8"?>
<p:tagLst xmlns:a="http://schemas.openxmlformats.org/drawingml/2006/main" xmlns:r="http://schemas.openxmlformats.org/officeDocument/2006/relationships" xmlns:p="http://schemas.openxmlformats.org/presentationml/2006/main">
  <p:tag name="MS_PLACEHOLDERID" val="PlaceholderID43482.6832175926016282"/>
</p:tagLst>
</file>

<file path=ppt/tags/tag240.xml><?xml version="1.0" encoding="utf-8"?>
<p:tagLst xmlns:a="http://schemas.openxmlformats.org/drawingml/2006/main" xmlns:r="http://schemas.openxmlformats.org/officeDocument/2006/relationships" xmlns:p="http://schemas.openxmlformats.org/presentationml/2006/main">
  <p:tag name="MS_PLACEHOLDERID" val="PlaceholderID43482.6832175926064658"/>
</p:tagLst>
</file>

<file path=ppt/tags/tag241.xml><?xml version="1.0" encoding="utf-8"?>
<p:tagLst xmlns:a="http://schemas.openxmlformats.org/drawingml/2006/main" xmlns:r="http://schemas.openxmlformats.org/officeDocument/2006/relationships" xmlns:p="http://schemas.openxmlformats.org/presentationml/2006/main">
  <p:tag name="MS_PLACEHOLDERID" val="PlaceholderID43482.6832175926016282"/>
</p:tagLst>
</file>

<file path=ppt/tags/tag242.xml><?xml version="1.0" encoding="utf-8"?>
<p:tagLst xmlns:a="http://schemas.openxmlformats.org/drawingml/2006/main" xmlns:r="http://schemas.openxmlformats.org/officeDocument/2006/relationships" xmlns:p="http://schemas.openxmlformats.org/presentationml/2006/main">
  <p:tag name="SLIDEUNIQUEID" val="Slide44592.4371759259005350"/>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243.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244.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245.xml><?xml version="1.0" encoding="utf-8"?>
<p:tagLst xmlns:a="http://schemas.openxmlformats.org/drawingml/2006/main" xmlns:r="http://schemas.openxmlformats.org/officeDocument/2006/relationships" xmlns:p="http://schemas.openxmlformats.org/presentationml/2006/main">
  <p:tag name="SLIDEUNIQUEID" val="Slide44592.5760185185030194"/>
  <p:tag name="SLIDELAYOUTNAME" val="NRF_Summary highlights panel"/>
  <p:tag name="SLIDEAUTOMATIONTYPE" val="Standard"/>
  <p:tag name="AUTOMATIONTAG" val="NRF_Summary highlights panel"/>
  <p:tag name="SLIDETOCOUTLINELEVEL" val="2"/>
  <p:tag name="SLIDEPROJECTVERSION" val="6.5.31"/>
  <p:tag name="SLIDEISINMEDIASTERLINGPROJECT" val="True"/>
</p:tagLst>
</file>

<file path=ppt/tags/tag246.xml><?xml version="1.0" encoding="utf-8"?>
<p:tagLst xmlns:a="http://schemas.openxmlformats.org/drawingml/2006/main" xmlns:r="http://schemas.openxmlformats.org/officeDocument/2006/relationships" xmlns:p="http://schemas.openxmlformats.org/presentationml/2006/main">
  <p:tag name="MS_PLACEHOLDERID" val="PlaceholderID43467.5026157407005350"/>
  <p:tag name="STYLEXMLFILE" val="Default Style List"/>
</p:tagLst>
</file>

<file path=ppt/tags/tag247.xml><?xml version="1.0" encoding="utf-8"?>
<p:tagLst xmlns:a="http://schemas.openxmlformats.org/drawingml/2006/main" xmlns:r="http://schemas.openxmlformats.org/officeDocument/2006/relationships" xmlns:p="http://schemas.openxmlformats.org/presentationml/2006/main">
  <p:tag name="MS_PLACEHOLDERID" val="PlaceholderID43467.5026273148059245"/>
  <p:tag name="STYLEXMLFILE" val="Default Style List"/>
</p:tagLst>
</file>

<file path=ppt/tags/tag248.xml><?xml version="1.0" encoding="utf-8"?>
<p:tagLst xmlns:a="http://schemas.openxmlformats.org/drawingml/2006/main" xmlns:r="http://schemas.openxmlformats.org/officeDocument/2006/relationships" xmlns:p="http://schemas.openxmlformats.org/presentationml/2006/main">
  <p:tag name="MS_PLACEHOLDERID" val="PlaceholderID43482.6831018519010636"/>
</p:tagLst>
</file>

<file path=ppt/tags/tag249.xml><?xml version="1.0" encoding="utf-8"?>
<p:tagLst xmlns:a="http://schemas.openxmlformats.org/drawingml/2006/main" xmlns:r="http://schemas.openxmlformats.org/officeDocument/2006/relationships" xmlns:p="http://schemas.openxmlformats.org/presentationml/2006/main">
  <p:tag name="SLIDEUNIQUEID" val="Slide44592.5774074074077474"/>
  <p:tag name="SLIDELAYOUTNAME" val="NRF_Summary highlights panel"/>
  <p:tag name="SLIDEAUTOMATIONTYPE" val="Standard"/>
  <p:tag name="AUTOMATIONTAG" val="NRF_Summary highlights panel"/>
  <p:tag name="SLIDETOCOUTLINELEVEL" val="2"/>
  <p:tag name="SLIDEPROJECTVERSION" val="6.5.31"/>
  <p:tag name="SLIDEISINMEDIASTERLINGPROJECT" val="True"/>
</p:tagLst>
</file>

<file path=ppt/tags/tag250.xml><?xml version="1.0" encoding="utf-8"?>
<p:tagLst xmlns:a="http://schemas.openxmlformats.org/drawingml/2006/main" xmlns:r="http://schemas.openxmlformats.org/officeDocument/2006/relationships" xmlns:p="http://schemas.openxmlformats.org/presentationml/2006/main">
  <p:tag name="MS_PLACEHOLDERID" val="PlaceholderID43467.5026157407005350"/>
  <p:tag name="STYLEXMLFILE" val="Default Style List"/>
</p:tagLst>
</file>

<file path=ppt/tags/tag251.xml><?xml version="1.0" encoding="utf-8"?>
<p:tagLst xmlns:a="http://schemas.openxmlformats.org/drawingml/2006/main" xmlns:r="http://schemas.openxmlformats.org/officeDocument/2006/relationships" xmlns:p="http://schemas.openxmlformats.org/presentationml/2006/main">
  <p:tag name="MS_PLACEHOLDERID" val="PlaceholderID43467.5026273148059245"/>
  <p:tag name="STYLEXMLFILE" val="Default Style List"/>
</p:tagLst>
</file>

<file path=ppt/tags/tag252.xml><?xml version="1.0" encoding="utf-8"?>
<p:tagLst xmlns:a="http://schemas.openxmlformats.org/drawingml/2006/main" xmlns:r="http://schemas.openxmlformats.org/officeDocument/2006/relationships" xmlns:p="http://schemas.openxmlformats.org/presentationml/2006/main">
  <p:tag name="MS_PLACEHOLDERID" val="PlaceholderID43482.6831018519010636"/>
</p:tagLst>
</file>

<file path=ppt/tags/tag253.xml><?xml version="1.0" encoding="utf-8"?>
<p:tagLst xmlns:a="http://schemas.openxmlformats.org/drawingml/2006/main" xmlns:r="http://schemas.openxmlformats.org/officeDocument/2006/relationships" xmlns:p="http://schemas.openxmlformats.org/presentationml/2006/main">
  <p:tag name="SLIDEUNIQUEID" val="Slide44592.5790277778001401"/>
  <p:tag name="SLIDELAYOUTNAME" val="NRF_Summary highlights panel"/>
  <p:tag name="SLIDEAUTOMATIONTYPE" val="Standard"/>
  <p:tag name="AUTOMATIONTAG" val="NRF_Summary highlights panel"/>
  <p:tag name="SLIDETOCOUTLINELEVEL" val="2"/>
  <p:tag name="SLIDEPROJECTVERSION" val="6.5.31"/>
  <p:tag name="SLIDEISINMEDIASTERLINGPROJECT" val="True"/>
</p:tagLst>
</file>

<file path=ppt/tags/tag254.xml><?xml version="1.0" encoding="utf-8"?>
<p:tagLst xmlns:a="http://schemas.openxmlformats.org/drawingml/2006/main" xmlns:r="http://schemas.openxmlformats.org/officeDocument/2006/relationships" xmlns:p="http://schemas.openxmlformats.org/presentationml/2006/main">
  <p:tag name="MS_PLACEHOLDERID" val="PlaceholderID43467.5026157407005350"/>
  <p:tag name="STYLEXMLFILE" val="Default Style List"/>
</p:tagLst>
</file>

<file path=ppt/tags/tag255.xml><?xml version="1.0" encoding="utf-8"?>
<p:tagLst xmlns:a="http://schemas.openxmlformats.org/drawingml/2006/main" xmlns:r="http://schemas.openxmlformats.org/officeDocument/2006/relationships" xmlns:p="http://schemas.openxmlformats.org/presentationml/2006/main">
  <p:tag name="MS_PLACEHOLDERID" val="PlaceholderID43467.5026273148059245"/>
  <p:tag name="STYLEXMLFILE" val="Default Style List"/>
</p:tagLst>
</file>

<file path=ppt/tags/tag256.xml><?xml version="1.0" encoding="utf-8"?>
<p:tagLst xmlns:a="http://schemas.openxmlformats.org/drawingml/2006/main" xmlns:r="http://schemas.openxmlformats.org/officeDocument/2006/relationships" xmlns:p="http://schemas.openxmlformats.org/presentationml/2006/main">
  <p:tag name="MS_PLACEHOLDERID" val="PlaceholderID43482.6831018519010636"/>
</p:tagLst>
</file>

<file path=ppt/tags/tag257.xml><?xml version="1.0" encoding="utf-8"?>
<p:tagLst xmlns:a="http://schemas.openxmlformats.org/drawingml/2006/main" xmlns:r="http://schemas.openxmlformats.org/officeDocument/2006/relationships" xmlns:p="http://schemas.openxmlformats.org/presentationml/2006/main">
  <p:tag name="SLIDEUNIQUEID" val="Slide44592.5807638889076072"/>
  <p:tag name="SLIDELAYOUTNAME" val="NRF_Summary highlights panel"/>
  <p:tag name="SLIDEAUTOMATIONTYPE" val="Standard"/>
  <p:tag name="AUTOMATIONTAG" val="NRF_Summary highlights panel"/>
  <p:tag name="SLIDETOCOUTLINELEVEL" val="2"/>
  <p:tag name="SLIDEPROJECTVERSION" val="6.5.31"/>
  <p:tag name="SLIDEISINMEDIASTERLINGPROJECT" val="True"/>
</p:tagLst>
</file>

<file path=ppt/tags/tag258.xml><?xml version="1.0" encoding="utf-8"?>
<p:tagLst xmlns:a="http://schemas.openxmlformats.org/drawingml/2006/main" xmlns:r="http://schemas.openxmlformats.org/officeDocument/2006/relationships" xmlns:p="http://schemas.openxmlformats.org/presentationml/2006/main">
  <p:tag name="MS_PLACEHOLDERID" val="PlaceholderID43467.5026157407005350"/>
  <p:tag name="STYLEXMLFILE" val="Default Style List"/>
</p:tagLst>
</file>

<file path=ppt/tags/tag259.xml><?xml version="1.0" encoding="utf-8"?>
<p:tagLst xmlns:a="http://schemas.openxmlformats.org/drawingml/2006/main" xmlns:r="http://schemas.openxmlformats.org/officeDocument/2006/relationships" xmlns:p="http://schemas.openxmlformats.org/presentationml/2006/main">
  <p:tag name="MS_PLACEHOLDERID" val="PlaceholderID43467.5026273148059245"/>
  <p:tag name="STYLEXMLFILE" val="Default Style List"/>
</p:tagLst>
</file>

<file path=ppt/tags/tag260.xml><?xml version="1.0" encoding="utf-8"?>
<p:tagLst xmlns:a="http://schemas.openxmlformats.org/drawingml/2006/main" xmlns:r="http://schemas.openxmlformats.org/officeDocument/2006/relationships" xmlns:p="http://schemas.openxmlformats.org/presentationml/2006/main">
  <p:tag name="MS_PLACEHOLDERID" val="PlaceholderID43482.6831018519010636"/>
</p:tagLst>
</file>

<file path=ppt/tags/tag261.xml><?xml version="1.0" encoding="utf-8"?>
<p:tagLst xmlns:a="http://schemas.openxmlformats.org/drawingml/2006/main" xmlns:r="http://schemas.openxmlformats.org/officeDocument/2006/relationships" xmlns:p="http://schemas.openxmlformats.org/presentationml/2006/main">
  <p:tag name="SLIDEUNIQUEID" val="Slide44592.5832291667081449"/>
  <p:tag name="SLIDELAYOUTNAME" val="NRF_Summary highlights panel"/>
  <p:tag name="SLIDEAUTOMATIONTYPE" val="Standard"/>
  <p:tag name="AUTOMATIONTAG" val="NRF_Summary highlights panel"/>
  <p:tag name="SLIDETOCOUTLINELEVEL" val="2"/>
  <p:tag name="SLIDEPROJECTVERSION" val="6.5.31"/>
  <p:tag name="SLIDEISINMEDIASTERLINGPROJECT" val="True"/>
</p:tagLst>
</file>

<file path=ppt/tags/tag262.xml><?xml version="1.0" encoding="utf-8"?>
<p:tagLst xmlns:a="http://schemas.openxmlformats.org/drawingml/2006/main" xmlns:r="http://schemas.openxmlformats.org/officeDocument/2006/relationships" xmlns:p="http://schemas.openxmlformats.org/presentationml/2006/main">
  <p:tag name="MS_PLACEHOLDERID" val="PlaceholderID43467.5026157407005350"/>
  <p:tag name="STYLEXMLFILE" val="Default Style List"/>
</p:tagLst>
</file>

<file path=ppt/tags/tag263.xml><?xml version="1.0" encoding="utf-8"?>
<p:tagLst xmlns:a="http://schemas.openxmlformats.org/drawingml/2006/main" xmlns:r="http://schemas.openxmlformats.org/officeDocument/2006/relationships" xmlns:p="http://schemas.openxmlformats.org/presentationml/2006/main">
  <p:tag name="MS_PLACEHOLDERID" val="PlaceholderID43467.5026273148059245"/>
  <p:tag name="STYLEXMLFILE" val="Default Style List"/>
</p:tagLst>
</file>

<file path=ppt/tags/tag264.xml><?xml version="1.0" encoding="utf-8"?>
<p:tagLst xmlns:a="http://schemas.openxmlformats.org/drawingml/2006/main" xmlns:r="http://schemas.openxmlformats.org/officeDocument/2006/relationships" xmlns:p="http://schemas.openxmlformats.org/presentationml/2006/main">
  <p:tag name="MS_PLACEHOLDERID" val="PlaceholderID43482.6831018519010636"/>
</p:tagLst>
</file>

<file path=ppt/tags/tag265.xml><?xml version="1.0" encoding="utf-8"?>
<p:tagLst xmlns:a="http://schemas.openxmlformats.org/drawingml/2006/main" xmlns:r="http://schemas.openxmlformats.org/officeDocument/2006/relationships" xmlns:p="http://schemas.openxmlformats.org/presentationml/2006/main">
  <p:tag name="SLIDEUNIQUEID" val="Slide44592.5841435185070903"/>
  <p:tag name="SLIDELAYOUTNAME" val="NRF_Summary highlights panel"/>
  <p:tag name="SLIDEAUTOMATIONTYPE" val="Standard"/>
  <p:tag name="AUTOMATIONTAG" val="NRF_Summary highlights panel"/>
  <p:tag name="SLIDETOCOUTLINELEVEL" val="2"/>
  <p:tag name="SLIDEPROJECTVERSION" val="6.5.31"/>
  <p:tag name="SLIDEISINMEDIASTERLINGPROJECT" val="True"/>
</p:tagLst>
</file>

<file path=ppt/tags/tag266.xml><?xml version="1.0" encoding="utf-8"?>
<p:tagLst xmlns:a="http://schemas.openxmlformats.org/drawingml/2006/main" xmlns:r="http://schemas.openxmlformats.org/officeDocument/2006/relationships" xmlns:p="http://schemas.openxmlformats.org/presentationml/2006/main">
  <p:tag name="MS_PLACEHOLDERID" val="PlaceholderID43467.5026157407005350"/>
  <p:tag name="STYLEXMLFILE" val="Default Style List"/>
</p:tagLst>
</file>

<file path=ppt/tags/tag267.xml><?xml version="1.0" encoding="utf-8"?>
<p:tagLst xmlns:a="http://schemas.openxmlformats.org/drawingml/2006/main" xmlns:r="http://schemas.openxmlformats.org/officeDocument/2006/relationships" xmlns:p="http://schemas.openxmlformats.org/presentationml/2006/main">
  <p:tag name="MS_PLACEHOLDERID" val="PlaceholderID43467.5026273148059245"/>
  <p:tag name="STYLEXMLFILE" val="Default Style List"/>
</p:tagLst>
</file>

<file path=ppt/tags/tag268.xml><?xml version="1.0" encoding="utf-8"?>
<p:tagLst xmlns:a="http://schemas.openxmlformats.org/drawingml/2006/main" xmlns:r="http://schemas.openxmlformats.org/officeDocument/2006/relationships" xmlns:p="http://schemas.openxmlformats.org/presentationml/2006/main">
  <p:tag name="MS_PLACEHOLDERID" val="PlaceholderID43482.6831018519010636"/>
</p:tagLst>
</file>

<file path=ppt/tags/tag269.xml><?xml version="1.0" encoding="utf-8"?>
<p:tagLst xmlns:a="http://schemas.openxmlformats.org/drawingml/2006/main" xmlns:r="http://schemas.openxmlformats.org/officeDocument/2006/relationships" xmlns:p="http://schemas.openxmlformats.org/presentationml/2006/main">
  <p:tag name="SLIDEUNIQUEID" val="Slide44592.4804282407070554"/>
  <p:tag name="SLIDELAYOUTNAME" val="NRF_Summary highlights grid of four"/>
  <p:tag name="SLIDEAUTOMATIONTYPE" val="Standard"/>
  <p:tag name="AUTOMATIONTAG" val="NRF_Summary highlights grid of four"/>
  <p:tag name="SLIDETOCOUTLINELEVEL" val="2"/>
  <p:tag name="SLIDEPROJECTVERSION" val="6.5.31"/>
  <p:tag name="SLIDEISINMEDIASTERLINGPROJECT" val="True"/>
</p:tagLst>
</file>

<file path=ppt/tags/tag270.xml><?xml version="1.0" encoding="utf-8"?>
<p:tagLst xmlns:a="http://schemas.openxmlformats.org/drawingml/2006/main" xmlns:r="http://schemas.openxmlformats.org/officeDocument/2006/relationships" xmlns:p="http://schemas.openxmlformats.org/presentationml/2006/main">
  <p:tag name="MS_PLACEHOLDERID" val="PlaceholderID43467.5023726852087144"/>
  <p:tag name="STYLEXMLFILE" val="Default Style List"/>
</p:tagLst>
</file>

<file path=ppt/tags/tag271.xml><?xml version="1.0" encoding="utf-8"?>
<p:tagLst xmlns:a="http://schemas.openxmlformats.org/drawingml/2006/main" xmlns:r="http://schemas.openxmlformats.org/officeDocument/2006/relationships" xmlns:p="http://schemas.openxmlformats.org/presentationml/2006/main">
  <p:tag name="MS_PLACEHOLDERID" val="PlaceholderID43467.5023726852005623"/>
  <p:tag name="STYLEXMLFILE" val="Default Style List"/>
</p:tagLst>
</file>

<file path=ppt/tags/tag272.xml><?xml version="1.0" encoding="utf-8"?>
<p:tagLst xmlns:a="http://schemas.openxmlformats.org/drawingml/2006/main" xmlns:r="http://schemas.openxmlformats.org/officeDocument/2006/relationships" xmlns:p="http://schemas.openxmlformats.org/presentationml/2006/main">
  <p:tag name="MS_PLACEHOLDERID" val="PlaceholderID43467.5023726852094955"/>
  <p:tag name="STYLEXMLFILE" val="Default Style List"/>
</p:tagLst>
</file>

<file path=ppt/tags/tag273.xml><?xml version="1.0" encoding="utf-8"?>
<p:tagLst xmlns:a="http://schemas.openxmlformats.org/drawingml/2006/main" xmlns:r="http://schemas.openxmlformats.org/officeDocument/2006/relationships" xmlns:p="http://schemas.openxmlformats.org/presentationml/2006/main">
  <p:tag name="MS_PLACEHOLDERID" val="PlaceholderID43467.5023726852036401"/>
  <p:tag name="STYLEXMLFILE" val="Default Style List"/>
</p:tagLst>
</file>

<file path=ppt/tags/tag274.xml><?xml version="1.0" encoding="utf-8"?>
<p:tagLst xmlns:a="http://schemas.openxmlformats.org/drawingml/2006/main" xmlns:r="http://schemas.openxmlformats.org/officeDocument/2006/relationships" xmlns:p="http://schemas.openxmlformats.org/presentationml/2006/main">
  <p:tag name="MS_PLACEHOLDERID" val="PlaceholderID43482.6831828704010302"/>
</p:tagLst>
</file>

<file path=ppt/tags/tag275.xml><?xml version="1.0" encoding="utf-8"?>
<p:tagLst xmlns:a="http://schemas.openxmlformats.org/drawingml/2006/main" xmlns:r="http://schemas.openxmlformats.org/officeDocument/2006/relationships" xmlns:p="http://schemas.openxmlformats.org/presentationml/2006/main">
  <p:tag name="SLIDEUNIQUEID" val="Slide44592.4402199074046870"/>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276.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277.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278.xml><?xml version="1.0" encoding="utf-8"?>
<p:tagLst xmlns:a="http://schemas.openxmlformats.org/drawingml/2006/main" xmlns:r="http://schemas.openxmlformats.org/officeDocument/2006/relationships" xmlns:p="http://schemas.openxmlformats.org/presentationml/2006/main">
  <p:tag name="SLIDEUNIQUEID" val="Slide44593.4521875070554"/>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279.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280.xml><?xml version="1.0" encoding="utf-8"?>
<p:tagLst xmlns:a="http://schemas.openxmlformats.org/drawingml/2006/main" xmlns:r="http://schemas.openxmlformats.org/officeDocument/2006/relationships" xmlns:p="http://schemas.openxmlformats.org/presentationml/2006/main">
  <p:tag name="MS_PLACEHOLDERID" val="PlaceholderID43482.6829398148087144"/>
</p:tagLst>
</file>

<file path=ppt/tags/tag281.xml><?xml version="1.0" encoding="utf-8"?>
<p:tagLst xmlns:a="http://schemas.openxmlformats.org/drawingml/2006/main" xmlns:r="http://schemas.openxmlformats.org/officeDocument/2006/relationships" xmlns:p="http://schemas.openxmlformats.org/presentationml/2006/main">
  <p:tag name="SLIDEUNIQUEID" val="Slide44592.4412268519029816"/>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282.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283.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284.xml><?xml version="1.0" encoding="utf-8"?>
<p:tagLst xmlns:a="http://schemas.openxmlformats.org/drawingml/2006/main" xmlns:r="http://schemas.openxmlformats.org/officeDocument/2006/relationships" xmlns:p="http://schemas.openxmlformats.org/presentationml/2006/main">
  <p:tag name="SLIDEUNIQUEID" val="Slide44592.4424768519062269"/>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285.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286.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287.xml><?xml version="1.0" encoding="utf-8"?>
<p:tagLst xmlns:a="http://schemas.openxmlformats.org/drawingml/2006/main" xmlns:r="http://schemas.openxmlformats.org/officeDocument/2006/relationships" xmlns:p="http://schemas.openxmlformats.org/presentationml/2006/main">
  <p:tag name="SLIDEUNIQUEID" val="Slide44592.4424768519062269"/>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288.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289.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290.xml><?xml version="1.0" encoding="utf-8"?>
<p:tagLst xmlns:a="http://schemas.openxmlformats.org/drawingml/2006/main" xmlns:r="http://schemas.openxmlformats.org/officeDocument/2006/relationships" xmlns:p="http://schemas.openxmlformats.org/presentationml/2006/main">
  <p:tag name="SLIDEUNIQUEID" val="Slide44592.4424768519062269"/>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291.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292.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293.xml><?xml version="1.0" encoding="utf-8"?>
<p:tagLst xmlns:a="http://schemas.openxmlformats.org/drawingml/2006/main" xmlns:r="http://schemas.openxmlformats.org/officeDocument/2006/relationships" xmlns:p="http://schemas.openxmlformats.org/presentationml/2006/main">
  <p:tag name="SLIDEUNIQUEID" val="Slide44592.443587963064782"/>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294.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295.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296.xml><?xml version="1.0" encoding="utf-8"?>
<p:tagLst xmlns:a="http://schemas.openxmlformats.org/drawingml/2006/main" xmlns:r="http://schemas.openxmlformats.org/officeDocument/2006/relationships" xmlns:p="http://schemas.openxmlformats.org/presentationml/2006/main">
  <p:tag name="SLIDEUNIQUEID" val="Slide44594.392037037070554"/>
  <p:tag name="SLIDELAYOUTNAME" val="NRF_Summary highlights two columns"/>
  <p:tag name="SLIDEAUTOMATIONTYPE" val="Standard"/>
  <p:tag name="AUTOMATIONTAG" val="NRF_Summary highlights two columns"/>
  <p:tag name="SLIDETOCOUTLINELEVEL" val="2"/>
  <p:tag name="SLIDEPROJECTVERSION" val="6.5.31"/>
  <p:tag name="SLIDEISINMEDIASTERLINGPROJECT" val="True"/>
</p:tagLst>
</file>

<file path=ppt/tags/tag297.xml><?xml version="1.0" encoding="utf-8"?>
<p:tagLst xmlns:a="http://schemas.openxmlformats.org/drawingml/2006/main" xmlns:r="http://schemas.openxmlformats.org/officeDocument/2006/relationships" xmlns:p="http://schemas.openxmlformats.org/presentationml/2006/main">
  <p:tag name="MS_PLACEHOLDERID" val="PlaceholderID43467.5025810185076711"/>
  <p:tag name="STYLEXMLFILE" val="Default Style List"/>
</p:tagLst>
</file>

<file path=ppt/tags/tag298.xml><?xml version="1.0" encoding="utf-8"?>
<p:tagLst xmlns:a="http://schemas.openxmlformats.org/drawingml/2006/main" xmlns:r="http://schemas.openxmlformats.org/officeDocument/2006/relationships" xmlns:p="http://schemas.openxmlformats.org/presentationml/2006/main">
  <p:tag name="MS_PLACEHOLDERID" val="PlaceholderID43467.5025578704052486"/>
  <p:tag name="STYLEXMLFILE" val="Default Style List"/>
</p:tagLst>
</file>

<file path=ppt/tags/tag299.xml><?xml version="1.0" encoding="utf-8"?>
<p:tagLst xmlns:a="http://schemas.openxmlformats.org/drawingml/2006/main" xmlns:r="http://schemas.openxmlformats.org/officeDocument/2006/relationships" xmlns:p="http://schemas.openxmlformats.org/presentationml/2006/main">
  <p:tag name="MS_PLACEHOLDERID" val="PlaceholderID43482.683125001570"/>
</p:tagLst>
</file>

<file path=ppt/tags/tag300.xml><?xml version="1.0" encoding="utf-8"?>
<p:tagLst xmlns:a="http://schemas.openxmlformats.org/drawingml/2006/main" xmlns:r="http://schemas.openxmlformats.org/officeDocument/2006/relationships" xmlns:p="http://schemas.openxmlformats.org/presentationml/2006/main">
  <p:tag name="SLIDEUNIQUEID" val="Slide44592.4501157407082980"/>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301.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302.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303.xml><?xml version="1.0" encoding="utf-8"?>
<p:tagLst xmlns:a="http://schemas.openxmlformats.org/drawingml/2006/main" xmlns:r="http://schemas.openxmlformats.org/officeDocument/2006/relationships" xmlns:p="http://schemas.openxmlformats.org/presentationml/2006/main">
  <p:tag name="SLIDEUNIQUEID" val="Slide44592.7018865741053342"/>
  <p:tag name="SLIDELAYOUTNAME" val="NRF_Key facts x5"/>
  <p:tag name="SLIDEAUTOMATIONTYPE" val="Standard"/>
  <p:tag name="AUTOMATIONTAG" val="NRF_Key facts x5"/>
  <p:tag name="SLIDETOCOUTLINELEVEL" val="2"/>
  <p:tag name="SLIDEPROJECTVERSION" val="6.5.31"/>
  <p:tag name="SLIDEISINMEDIASTERLINGPROJECT" val="True"/>
</p:tagLst>
</file>

<file path=ppt/tags/tag304.xml><?xml version="1.0" encoding="utf-8"?>
<p:tagLst xmlns:a="http://schemas.openxmlformats.org/drawingml/2006/main" xmlns:r="http://schemas.openxmlformats.org/officeDocument/2006/relationships" xmlns:p="http://schemas.openxmlformats.org/presentationml/2006/main">
  <p:tag name="MS_PLACEHOLDERID" val="PlaceholderID43482.6832291667071273"/>
</p:tagLst>
</file>

<file path=ppt/tags/tag305.xml><?xml version="1.0" encoding="utf-8"?>
<p:tagLst xmlns:a="http://schemas.openxmlformats.org/drawingml/2006/main" xmlns:r="http://schemas.openxmlformats.org/officeDocument/2006/relationships" xmlns:p="http://schemas.openxmlformats.org/presentationml/2006/main">
  <p:tag name="MS_PLACEHOLDERID" val="PlaceholderID43482.6832291667032620"/>
</p:tagLst>
</file>

<file path=ppt/tags/tag306.xml><?xml version="1.0" encoding="utf-8"?>
<p:tagLst xmlns:a="http://schemas.openxmlformats.org/drawingml/2006/main" xmlns:r="http://schemas.openxmlformats.org/officeDocument/2006/relationships" xmlns:p="http://schemas.openxmlformats.org/presentationml/2006/main">
  <p:tag name="MS_PLACEHOLDERID" val="PlaceholderID43482.6832291667063317"/>
</p:tagLst>
</file>

<file path=ppt/tags/tag307.xml><?xml version="1.0" encoding="utf-8"?>
<p:tagLst xmlns:a="http://schemas.openxmlformats.org/drawingml/2006/main" xmlns:r="http://schemas.openxmlformats.org/officeDocument/2006/relationships" xmlns:p="http://schemas.openxmlformats.org/presentationml/2006/main">
  <p:tag name="MS_PLACEHOLDERID" val="PlaceholderID43482.6832291667020756"/>
</p:tagLst>
</file>

<file path=ppt/tags/tag308.xml><?xml version="1.0" encoding="utf-8"?>
<p:tagLst xmlns:a="http://schemas.openxmlformats.org/drawingml/2006/main" xmlns:r="http://schemas.openxmlformats.org/officeDocument/2006/relationships" xmlns:p="http://schemas.openxmlformats.org/presentationml/2006/main">
  <p:tag name="MS_PLACEHOLDERID" val="PlaceholderID43482.6832291667018601"/>
</p:tagLst>
</file>

<file path=ppt/tags/tag309.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310.xml><?xml version="1.0" encoding="utf-8"?>
<p:tagLst xmlns:a="http://schemas.openxmlformats.org/drawingml/2006/main" xmlns:r="http://schemas.openxmlformats.org/officeDocument/2006/relationships" xmlns:p="http://schemas.openxmlformats.org/presentationml/2006/main">
  <p:tag name="SLIDEUNIQUEID" val="Slide44592.4516898148082460"/>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311.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312.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313.xml><?xml version="1.0" encoding="utf-8"?>
<p:tagLst xmlns:a="http://schemas.openxmlformats.org/drawingml/2006/main" xmlns:r="http://schemas.openxmlformats.org/officeDocument/2006/relationships" xmlns:p="http://schemas.openxmlformats.org/presentationml/2006/main">
  <p:tag name="SLIDEUNIQUEID" val="Slide44592.4532407407058916"/>
  <p:tag name="SLIDELAYOUTNAME" val="NRF_Title and content"/>
  <p:tag name="SLIDEAUTOMATIONTYPE" val="Standard"/>
  <p:tag name="AUTOMATIONTAG" val="NRF_Title and content"/>
  <p:tag name="SLIDETOCOUTLINELEVEL" val="2"/>
  <p:tag name="SLIDEPROJECTVERSION" val="6.5.31"/>
  <p:tag name="SLIDEISINMEDIASTERLINGPROJECT" val="True"/>
</p:tagLst>
</file>

<file path=ppt/tags/tag314.xml><?xml version="1.0" encoding="utf-8"?>
<p:tagLst xmlns:a="http://schemas.openxmlformats.org/drawingml/2006/main" xmlns:r="http://schemas.openxmlformats.org/officeDocument/2006/relationships" xmlns:p="http://schemas.openxmlformats.org/presentationml/2006/main">
  <p:tag name="MS_PLACEHOLDERID" val="PlaceholderID43455.7304861111053342"/>
  <p:tag name="STYLEXMLFILE" val="Default Style List"/>
</p:tagLst>
</file>

<file path=ppt/tags/tag315.xml><?xml version="1.0" encoding="utf-8"?>
<p:tagLst xmlns:a="http://schemas.openxmlformats.org/drawingml/2006/main" xmlns:r="http://schemas.openxmlformats.org/officeDocument/2006/relationships" xmlns:p="http://schemas.openxmlformats.org/presentationml/2006/main">
  <p:tag name="MS_PLACEHOLDERID" val="PlaceholderID43482.6829398148005623"/>
</p:tagLst>
</file>

<file path=ppt/tags/tag316.xml><?xml version="1.0" encoding="utf-8"?>
<p:tagLst xmlns:a="http://schemas.openxmlformats.org/drawingml/2006/main" xmlns:r="http://schemas.openxmlformats.org/officeDocument/2006/relationships" xmlns:p="http://schemas.openxmlformats.org/presentationml/2006/main">
  <p:tag name="SLIDEUNIQUEID" val="Slide43731.6660069444070554"/>
  <p:tag name="SLIDELAYOUTNAME" val="NRF_Questions"/>
  <p:tag name="SLIDEAUTOMATIONTYPE" val="Standard"/>
  <p:tag name="AUTOMATIONTAG" val="NRF_Questions"/>
  <p:tag name="SLIDETOCOUTLINELEVEL" val="1"/>
  <p:tag name="SLIDEPROJECTVERSION" val="6.5.14"/>
  <p:tag name="SLIDEISINMEDIASTERLINGPROJECT" val="True"/>
</p:tagLst>
</file>

<file path=ppt/tags/tag317.xml><?xml version="1.0" encoding="utf-8"?>
<p:tagLst xmlns:a="http://schemas.openxmlformats.org/drawingml/2006/main" xmlns:r="http://schemas.openxmlformats.org/officeDocument/2006/relationships" xmlns:p="http://schemas.openxmlformats.org/presentationml/2006/main">
  <p:tag name="MS_PLACEHOLDERID" val="PlaceholderID43524.6572106481057951"/>
</p:tagLst>
</file>

<file path=ppt/tags/tag318.xml><?xml version="1.0" encoding="utf-8"?>
<p:tagLst xmlns:a="http://schemas.openxmlformats.org/drawingml/2006/main" xmlns:r="http://schemas.openxmlformats.org/officeDocument/2006/relationships" xmlns:p="http://schemas.openxmlformats.org/presentationml/2006/main">
  <p:tag name="SLIDEGROUPTYPE" val=""/>
  <p:tag name="SLIDEGROUP" val=""/>
  <p:tag name="SLIDETITLE" val=""/>
  <p:tag name="SLIDEUNIQUEID" val="Slide44592.3855092593028956"/>
  <p:tag name="SLIDELAYOUTNAME" val="NRF_Standard disclaimer"/>
  <p:tag name="SLIDEAUTOMATIONTYPE" val="Disclaimer"/>
  <p:tag name="AUTOMATIONTAG" val="NRF_Standard disclaimer"/>
  <p:tag name="SLIDETOCOUTLINELEVEL" val="2"/>
  <p:tag name="SLIDEPROJECTVERSION" val="6.5.31"/>
  <p:tag name="SLIDEISINMEDIASTERLINGPROJECT" val="True"/>
</p:tagLst>
</file>

<file path=ppt/tags/tag319.xml><?xml version="1.0" encoding="utf-8"?>
<p:tagLst xmlns:a="http://schemas.openxmlformats.org/drawingml/2006/main" xmlns:r="http://schemas.openxmlformats.org/officeDocument/2006/relationships" xmlns:p="http://schemas.openxmlformats.org/presentationml/2006/main">
  <p:tag name="PLACEHOLDERAUTOMATIONTAG" val="Disclaimer"/>
  <p:tag name="MS_PLACEHOLDERID" val="placeholderID2_41271.7"/>
</p:tagLst>
</file>

<file path=ppt/theme/theme1.xml><?xml version="1.0" encoding="utf-8"?>
<a:theme xmlns:a="http://schemas.openxmlformats.org/drawingml/2006/main" name="NRF_English">
  <a:themeElements>
    <a:clrScheme name="_NRF1">
      <a:dk1>
        <a:srgbClr val="000000"/>
      </a:dk1>
      <a:lt1>
        <a:srgbClr val="FFFFFF"/>
      </a:lt1>
      <a:dk2>
        <a:srgbClr val="DD2720"/>
      </a:dk2>
      <a:lt2>
        <a:srgbClr val="666666"/>
      </a:lt2>
      <a:accent1>
        <a:srgbClr val="DD2720"/>
      </a:accent1>
      <a:accent2>
        <a:srgbClr val="500050"/>
      </a:accent2>
      <a:accent3>
        <a:srgbClr val="50ABA9"/>
      </a:accent3>
      <a:accent4>
        <a:srgbClr val="765E82"/>
      </a:accent4>
      <a:accent5>
        <a:srgbClr val="999999"/>
      </a:accent5>
      <a:accent6>
        <a:srgbClr val="9682C8"/>
      </a:accent6>
      <a:hlink>
        <a:srgbClr val="56655D"/>
      </a:hlink>
      <a:folHlink>
        <a:srgbClr val="DD2720"/>
      </a:folHlink>
    </a:clrScheme>
    <a:fontScheme name="_NRF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English.potx" id="{962B1901-AF76-4024-8CC5-F333E668D81E}" vid="{6CB5F68A-C164-426D-B4E2-E16EABCBDF5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D99FBF4C-551C-4904-85E1-4DD25A012FE1}">
  <ds:schemaRefs>
    <ds:schemaRef ds:uri="http://www.imanage.com/work/xmlschema"/>
  </ds:schemaRefs>
</ds:datastoreItem>
</file>

<file path=docProps/app.xml><?xml version="1.0" encoding="utf-8"?>
<Properties xmlns="http://schemas.openxmlformats.org/officeDocument/2006/extended-properties" xmlns:vt="http://schemas.openxmlformats.org/officeDocument/2006/docPropsVTypes">
  <TotalTime>0</TotalTime>
  <Words>3531</Words>
  <Application>Microsoft Macintosh PowerPoint</Application>
  <PresentationFormat>On-screen Show (16:9)</PresentationFormat>
  <Paragraphs>379</Paragraphs>
  <Slides>42</Slides>
  <Notes>42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7" baseType="lpstr">
      <vt:lpstr>Arial</vt:lpstr>
      <vt:lpstr>Georgia</vt:lpstr>
      <vt:lpstr>Wingdings</vt:lpstr>
      <vt:lpstr>NRF_English</vt:lpstr>
      <vt:lpstr>think-cell Slide</vt:lpstr>
      <vt:lpstr>PowerPoint Presentation</vt:lpstr>
      <vt:lpstr>What We will Cover in Today’s Lecture</vt:lpstr>
      <vt:lpstr>Viewed in the context of a real case:</vt:lpstr>
      <vt:lpstr>TURNING MECARD Toys</vt:lpstr>
      <vt:lpstr>Steps in a Typical Patent Infringement Action</vt:lpstr>
      <vt:lpstr>Timeline of the Spin Master v. Mattel Action</vt:lpstr>
      <vt:lpstr>Pleadings Frame the Action</vt:lpstr>
      <vt:lpstr>Pleading/Proving an Infringement Case</vt:lpstr>
      <vt:lpstr>Spin Master’s Claim</vt:lpstr>
      <vt:lpstr>Mattel’s Defence</vt:lpstr>
      <vt:lpstr>Case and Trial Management Guidelines for Complex Proceedings  </vt:lpstr>
      <vt:lpstr>Claim 8 of the 539 Patent “Transformable Toy”</vt:lpstr>
      <vt:lpstr>Where the Shoe Pinched</vt:lpstr>
      <vt:lpstr>Interlocutory Motions</vt:lpstr>
      <vt:lpstr>Intellectual Property Trials</vt:lpstr>
      <vt:lpstr>Trial Management: Rule 270</vt:lpstr>
      <vt:lpstr>Spin Master v. Mattel</vt:lpstr>
      <vt:lpstr>Witness Lists</vt:lpstr>
      <vt:lpstr>Spin Master’s Witnesses</vt:lpstr>
      <vt:lpstr>Mattel’s Witnesses</vt:lpstr>
      <vt:lpstr>Will-say Statements</vt:lpstr>
      <vt:lpstr>Statement of Issues for Trial</vt:lpstr>
      <vt:lpstr>Statement of Issues for Trial (cont’d)</vt:lpstr>
      <vt:lpstr>Statement of Issues for Trial (cont’d)</vt:lpstr>
      <vt:lpstr>Statement of Issues for Trial (cont’d)</vt:lpstr>
      <vt:lpstr>Statement of Issues for Trial (cont’d)</vt:lpstr>
      <vt:lpstr>Statement of Issues for Trial (cont’d)</vt:lpstr>
      <vt:lpstr>Proving Your Case at Trial</vt:lpstr>
      <vt:lpstr>Experimental Testing</vt:lpstr>
      <vt:lpstr>Spin Master v. Mattel – Draft Trial Calendar</vt:lpstr>
      <vt:lpstr>Documentary Evidence</vt:lpstr>
      <vt:lpstr>The Conduct of a Patent Trial</vt:lpstr>
      <vt:lpstr>A Patent Trial (cont’d)</vt:lpstr>
      <vt:lpstr>A Patent Trial (cont’d)</vt:lpstr>
      <vt:lpstr>Trial Specific Issues - Reply Evidence</vt:lpstr>
      <vt:lpstr>Opening Statements – A Flavour</vt:lpstr>
      <vt:lpstr>Trial Specific Issues - Expert Reports</vt:lpstr>
      <vt:lpstr>PowerPoint Presentation</vt:lpstr>
      <vt:lpstr>Blinding</vt:lpstr>
      <vt:lpstr>“Hot Tubbing” in the Federal Court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Don Cameron</cp:lastModifiedBy>
  <cp:revision>1</cp:revision>
  <dcterms:modified xsi:type="dcterms:W3CDTF">2022-02-02T15:56:41Z</dcterms:modified>
</cp:coreProperties>
</file>