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7"/>
  </p:notesMasterIdLst>
  <p:handoutMasterIdLst>
    <p:handoutMasterId r:id="rId18"/>
  </p:handoutMasterIdLst>
  <p:sldIdLst>
    <p:sldId id="262" r:id="rId2"/>
    <p:sldId id="342" r:id="rId3"/>
    <p:sldId id="354" r:id="rId4"/>
    <p:sldId id="343" r:id="rId5"/>
    <p:sldId id="344" r:id="rId6"/>
    <p:sldId id="345" r:id="rId7"/>
    <p:sldId id="347" r:id="rId8"/>
    <p:sldId id="346" r:id="rId9"/>
    <p:sldId id="348" r:id="rId10"/>
    <p:sldId id="349" r:id="rId11"/>
    <p:sldId id="350" r:id="rId12"/>
    <p:sldId id="351" r:id="rId13"/>
    <p:sldId id="353" r:id="rId14"/>
    <p:sldId id="352" r:id="rId15"/>
    <p:sldId id="261" r:id="rId16"/>
  </p:sldIdLst>
  <p:sldSz cx="9144000" cy="6858000" type="screen4x3"/>
  <p:notesSz cx="6858000" cy="9296400"/>
  <p:defaultTextStyle>
    <a:defPPr>
      <a:defRPr lang="en-CA"/>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C19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p:cViewPr varScale="1">
        <p:scale>
          <a:sx n="124" d="100"/>
          <a:sy n="124" d="100"/>
        </p:scale>
        <p:origin x="1824" y="1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CA"/>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426C385-2FA5-4A28-BBFE-69B105480202}" type="datetimeFigureOut">
              <a:rPr lang="en-CA"/>
              <a:pPr>
                <a:defRPr/>
              </a:pPr>
              <a:t>2017-04-03</a:t>
            </a:fld>
            <a:endParaRPr lang="en-CA"/>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CA"/>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D8565A2-1058-4468-A96A-85BB82B5B9EC}" type="slidenum">
              <a:rPr lang="en-CA"/>
              <a:pPr>
                <a:defRPr/>
              </a:pPr>
              <a:t>‹#›</a:t>
            </a:fld>
            <a:endParaRPr lang="en-CA"/>
          </a:p>
        </p:txBody>
      </p:sp>
    </p:spTree>
    <p:extLst>
      <p:ext uri="{BB962C8B-B14F-4D97-AF65-F5344CB8AC3E}">
        <p14:creationId xmlns:p14="http://schemas.microsoft.com/office/powerpoint/2010/main" val="2874107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CA"/>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98E953E-FD52-4C0D-AE49-345427799CD5}" type="datetimeFigureOut">
              <a:rPr lang="en-CA"/>
              <a:pPr>
                <a:defRPr/>
              </a:pPr>
              <a:t>2017-04-03</a:t>
            </a:fld>
            <a:endParaRPr lang="en-CA"/>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en-CA" noProof="0" smtClean="0"/>
          </a:p>
        </p:txBody>
      </p:sp>
      <p:sp>
        <p:nvSpPr>
          <p:cNvPr id="5" name="Notes Placeholder 4"/>
          <p:cNvSpPr>
            <a:spLocks noGrp="1"/>
          </p:cNvSpPr>
          <p:nvPr>
            <p:ph type="body" sz="quarter" idx="3"/>
          </p:nvPr>
        </p:nvSpPr>
        <p:spPr>
          <a:xfrm>
            <a:off x="685800" y="4415790"/>
            <a:ext cx="5486400" cy="4183380"/>
          </a:xfrm>
          <a:prstGeom prst="rect">
            <a:avLst/>
          </a:prstGeom>
        </p:spPr>
        <p:txBody>
          <a:bodyPr vert="horz" wrap="square" lIns="91440" tIns="45720" rIns="91440" bIns="45720"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CA"/>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24592AC-978D-4CA6-A376-DBD6F7FE7C3D}" type="slidenum">
              <a:rPr lang="en-CA"/>
              <a:pPr>
                <a:defRPr/>
              </a:pPr>
              <a:t>‹#›</a:t>
            </a:fld>
            <a:endParaRPr lang="en-CA"/>
          </a:p>
        </p:txBody>
      </p:sp>
    </p:spTree>
    <p:extLst>
      <p:ext uri="{BB962C8B-B14F-4D97-AF65-F5344CB8AC3E}">
        <p14:creationId xmlns:p14="http://schemas.microsoft.com/office/powerpoint/2010/main" val="9487991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descr="logoddsmnoi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300">
                <a:solidFill>
                  <a:schemeClr val="tx1"/>
                </a:solidFill>
                <a:latin typeface="Arial" pitchFamily="34" charset="0"/>
              </a:defRPr>
            </a:lvl1pPr>
            <a:lvl2pPr marL="709443" indent="-272863">
              <a:defRPr sz="2300">
                <a:solidFill>
                  <a:schemeClr val="tx1"/>
                </a:solidFill>
                <a:latin typeface="Arial" pitchFamily="34" charset="0"/>
              </a:defRPr>
            </a:lvl2pPr>
            <a:lvl3pPr marL="1091451" indent="-218290">
              <a:defRPr sz="2300">
                <a:solidFill>
                  <a:schemeClr val="tx1"/>
                </a:solidFill>
                <a:latin typeface="Arial" pitchFamily="34" charset="0"/>
              </a:defRPr>
            </a:lvl3pPr>
            <a:lvl4pPr marL="1528031" indent="-218290">
              <a:defRPr sz="2300">
                <a:solidFill>
                  <a:schemeClr val="tx1"/>
                </a:solidFill>
                <a:latin typeface="Arial" pitchFamily="34" charset="0"/>
              </a:defRPr>
            </a:lvl4pPr>
            <a:lvl5pPr marL="1964611" indent="-218290">
              <a:defRPr sz="2300">
                <a:solidFill>
                  <a:schemeClr val="tx1"/>
                </a:solidFill>
                <a:latin typeface="Arial" pitchFamily="34" charset="0"/>
              </a:defRPr>
            </a:lvl5pPr>
            <a:lvl6pPr marL="2401192" indent="-218290" algn="ctr" eaLnBrk="0" fontAlgn="base" hangingPunct="0">
              <a:spcBef>
                <a:spcPct val="0"/>
              </a:spcBef>
              <a:spcAft>
                <a:spcPct val="0"/>
              </a:spcAft>
              <a:defRPr sz="2300">
                <a:solidFill>
                  <a:schemeClr val="tx1"/>
                </a:solidFill>
                <a:latin typeface="Arial" pitchFamily="34" charset="0"/>
              </a:defRPr>
            </a:lvl6pPr>
            <a:lvl7pPr marL="2837772" indent="-218290" algn="ctr" eaLnBrk="0" fontAlgn="base" hangingPunct="0">
              <a:spcBef>
                <a:spcPct val="0"/>
              </a:spcBef>
              <a:spcAft>
                <a:spcPct val="0"/>
              </a:spcAft>
              <a:defRPr sz="2300">
                <a:solidFill>
                  <a:schemeClr val="tx1"/>
                </a:solidFill>
                <a:latin typeface="Arial" pitchFamily="34" charset="0"/>
              </a:defRPr>
            </a:lvl7pPr>
            <a:lvl8pPr marL="3274352" indent="-218290" algn="ctr" eaLnBrk="0" fontAlgn="base" hangingPunct="0">
              <a:spcBef>
                <a:spcPct val="0"/>
              </a:spcBef>
              <a:spcAft>
                <a:spcPct val="0"/>
              </a:spcAft>
              <a:defRPr sz="2300">
                <a:solidFill>
                  <a:schemeClr val="tx1"/>
                </a:solidFill>
                <a:latin typeface="Arial" pitchFamily="34" charset="0"/>
              </a:defRPr>
            </a:lvl8pPr>
            <a:lvl9pPr marL="3710932" indent="-218290" algn="ctr" eaLnBrk="0" fontAlgn="base" hangingPunct="0">
              <a:spcBef>
                <a:spcPct val="0"/>
              </a:spcBef>
              <a:spcAft>
                <a:spcPct val="0"/>
              </a:spcAft>
              <a:defRPr sz="2300">
                <a:solidFill>
                  <a:schemeClr val="tx1"/>
                </a:solidFill>
                <a:latin typeface="Arial" pitchFamily="34" charset="0"/>
              </a:defRPr>
            </a:lvl9pPr>
          </a:lstStyle>
          <a:p>
            <a:fld id="{A22E7C84-0DCD-44DA-9700-8ACA101D33C7}" type="datetime1">
              <a:rPr lang="fr-CH" sz="1200"/>
              <a:pPr/>
              <a:t>03.04.17</a:t>
            </a:fld>
            <a:endParaRPr lang="fr-CH" sz="1200"/>
          </a:p>
        </p:txBody>
      </p:sp>
      <p:sp>
        <p:nvSpPr>
          <p:cNvPr id="46083" name="Rectangle 7" descr="logoddsmnoi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300">
                <a:solidFill>
                  <a:schemeClr val="tx1"/>
                </a:solidFill>
                <a:latin typeface="Arial" pitchFamily="34" charset="0"/>
              </a:defRPr>
            </a:lvl1pPr>
            <a:lvl2pPr marL="709443" indent="-272863">
              <a:defRPr sz="2300">
                <a:solidFill>
                  <a:schemeClr val="tx1"/>
                </a:solidFill>
                <a:latin typeface="Arial" pitchFamily="34" charset="0"/>
              </a:defRPr>
            </a:lvl2pPr>
            <a:lvl3pPr marL="1091451" indent="-218290">
              <a:defRPr sz="2300">
                <a:solidFill>
                  <a:schemeClr val="tx1"/>
                </a:solidFill>
                <a:latin typeface="Arial" pitchFamily="34" charset="0"/>
              </a:defRPr>
            </a:lvl3pPr>
            <a:lvl4pPr marL="1528031" indent="-218290">
              <a:defRPr sz="2300">
                <a:solidFill>
                  <a:schemeClr val="tx1"/>
                </a:solidFill>
                <a:latin typeface="Arial" pitchFamily="34" charset="0"/>
              </a:defRPr>
            </a:lvl4pPr>
            <a:lvl5pPr marL="1964611" indent="-218290">
              <a:defRPr sz="2300">
                <a:solidFill>
                  <a:schemeClr val="tx1"/>
                </a:solidFill>
                <a:latin typeface="Arial" pitchFamily="34" charset="0"/>
              </a:defRPr>
            </a:lvl5pPr>
            <a:lvl6pPr marL="2401192" indent="-218290" algn="ctr" eaLnBrk="0" fontAlgn="base" hangingPunct="0">
              <a:spcBef>
                <a:spcPct val="0"/>
              </a:spcBef>
              <a:spcAft>
                <a:spcPct val="0"/>
              </a:spcAft>
              <a:defRPr sz="2300">
                <a:solidFill>
                  <a:schemeClr val="tx1"/>
                </a:solidFill>
                <a:latin typeface="Arial" pitchFamily="34" charset="0"/>
              </a:defRPr>
            </a:lvl6pPr>
            <a:lvl7pPr marL="2837772" indent="-218290" algn="ctr" eaLnBrk="0" fontAlgn="base" hangingPunct="0">
              <a:spcBef>
                <a:spcPct val="0"/>
              </a:spcBef>
              <a:spcAft>
                <a:spcPct val="0"/>
              </a:spcAft>
              <a:defRPr sz="2300">
                <a:solidFill>
                  <a:schemeClr val="tx1"/>
                </a:solidFill>
                <a:latin typeface="Arial" pitchFamily="34" charset="0"/>
              </a:defRPr>
            </a:lvl7pPr>
            <a:lvl8pPr marL="3274352" indent="-218290" algn="ctr" eaLnBrk="0" fontAlgn="base" hangingPunct="0">
              <a:spcBef>
                <a:spcPct val="0"/>
              </a:spcBef>
              <a:spcAft>
                <a:spcPct val="0"/>
              </a:spcAft>
              <a:defRPr sz="2300">
                <a:solidFill>
                  <a:schemeClr val="tx1"/>
                </a:solidFill>
                <a:latin typeface="Arial" pitchFamily="34" charset="0"/>
              </a:defRPr>
            </a:lvl8pPr>
            <a:lvl9pPr marL="3710932" indent="-218290" algn="ctr" eaLnBrk="0" fontAlgn="base" hangingPunct="0">
              <a:spcBef>
                <a:spcPct val="0"/>
              </a:spcBef>
              <a:spcAft>
                <a:spcPct val="0"/>
              </a:spcAft>
              <a:defRPr sz="2300">
                <a:solidFill>
                  <a:schemeClr val="tx1"/>
                </a:solidFill>
                <a:latin typeface="Arial" pitchFamily="34" charset="0"/>
              </a:defRPr>
            </a:lvl9pPr>
          </a:lstStyle>
          <a:p>
            <a:fld id="{B96A122B-DF98-4116-9FE6-381C1B1AD787}" type="slidenum">
              <a:rPr lang="fr-CH" sz="1200"/>
              <a:pPr/>
              <a:t>1</a:t>
            </a:fld>
            <a:endParaRPr lang="fr-CH" sz="1200"/>
          </a:p>
        </p:txBody>
      </p:sp>
      <p:sp>
        <p:nvSpPr>
          <p:cNvPr id="46084" name="Rectangle 2"/>
          <p:cNvSpPr>
            <a:spLocks noGrp="1" noRot="1" noChangeAspect="1" noChangeArrowheads="1" noTextEdit="1"/>
          </p:cNvSpPr>
          <p:nvPr>
            <p:ph type="sldImg"/>
          </p:nvPr>
        </p:nvSpPr>
        <p:spPr>
          <a:ln/>
        </p:spPr>
      </p:sp>
      <p:sp>
        <p:nvSpPr>
          <p:cNvPr id="46085" name="Rectangle 3" descr="╄媇od"/>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normAutofit/>
          </a:bodyPr>
          <a:lstStyle>
            <a:lvl1pPr>
              <a:defRPr>
                <a:solidFill>
                  <a:srgbClr val="FF0000"/>
                </a:solidFill>
              </a:defRPr>
            </a:lvl1pPr>
          </a:lstStyle>
          <a:p>
            <a:r>
              <a:rPr lang="en-US" smtClean="0"/>
              <a:t>Click to edit Master title style</a:t>
            </a:r>
            <a:endParaRPr lang="en-CA" dirty="0"/>
          </a:p>
        </p:txBody>
      </p:sp>
      <p:sp>
        <p:nvSpPr>
          <p:cNvPr id="3" name="Subtitle 2"/>
          <p:cNvSpPr>
            <a:spLocks noGrp="1"/>
          </p:cNvSpPr>
          <p:nvPr>
            <p:ph type="subTitle" idx="1"/>
          </p:nvPr>
        </p:nvSpPr>
        <p:spPr>
          <a:xfrm>
            <a:off x="685800" y="3886200"/>
            <a:ext cx="7772400" cy="914400"/>
          </a:xfrm>
        </p:spPr>
        <p:txBody>
          <a:bodyPr>
            <a:normAutofit/>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a:p>
        </p:txBody>
      </p:sp>
      <p:sp>
        <p:nvSpPr>
          <p:cNvPr id="12" name="Text Placeholder 11"/>
          <p:cNvSpPr>
            <a:spLocks noGrp="1"/>
          </p:cNvSpPr>
          <p:nvPr>
            <p:ph type="body" sz="quarter" idx="10"/>
          </p:nvPr>
        </p:nvSpPr>
        <p:spPr>
          <a:xfrm>
            <a:off x="1371600" y="4876800"/>
            <a:ext cx="6400800" cy="381000"/>
          </a:xfrm>
        </p:spPr>
        <p:txBody>
          <a:bodyPr>
            <a:normAutofit/>
          </a:bodyPr>
          <a:lstStyle>
            <a:lvl1pPr marL="0" indent="0" algn="ctr">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Tree>
    <p:extLst>
      <p:ext uri="{BB962C8B-B14F-4D97-AF65-F5344CB8AC3E}">
        <p14:creationId xmlns:p14="http://schemas.microsoft.com/office/powerpoint/2010/main" val="230466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lgn="ctr">
              <a:defRPr/>
            </a:lvl1pPr>
          </a:lstStyle>
          <a:p>
            <a:r>
              <a:rPr lang="en-US" smtClean="0"/>
              <a:t>Click to edit Master title style</a:t>
            </a:r>
            <a:endParaRPr lang="en-CA" dirty="0"/>
          </a:p>
        </p:txBody>
      </p:sp>
      <p:sp>
        <p:nvSpPr>
          <p:cNvPr id="3" name="Content Placeholder 2"/>
          <p:cNvSpPr>
            <a:spLocks noGrp="1"/>
          </p:cNvSpPr>
          <p:nvPr>
            <p:ph idx="1"/>
          </p:nvPr>
        </p:nvSpPr>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C9C77043-AB9E-4BB7-980C-96ED052C40D3}" type="datetimeFigureOut">
              <a:rPr lang="en-CA"/>
              <a:pPr>
                <a:defRPr/>
              </a:pPr>
              <a:t>2017-04-03</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DEF8596B-9BB4-476E-9302-4F46D4C0C607}" type="slidenum">
              <a:rPr lang="en-CA"/>
              <a:pPr>
                <a:defRPr/>
              </a:pPr>
              <a:t>‹#›</a:t>
            </a:fld>
            <a:endParaRPr lang="en-CA"/>
          </a:p>
        </p:txBody>
      </p:sp>
    </p:spTree>
    <p:extLst>
      <p:ext uri="{BB962C8B-B14F-4D97-AF65-F5344CB8AC3E}">
        <p14:creationId xmlns:p14="http://schemas.microsoft.com/office/powerpoint/2010/main" val="3424532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482038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3"/>
          <p:cNvSpPr>
            <a:spLocks noGrp="1"/>
          </p:cNvSpPr>
          <p:nvPr>
            <p:ph type="dt" sz="half" idx="10"/>
          </p:nvPr>
        </p:nvSpPr>
        <p:spPr>
          <a:xfrm>
            <a:off x="457200" y="6356350"/>
            <a:ext cx="1676400" cy="365125"/>
          </a:xfrm>
        </p:spPr>
        <p:txBody>
          <a:bodyPr/>
          <a:lstStyle>
            <a:lvl1pPr>
              <a:defRPr/>
            </a:lvl1pPr>
          </a:lstStyle>
          <a:p>
            <a:pPr>
              <a:defRPr/>
            </a:pPr>
            <a:fld id="{7382E7EA-A117-47E7-8863-F0FC445FA6F0}" type="datetimeFigureOut">
              <a:rPr lang="en-CA"/>
              <a:pPr>
                <a:defRPr/>
              </a:pPr>
              <a:t>2017-04-03</a:t>
            </a:fld>
            <a:endParaRPr lang="en-CA"/>
          </a:p>
        </p:txBody>
      </p:sp>
      <p:sp>
        <p:nvSpPr>
          <p:cNvPr id="8"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p:cNvSpPr>
            <a:spLocks noGrp="1"/>
          </p:cNvSpPr>
          <p:nvPr>
            <p:ph type="sldNum" sz="quarter" idx="12"/>
          </p:nvPr>
        </p:nvSpPr>
        <p:spPr>
          <a:xfrm>
            <a:off x="5334000" y="6356350"/>
            <a:ext cx="1592263" cy="365125"/>
          </a:xfrm>
        </p:spPr>
        <p:txBody>
          <a:bodyPr/>
          <a:lstStyle>
            <a:lvl1pPr>
              <a:defRPr/>
            </a:lvl1pPr>
          </a:lstStyle>
          <a:p>
            <a:pPr>
              <a:defRPr/>
            </a:pPr>
            <a:fld id="{7DF42C09-AABA-48F5-AD76-EEE0256321A2}" type="slidenum">
              <a:rPr lang="en-CA"/>
              <a:pPr>
                <a:defRPr/>
              </a:pPr>
              <a:t>‹#›</a:t>
            </a:fld>
            <a:endParaRPr lang="en-CA"/>
          </a:p>
        </p:txBody>
      </p:sp>
    </p:spTree>
    <p:extLst>
      <p:ext uri="{BB962C8B-B14F-4D97-AF65-F5344CB8AC3E}">
        <p14:creationId xmlns:p14="http://schemas.microsoft.com/office/powerpoint/2010/main" val="2524199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9" name="Date Placeholder 3"/>
          <p:cNvSpPr>
            <a:spLocks noGrp="1"/>
          </p:cNvSpPr>
          <p:nvPr>
            <p:ph type="dt" sz="half" idx="10"/>
          </p:nvPr>
        </p:nvSpPr>
        <p:spPr>
          <a:xfrm>
            <a:off x="457200" y="6356350"/>
            <a:ext cx="1676400" cy="365125"/>
          </a:xfrm>
        </p:spPr>
        <p:txBody>
          <a:bodyPr/>
          <a:lstStyle>
            <a:lvl1pPr>
              <a:defRPr/>
            </a:lvl1pPr>
          </a:lstStyle>
          <a:p>
            <a:pPr>
              <a:defRPr/>
            </a:pPr>
            <a:fld id="{7554FE19-EC23-4C30-8079-23008F17120B}" type="datetimeFigureOut">
              <a:rPr lang="en-CA"/>
              <a:pPr>
                <a:defRPr/>
              </a:pPr>
              <a:t>2017-04-03</a:t>
            </a:fld>
            <a:endParaRPr lang="en-CA"/>
          </a:p>
        </p:txBody>
      </p:sp>
      <p:sp>
        <p:nvSpPr>
          <p:cNvPr id="10"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11" name="Slide Number Placeholder 5"/>
          <p:cNvSpPr>
            <a:spLocks noGrp="1"/>
          </p:cNvSpPr>
          <p:nvPr>
            <p:ph type="sldNum" sz="quarter" idx="12"/>
          </p:nvPr>
        </p:nvSpPr>
        <p:spPr>
          <a:xfrm>
            <a:off x="5334000" y="6356350"/>
            <a:ext cx="1592263" cy="365125"/>
          </a:xfrm>
        </p:spPr>
        <p:txBody>
          <a:bodyPr/>
          <a:lstStyle>
            <a:lvl1pPr>
              <a:defRPr/>
            </a:lvl1pPr>
          </a:lstStyle>
          <a:p>
            <a:pPr>
              <a:defRPr/>
            </a:pPr>
            <a:fld id="{FD8C3731-6543-4E27-8895-F9323434D9CB}" type="slidenum">
              <a:rPr lang="en-CA"/>
              <a:pPr>
                <a:defRPr/>
              </a:pPr>
              <a:t>‹#›</a:t>
            </a:fld>
            <a:endParaRPr lang="en-CA"/>
          </a:p>
        </p:txBody>
      </p:sp>
    </p:spTree>
    <p:extLst>
      <p:ext uri="{BB962C8B-B14F-4D97-AF65-F5344CB8AC3E}">
        <p14:creationId xmlns:p14="http://schemas.microsoft.com/office/powerpoint/2010/main" val="1068806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smtClean="0"/>
              <a:t>Click to edit Master title style</a:t>
            </a:r>
            <a:endParaRPr lang="en-CA"/>
          </a:p>
        </p:txBody>
      </p:sp>
      <p:sp>
        <p:nvSpPr>
          <p:cNvPr id="5" name="Date Placeholder 3"/>
          <p:cNvSpPr>
            <a:spLocks noGrp="1"/>
          </p:cNvSpPr>
          <p:nvPr>
            <p:ph type="dt" sz="half" idx="10"/>
          </p:nvPr>
        </p:nvSpPr>
        <p:spPr>
          <a:xfrm>
            <a:off x="457200" y="6356350"/>
            <a:ext cx="1676400" cy="365125"/>
          </a:xfrm>
        </p:spPr>
        <p:txBody>
          <a:bodyPr/>
          <a:lstStyle>
            <a:lvl1pPr>
              <a:defRPr/>
            </a:lvl1pPr>
          </a:lstStyle>
          <a:p>
            <a:pPr>
              <a:defRPr/>
            </a:pPr>
            <a:fld id="{5B0A82CA-79E8-442A-8E7F-A289A0A174F9}" type="datetimeFigureOut">
              <a:rPr lang="en-CA"/>
              <a:pPr>
                <a:defRPr/>
              </a:pPr>
              <a:t>2017-04-03</a:t>
            </a:fld>
            <a:endParaRPr lang="en-CA"/>
          </a:p>
        </p:txBody>
      </p:sp>
      <p:sp>
        <p:nvSpPr>
          <p:cNvPr id="6"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7" name="Slide Number Placeholder 5"/>
          <p:cNvSpPr>
            <a:spLocks noGrp="1"/>
          </p:cNvSpPr>
          <p:nvPr>
            <p:ph type="sldNum" sz="quarter" idx="12"/>
          </p:nvPr>
        </p:nvSpPr>
        <p:spPr>
          <a:xfrm>
            <a:off x="5334000" y="6356350"/>
            <a:ext cx="1592263" cy="365125"/>
          </a:xfrm>
        </p:spPr>
        <p:txBody>
          <a:bodyPr/>
          <a:lstStyle>
            <a:lvl1pPr>
              <a:defRPr/>
            </a:lvl1pPr>
          </a:lstStyle>
          <a:p>
            <a:pPr>
              <a:defRPr/>
            </a:pPr>
            <a:fld id="{4D038674-4A1E-4316-9CCD-CB3F0625D562}" type="slidenum">
              <a:rPr lang="en-CA"/>
              <a:pPr>
                <a:defRPr/>
              </a:pPr>
              <a:t>‹#›</a:t>
            </a:fld>
            <a:endParaRPr lang="en-CA"/>
          </a:p>
        </p:txBody>
      </p:sp>
    </p:spTree>
    <p:extLst>
      <p:ext uri="{BB962C8B-B14F-4D97-AF65-F5344CB8AC3E}">
        <p14:creationId xmlns:p14="http://schemas.microsoft.com/office/powerpoint/2010/main" val="1619891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p:cNvSpPr>
            <a:spLocks noGrp="1"/>
          </p:cNvSpPr>
          <p:nvPr>
            <p:ph type="dt" sz="half" idx="10"/>
          </p:nvPr>
        </p:nvSpPr>
        <p:spPr>
          <a:xfrm>
            <a:off x="457200" y="6356350"/>
            <a:ext cx="1676400" cy="365125"/>
          </a:xfrm>
        </p:spPr>
        <p:txBody>
          <a:bodyPr/>
          <a:lstStyle>
            <a:lvl1pPr>
              <a:defRPr/>
            </a:lvl1pPr>
          </a:lstStyle>
          <a:p>
            <a:pPr>
              <a:defRPr/>
            </a:pPr>
            <a:fld id="{E3DEE523-0505-4859-B962-6F340663CE03}" type="datetimeFigureOut">
              <a:rPr lang="en-CA"/>
              <a:pPr>
                <a:defRPr/>
              </a:pPr>
              <a:t>2017-04-03</a:t>
            </a:fld>
            <a:endParaRPr lang="en-CA"/>
          </a:p>
        </p:txBody>
      </p:sp>
      <p:sp>
        <p:nvSpPr>
          <p:cNvPr id="4"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5" name="Slide Number Placeholder 5"/>
          <p:cNvSpPr>
            <a:spLocks noGrp="1"/>
          </p:cNvSpPr>
          <p:nvPr>
            <p:ph type="sldNum" sz="quarter" idx="12"/>
          </p:nvPr>
        </p:nvSpPr>
        <p:spPr>
          <a:xfrm>
            <a:off x="5334000" y="6356350"/>
            <a:ext cx="1592263" cy="365125"/>
          </a:xfrm>
        </p:spPr>
        <p:txBody>
          <a:bodyPr/>
          <a:lstStyle>
            <a:lvl1pPr>
              <a:defRPr/>
            </a:lvl1pPr>
          </a:lstStyle>
          <a:p>
            <a:pPr>
              <a:defRPr/>
            </a:pPr>
            <a:fld id="{9539E044-CABB-4B6D-B2F2-AA3B70F43D0F}" type="slidenum">
              <a:rPr lang="en-CA"/>
              <a:pPr>
                <a:defRPr/>
              </a:pPr>
              <a:t>‹#›</a:t>
            </a:fld>
            <a:endParaRPr lang="en-CA"/>
          </a:p>
        </p:txBody>
      </p:sp>
    </p:spTree>
    <p:extLst>
      <p:ext uri="{BB962C8B-B14F-4D97-AF65-F5344CB8AC3E}">
        <p14:creationId xmlns:p14="http://schemas.microsoft.com/office/powerpoint/2010/main" val="51740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a:off x="457200" y="1447800"/>
            <a:ext cx="3048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3"/>
          <p:cNvSpPr>
            <a:spLocks noGrp="1"/>
          </p:cNvSpPr>
          <p:nvPr>
            <p:ph type="dt" sz="half" idx="10"/>
          </p:nvPr>
        </p:nvSpPr>
        <p:spPr>
          <a:xfrm>
            <a:off x="457200" y="6356350"/>
            <a:ext cx="1676400" cy="365125"/>
          </a:xfrm>
        </p:spPr>
        <p:txBody>
          <a:bodyPr/>
          <a:lstStyle>
            <a:lvl1pPr>
              <a:defRPr/>
            </a:lvl1pPr>
          </a:lstStyle>
          <a:p>
            <a:pPr>
              <a:defRPr/>
            </a:pPr>
            <a:fld id="{85B3A796-FAF4-4A12-A7F6-6A9F38C4BDA4}" type="datetimeFigureOut">
              <a:rPr lang="en-CA"/>
              <a:pPr>
                <a:defRPr/>
              </a:pPr>
              <a:t>2017-04-03</a:t>
            </a:fld>
            <a:endParaRPr lang="en-CA"/>
          </a:p>
        </p:txBody>
      </p:sp>
      <p:sp>
        <p:nvSpPr>
          <p:cNvPr id="8"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p:cNvSpPr>
            <a:spLocks noGrp="1"/>
          </p:cNvSpPr>
          <p:nvPr>
            <p:ph type="sldNum" sz="quarter" idx="12"/>
          </p:nvPr>
        </p:nvSpPr>
        <p:spPr>
          <a:xfrm>
            <a:off x="5334000" y="6356350"/>
            <a:ext cx="1592263" cy="365125"/>
          </a:xfrm>
        </p:spPr>
        <p:txBody>
          <a:bodyPr/>
          <a:lstStyle>
            <a:lvl1pPr>
              <a:defRPr/>
            </a:lvl1pPr>
          </a:lstStyle>
          <a:p>
            <a:pPr>
              <a:defRPr/>
            </a:pPr>
            <a:fld id="{46AE8682-E22E-4554-BDE0-3B294F7953C7}" type="slidenum">
              <a:rPr lang="en-CA"/>
              <a:pPr>
                <a:defRPr/>
              </a:pPr>
              <a:t>‹#›</a:t>
            </a:fld>
            <a:endParaRPr lang="en-CA"/>
          </a:p>
        </p:txBody>
      </p:sp>
    </p:spTree>
    <p:extLst>
      <p:ext uri="{BB962C8B-B14F-4D97-AF65-F5344CB8AC3E}">
        <p14:creationId xmlns:p14="http://schemas.microsoft.com/office/powerpoint/2010/main" val="4118648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cxnSp>
        <p:nvCxnSpPr>
          <p:cNvPr id="5" name="Straight Connector 4"/>
          <p:cNvCxnSpPr/>
          <p:nvPr/>
        </p:nvCxnSpPr>
        <p:spPr>
          <a:xfrm>
            <a:off x="1798638" y="5372100"/>
            <a:ext cx="5478462"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C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0439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17020141-3E4E-4C4D-A775-E708E34FEBFC}" type="datetimeFigureOut">
              <a:rPr lang="en-CA"/>
              <a:pPr>
                <a:defRPr/>
              </a:pPr>
              <a:t>2017-04-03</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E7107234-DDF9-4F92-A06D-647733846C58}" type="slidenum">
              <a:rPr lang="en-CA"/>
              <a:pPr>
                <a:defRPr/>
              </a:pPr>
              <a:t>‹#›</a:t>
            </a:fld>
            <a:endParaRPr lang="en-CA"/>
          </a:p>
        </p:txBody>
      </p:sp>
    </p:spTree>
    <p:extLst>
      <p:ext uri="{BB962C8B-B14F-4D97-AF65-F5344CB8AC3E}">
        <p14:creationId xmlns:p14="http://schemas.microsoft.com/office/powerpoint/2010/main" val="7557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3"/>
          <p:cNvCxnSpPr/>
          <p:nvPr/>
        </p:nvCxnSpPr>
        <p:spPr>
          <a:xfrm flipV="1">
            <a:off x="6629400" y="279400"/>
            <a:ext cx="0" cy="586740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6D68A3AE-187D-4A48-B989-042D475390AA}" type="datetimeFigureOut">
              <a:rPr lang="en-CA"/>
              <a:pPr>
                <a:defRPr/>
              </a:pPr>
              <a:t>2017-04-03</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6C1CE003-9A5F-4DC6-9CE0-F419D633D85E}" type="slidenum">
              <a:rPr lang="en-CA"/>
              <a:pPr>
                <a:defRPr/>
              </a:pPr>
              <a:t>‹#›</a:t>
            </a:fld>
            <a:endParaRPr lang="en-CA"/>
          </a:p>
        </p:txBody>
      </p:sp>
    </p:spTree>
    <p:extLst>
      <p:ext uri="{BB962C8B-B14F-4D97-AF65-F5344CB8AC3E}">
        <p14:creationId xmlns:p14="http://schemas.microsoft.com/office/powerpoint/2010/main" val="3186793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losing Slide">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718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lvl1pPr>
              <a:defRPr>
                <a:solidFill>
                  <a:srgbClr val="FF0000"/>
                </a:solidFill>
              </a:defRPr>
            </a:lvl1pPr>
          </a:lstStyle>
          <a:p>
            <a:r>
              <a:rPr lang="en-US" smtClean="0"/>
              <a:t>Click to edit Master title style</a:t>
            </a:r>
            <a:endParaRPr lang="en-CA" dirty="0"/>
          </a:p>
        </p:txBody>
      </p:sp>
      <p:sp>
        <p:nvSpPr>
          <p:cNvPr id="3" name="Subtitle 2"/>
          <p:cNvSpPr>
            <a:spLocks noGrp="1"/>
          </p:cNvSpPr>
          <p:nvPr>
            <p:ph type="subTitle" idx="1"/>
          </p:nvPr>
        </p:nvSpPr>
        <p:spPr>
          <a:xfrm>
            <a:off x="685800" y="3886200"/>
            <a:ext cx="7772400" cy="609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a:p>
        </p:txBody>
      </p:sp>
      <p:sp>
        <p:nvSpPr>
          <p:cNvPr id="18" name="Text Placeholder 17"/>
          <p:cNvSpPr>
            <a:spLocks noGrp="1"/>
          </p:cNvSpPr>
          <p:nvPr>
            <p:ph type="body" sz="quarter" idx="10"/>
          </p:nvPr>
        </p:nvSpPr>
        <p:spPr>
          <a:xfrm>
            <a:off x="1371600" y="4521666"/>
            <a:ext cx="6400800" cy="381000"/>
          </a:xfrm>
        </p:spPr>
        <p:txBody>
          <a:bodyPr>
            <a:normAutofit/>
          </a:bodyPr>
          <a:lstStyle>
            <a:lvl1pPr marL="0" indent="0" algn="ctr">
              <a:buFontTx/>
              <a:buNone/>
              <a:defRPr sz="2000"/>
            </a:lvl1pPr>
          </a:lstStyle>
          <a:p>
            <a:pPr lvl="0"/>
            <a:r>
              <a:rPr lang="en-US" smtClean="0"/>
              <a:t>Click to edit Master text styles</a:t>
            </a:r>
          </a:p>
        </p:txBody>
      </p:sp>
      <p:sp>
        <p:nvSpPr>
          <p:cNvPr id="20" name="Text Placeholder 19"/>
          <p:cNvSpPr>
            <a:spLocks noGrp="1"/>
          </p:cNvSpPr>
          <p:nvPr>
            <p:ph type="body" sz="quarter" idx="11"/>
          </p:nvPr>
        </p:nvSpPr>
        <p:spPr>
          <a:xfrm>
            <a:off x="1371600" y="4918745"/>
            <a:ext cx="6400800" cy="304800"/>
          </a:xfrm>
        </p:spPr>
        <p:txBody>
          <a:bodyPr>
            <a:normAutofit/>
          </a:bodyPr>
          <a:lstStyle>
            <a:lvl1pPr marL="0" indent="0" algn="ctr">
              <a:buFontTx/>
              <a:buNone/>
              <a:defRPr sz="1400"/>
            </a:lvl1pPr>
          </a:lstStyle>
          <a:p>
            <a:pPr lvl="0"/>
            <a:r>
              <a:rPr lang="en-US" smtClean="0"/>
              <a:t>Click to edit Master text styles</a:t>
            </a:r>
          </a:p>
        </p:txBody>
      </p:sp>
    </p:spTree>
    <p:extLst>
      <p:ext uri="{BB962C8B-B14F-4D97-AF65-F5344CB8AC3E}">
        <p14:creationId xmlns:p14="http://schemas.microsoft.com/office/powerpoint/2010/main" val="3866977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1_Title Slide">
    <p:bg bwMode="ltGray">
      <p:bgPr>
        <a:solidFill>
          <a:schemeClr val="bg1"/>
        </a:solidFill>
        <a:effectLst/>
      </p:bgPr>
    </p:bg>
    <p:spTree>
      <p:nvGrpSpPr>
        <p:cNvPr id="1" name=""/>
        <p:cNvGrpSpPr/>
        <p:nvPr/>
      </p:nvGrpSpPr>
      <p:grpSpPr>
        <a:xfrm>
          <a:off x="0" y="0"/>
          <a:ext cx="0" cy="0"/>
          <a:chOff x="0" y="0"/>
          <a:chExt cx="0" cy="0"/>
        </a:xfrm>
      </p:grpSpPr>
      <p:sp>
        <p:nvSpPr>
          <p:cNvPr id="4" name="Rectangle 19"/>
          <p:cNvSpPr>
            <a:spLocks noChangeArrowheads="1"/>
          </p:cNvSpPr>
          <p:nvPr/>
        </p:nvSpPr>
        <p:spPr bwMode="ltGray">
          <a:xfrm>
            <a:off x="0" y="0"/>
            <a:ext cx="5959475" cy="6858000"/>
          </a:xfrm>
          <a:prstGeom prst="rect">
            <a:avLst/>
          </a:prstGeom>
          <a:solidFill>
            <a:srgbClr val="333F6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5" name="Picture 2" descr="Bereskin &amp; Parr LLP"/>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48488" y="6308725"/>
            <a:ext cx="20193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Rectangle 4"/>
          <p:cNvSpPr>
            <a:spLocks noGrp="1" noChangeArrowheads="1"/>
          </p:cNvSpPr>
          <p:nvPr>
            <p:ph type="ctrTitle"/>
          </p:nvPr>
        </p:nvSpPr>
        <p:spPr>
          <a:xfrm>
            <a:off x="179388" y="2519363"/>
            <a:ext cx="5688012" cy="838200"/>
          </a:xfrm>
        </p:spPr>
        <p:txBody>
          <a:bodyPr/>
          <a:lstStyle>
            <a:lvl1pPr>
              <a:defRPr sz="3200">
                <a:solidFill>
                  <a:schemeClr val="bg1"/>
                </a:solidFill>
              </a:defRPr>
            </a:lvl1pPr>
          </a:lstStyle>
          <a:p>
            <a:r>
              <a:rPr lang="en-CA"/>
              <a:t>Click to edit Master title style</a:t>
            </a:r>
          </a:p>
        </p:txBody>
      </p:sp>
      <p:sp>
        <p:nvSpPr>
          <p:cNvPr id="76805" name="Rectangle 5"/>
          <p:cNvSpPr>
            <a:spLocks noGrp="1" noChangeArrowheads="1"/>
          </p:cNvSpPr>
          <p:nvPr>
            <p:ph type="subTitle" idx="1"/>
          </p:nvPr>
        </p:nvSpPr>
        <p:spPr>
          <a:xfrm>
            <a:off x="179388" y="3751263"/>
            <a:ext cx="5688012" cy="685800"/>
          </a:xfrm>
        </p:spPr>
        <p:txBody>
          <a:bodyPr/>
          <a:lstStyle>
            <a:lvl1pPr marL="0" indent="0">
              <a:buFont typeface="Times" pitchFamily="18" charset="0"/>
              <a:buNone/>
              <a:defRPr>
                <a:solidFill>
                  <a:schemeClr val="bg1"/>
                </a:solidFill>
              </a:defRPr>
            </a:lvl1pPr>
          </a:lstStyle>
          <a:p>
            <a:r>
              <a:rPr lang="en-CA"/>
              <a:t>Click to edit Master subtitle style</a:t>
            </a:r>
          </a:p>
        </p:txBody>
      </p:sp>
    </p:spTree>
    <p:extLst>
      <p:ext uri="{BB962C8B-B14F-4D97-AF65-F5344CB8AC3E}">
        <p14:creationId xmlns:p14="http://schemas.microsoft.com/office/powerpoint/2010/main" val="3704081867"/>
      </p:ext>
    </p:extLst>
  </p:cSld>
  <p:clrMapOvr>
    <a:masterClrMapping/>
  </p:clrMapOv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0585DA4-4AE0-4A6F-8B9E-39D52939A3E3}" type="datetimeFigureOut">
              <a:rPr lang="en-CA"/>
              <a:pPr>
                <a:defRPr/>
              </a:pPr>
              <a:t>2017-04-03</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94B785A-A9BF-4100-BE09-D348E5C6CF01}"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Lst>
  <p:timing>
    <p:tnLst>
      <p:par>
        <p:cTn id="1" dur="indefinite" restart="never" nodeType="tmRoot"/>
      </p:par>
    </p:tnLst>
  </p:timing>
  <p:txStyles>
    <p:titleStyle>
      <a:lvl1pPr algn="ctr" rtl="0" eaLnBrk="1" fontAlgn="base" hangingPunct="1">
        <a:spcBef>
          <a:spcPct val="0"/>
        </a:spcBef>
        <a:spcAft>
          <a:spcPct val="0"/>
        </a:spcAft>
        <a:defRPr sz="4400" kern="1200">
          <a:solidFill>
            <a:srgbClr val="0C1975"/>
          </a:solidFill>
          <a:latin typeface="+mj-lt"/>
          <a:ea typeface="+mj-ea"/>
          <a:cs typeface="+mj-cs"/>
        </a:defRPr>
      </a:lvl1pPr>
      <a:lvl2pPr algn="ctr" rtl="0" eaLnBrk="1" fontAlgn="base" hangingPunct="1">
        <a:spcBef>
          <a:spcPct val="0"/>
        </a:spcBef>
        <a:spcAft>
          <a:spcPct val="0"/>
        </a:spcAft>
        <a:defRPr sz="4400">
          <a:solidFill>
            <a:srgbClr val="0C1975"/>
          </a:solidFill>
          <a:latin typeface="Calibri" pitchFamily="34" charset="0"/>
        </a:defRPr>
      </a:lvl2pPr>
      <a:lvl3pPr algn="ctr" rtl="0" eaLnBrk="1" fontAlgn="base" hangingPunct="1">
        <a:spcBef>
          <a:spcPct val="0"/>
        </a:spcBef>
        <a:spcAft>
          <a:spcPct val="0"/>
        </a:spcAft>
        <a:defRPr sz="4400">
          <a:solidFill>
            <a:srgbClr val="0C1975"/>
          </a:solidFill>
          <a:latin typeface="Calibri" pitchFamily="34" charset="0"/>
        </a:defRPr>
      </a:lvl3pPr>
      <a:lvl4pPr algn="ctr" rtl="0" eaLnBrk="1" fontAlgn="base" hangingPunct="1">
        <a:spcBef>
          <a:spcPct val="0"/>
        </a:spcBef>
        <a:spcAft>
          <a:spcPct val="0"/>
        </a:spcAft>
        <a:defRPr sz="4400">
          <a:solidFill>
            <a:srgbClr val="0C1975"/>
          </a:solidFill>
          <a:latin typeface="Calibri" pitchFamily="34" charset="0"/>
        </a:defRPr>
      </a:lvl4pPr>
      <a:lvl5pPr algn="ctr" rtl="0" eaLnBrk="1" fontAlgn="base" hangingPunct="1">
        <a:spcBef>
          <a:spcPct val="0"/>
        </a:spcBef>
        <a:spcAft>
          <a:spcPct val="0"/>
        </a:spcAft>
        <a:defRPr sz="4400">
          <a:solidFill>
            <a:srgbClr val="0C1975"/>
          </a:solidFill>
          <a:latin typeface="Calibri" pitchFamily="34" charset="0"/>
        </a:defRPr>
      </a:lvl5pPr>
      <a:lvl6pPr marL="457200" algn="ctr" rtl="0" eaLnBrk="1" fontAlgn="base" hangingPunct="1">
        <a:spcBef>
          <a:spcPct val="0"/>
        </a:spcBef>
        <a:spcAft>
          <a:spcPct val="0"/>
        </a:spcAft>
        <a:defRPr sz="4400">
          <a:solidFill>
            <a:srgbClr val="0C1975"/>
          </a:solidFill>
          <a:latin typeface="Calibri" pitchFamily="34" charset="0"/>
        </a:defRPr>
      </a:lvl6pPr>
      <a:lvl7pPr marL="914400" algn="ctr" rtl="0" eaLnBrk="1" fontAlgn="base" hangingPunct="1">
        <a:spcBef>
          <a:spcPct val="0"/>
        </a:spcBef>
        <a:spcAft>
          <a:spcPct val="0"/>
        </a:spcAft>
        <a:defRPr sz="4400">
          <a:solidFill>
            <a:srgbClr val="0C1975"/>
          </a:solidFill>
          <a:latin typeface="Calibri" pitchFamily="34" charset="0"/>
        </a:defRPr>
      </a:lvl7pPr>
      <a:lvl8pPr marL="1371600" algn="ctr" rtl="0" eaLnBrk="1" fontAlgn="base" hangingPunct="1">
        <a:spcBef>
          <a:spcPct val="0"/>
        </a:spcBef>
        <a:spcAft>
          <a:spcPct val="0"/>
        </a:spcAft>
        <a:defRPr sz="4400">
          <a:solidFill>
            <a:srgbClr val="0C1975"/>
          </a:solidFill>
          <a:latin typeface="Calibri" pitchFamily="34" charset="0"/>
        </a:defRPr>
      </a:lvl8pPr>
      <a:lvl9pPr marL="1828800" algn="ctr" rtl="0" eaLnBrk="1" fontAlgn="base" hangingPunct="1">
        <a:spcBef>
          <a:spcPct val="0"/>
        </a:spcBef>
        <a:spcAft>
          <a:spcPct val="0"/>
        </a:spcAft>
        <a:defRPr sz="4400">
          <a:solidFill>
            <a:srgbClr val="0C1975"/>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0"/>
          <p:cNvSpPr>
            <a:spLocks noGrp="1" noChangeArrowheads="1"/>
          </p:cNvSpPr>
          <p:nvPr>
            <p:ph type="ctrTitle"/>
          </p:nvPr>
        </p:nvSpPr>
        <p:spPr/>
        <p:txBody>
          <a:bodyPr/>
          <a:lstStyle/>
          <a:p>
            <a:pPr eaLnBrk="1" hangingPunct="1"/>
            <a:r>
              <a:rPr lang="en-US" dirty="0" smtClean="0"/>
              <a:t>Patent Remedies</a:t>
            </a:r>
          </a:p>
        </p:txBody>
      </p:sp>
      <p:sp>
        <p:nvSpPr>
          <p:cNvPr id="3075" name="Rectangle 41"/>
          <p:cNvSpPr>
            <a:spLocks noGrp="1" noChangeArrowheads="1"/>
          </p:cNvSpPr>
          <p:nvPr>
            <p:ph type="subTitle" idx="1"/>
          </p:nvPr>
        </p:nvSpPr>
        <p:spPr/>
        <p:txBody>
          <a:bodyPr/>
          <a:lstStyle/>
          <a:p>
            <a:pPr eaLnBrk="1" hangingPunct="1">
              <a:lnSpc>
                <a:spcPct val="90000"/>
              </a:lnSpc>
            </a:pPr>
            <a:endParaRPr lang="en-US" sz="2000" dirty="0" smtClean="0"/>
          </a:p>
          <a:p>
            <a:pPr eaLnBrk="1" hangingPunct="1">
              <a:lnSpc>
                <a:spcPct val="90000"/>
              </a:lnSpc>
            </a:pPr>
            <a:r>
              <a:rPr lang="en-US" sz="2000" smtClean="0"/>
              <a:t>March 9, 2017</a:t>
            </a:r>
            <a:endParaRPr lang="en-US" sz="2000" dirty="0" smtClean="0"/>
          </a:p>
        </p:txBody>
      </p:sp>
      <p:sp>
        <p:nvSpPr>
          <p:cNvPr id="2" name="Text Placeholder 1"/>
          <p:cNvSpPr>
            <a:spLocks noGrp="1"/>
          </p:cNvSpPr>
          <p:nvPr>
            <p:ph type="body" sz="quarter" idx="10"/>
          </p:nvPr>
        </p:nvSpPr>
        <p:spPr/>
        <p:txBody>
          <a:bodyPr/>
          <a:lstStyle/>
          <a:p>
            <a:endParaRPr lang="en-CA" dirty="0"/>
          </a:p>
        </p:txBody>
      </p:sp>
      <p:sp>
        <p:nvSpPr>
          <p:cNvPr id="3076" name="Text Box 29"/>
          <p:cNvSpPr txBox="1">
            <a:spLocks noChangeArrowheads="1"/>
          </p:cNvSpPr>
          <p:nvPr/>
        </p:nvSpPr>
        <p:spPr bwMode="auto">
          <a:xfrm>
            <a:off x="179388" y="5095875"/>
            <a:ext cx="209232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a:endParaRPr lang="en-CA" sz="1600" b="1">
              <a:solidFill>
                <a:schemeClr val="bg1"/>
              </a:solidFill>
            </a:endParaRPr>
          </a:p>
          <a:p>
            <a:pPr algn="l"/>
            <a:endParaRPr lang="en-CA" sz="1600" b="1">
              <a:solidFill>
                <a:schemeClr val="bg1"/>
              </a:solidFill>
            </a:endParaRPr>
          </a:p>
          <a:p>
            <a:pPr algn="l"/>
            <a:r>
              <a:rPr lang="en-CA" sz="1600" b="1">
                <a:solidFill>
                  <a:schemeClr val="bg1"/>
                </a:solidFill>
              </a:rPr>
              <a:t>Donald M. Cameron</a:t>
            </a:r>
            <a:br>
              <a:rPr lang="en-CA" sz="1600" b="1">
                <a:solidFill>
                  <a:schemeClr val="bg1"/>
                </a:solidFill>
              </a:rPr>
            </a:br>
            <a:endParaRPr lang="en-CA" sz="1600" b="1">
              <a:solidFill>
                <a:schemeClr val="bg1"/>
              </a:solidFill>
            </a:endParaRPr>
          </a:p>
          <a:p>
            <a:pPr algn="l"/>
            <a:endParaRPr lang="en-CA" sz="1600" b="1">
              <a:solidFill>
                <a:schemeClr val="bg1"/>
              </a:solidFill>
              <a:latin typeface="Century Gothic" pitchFamily="34" charset="0"/>
            </a:endParaRPr>
          </a:p>
          <a:p>
            <a:pPr algn="l"/>
            <a:endParaRPr lang="en-CA" sz="1500">
              <a:solidFill>
                <a:schemeClr val="bg1"/>
              </a:solidFill>
              <a:latin typeface="Century Gothic" pitchFamily="34" charset="0"/>
            </a:endParaRPr>
          </a:p>
        </p:txBody>
      </p:sp>
      <p:sp>
        <p:nvSpPr>
          <p:cNvPr id="3077" name="Text Box 30"/>
          <p:cNvSpPr txBox="1">
            <a:spLocks noChangeArrowheads="1"/>
          </p:cNvSpPr>
          <p:nvPr/>
        </p:nvSpPr>
        <p:spPr bwMode="auto">
          <a:xfrm>
            <a:off x="2286000" y="5486400"/>
            <a:ext cx="38893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a:endParaRPr lang="en-US" sz="1400">
              <a:solidFill>
                <a:schemeClr val="bg1"/>
              </a:solidFill>
            </a:endParaRPr>
          </a:p>
          <a:p>
            <a:pPr algn="l"/>
            <a:endParaRPr lang="en-US" sz="1400">
              <a:solidFill>
                <a:schemeClr val="bg1"/>
              </a:solidFill>
            </a:endParaRPr>
          </a:p>
          <a:p>
            <a:pPr algn="l"/>
            <a:endParaRPr lang="en-US" sz="1400">
              <a:solidFill>
                <a:schemeClr val="bg1"/>
              </a:solidFill>
            </a:endParaRPr>
          </a:p>
        </p:txBody>
      </p:sp>
    </p:spTree>
    <p:extLst>
      <p:ext uri="{BB962C8B-B14F-4D97-AF65-F5344CB8AC3E}">
        <p14:creationId xmlns:p14="http://schemas.microsoft.com/office/powerpoint/2010/main" val="1200255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Relief Typically Sought</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Declaration as to </a:t>
            </a:r>
          </a:p>
          <a:p>
            <a:pPr lvl="1"/>
            <a:r>
              <a:rPr lang="en-CA" dirty="0" smtClean="0"/>
              <a:t>Validity</a:t>
            </a:r>
          </a:p>
          <a:p>
            <a:pPr lvl="1"/>
            <a:r>
              <a:rPr lang="en-CA" dirty="0" smtClean="0"/>
              <a:t>Infringement</a:t>
            </a:r>
          </a:p>
          <a:p>
            <a:r>
              <a:rPr lang="en-CA" dirty="0" smtClean="0"/>
              <a:t>Injunction</a:t>
            </a:r>
          </a:p>
          <a:p>
            <a:r>
              <a:rPr lang="en-CA" dirty="0" smtClean="0"/>
              <a:t>Damages, or</a:t>
            </a:r>
          </a:p>
          <a:p>
            <a:r>
              <a:rPr lang="en-CA" dirty="0" smtClean="0"/>
              <a:t>Accounting of profits</a:t>
            </a:r>
          </a:p>
          <a:p>
            <a:r>
              <a:rPr lang="en-CA" dirty="0" smtClean="0"/>
              <a:t>Delivery up or destruction</a:t>
            </a:r>
          </a:p>
          <a:p>
            <a:r>
              <a:rPr lang="en-CA" dirty="0" smtClean="0"/>
              <a:t>Costs</a:t>
            </a:r>
          </a:p>
          <a:p>
            <a:r>
              <a:rPr lang="en-CA" dirty="0" smtClean="0"/>
              <a:t>Interest </a:t>
            </a:r>
          </a:p>
          <a:p>
            <a:endParaRPr lang="en-CA" dirty="0"/>
          </a:p>
        </p:txBody>
      </p:sp>
    </p:spTree>
    <p:extLst>
      <p:ext uri="{BB962C8B-B14F-4D97-AF65-F5344CB8AC3E}">
        <p14:creationId xmlns:p14="http://schemas.microsoft.com/office/powerpoint/2010/main" val="1105388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Exclusive Right – Section 42</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42. Every patent granted under this Act shall contain the title or name of the invention, with a reference to the specification, and shall, subject to this Act, grant to the patentee and the patentee’s legal representatives for the term of the patent, from the granting of the patent, </a:t>
            </a:r>
            <a:r>
              <a:rPr lang="en-CA" b="1" i="1" dirty="0" smtClean="0"/>
              <a:t>the exclusive right, privilege and liberty of making, constructing and using the invention and selling it to others to be used</a:t>
            </a:r>
            <a:r>
              <a:rPr lang="en-CA" dirty="0" smtClean="0"/>
              <a:t>, subject to adjudication in respect thereof before any court of competent jurisdiction.</a:t>
            </a:r>
            <a:endParaRPr lang="en-CA" dirty="0"/>
          </a:p>
        </p:txBody>
      </p:sp>
    </p:spTree>
    <p:extLst>
      <p:ext uri="{BB962C8B-B14F-4D97-AF65-F5344CB8AC3E}">
        <p14:creationId xmlns:p14="http://schemas.microsoft.com/office/powerpoint/2010/main" val="1354610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Injunction</a:t>
            </a:r>
            <a:endParaRPr lang="en-CA" dirty="0"/>
          </a:p>
        </p:txBody>
      </p:sp>
      <p:sp>
        <p:nvSpPr>
          <p:cNvPr id="3" name="Content Placeholder 2"/>
          <p:cNvSpPr>
            <a:spLocks noGrp="1"/>
          </p:cNvSpPr>
          <p:nvPr>
            <p:ph idx="1"/>
          </p:nvPr>
        </p:nvSpPr>
        <p:spPr/>
        <p:txBody>
          <a:bodyPr/>
          <a:lstStyle/>
          <a:p>
            <a:r>
              <a:rPr lang="en-CA" dirty="0" smtClean="0"/>
              <a:t>Interim, interlocutory and permanent</a:t>
            </a:r>
          </a:p>
          <a:p>
            <a:pPr lvl="1"/>
            <a:r>
              <a:rPr lang="en-CA" dirty="0" smtClean="0"/>
              <a:t>Equitable relief</a:t>
            </a:r>
          </a:p>
          <a:p>
            <a:r>
              <a:rPr lang="en-CA" dirty="0" smtClean="0"/>
              <a:t>Interim injunction – short-term</a:t>
            </a:r>
          </a:p>
          <a:p>
            <a:r>
              <a:rPr lang="en-CA" dirty="0" smtClean="0"/>
              <a:t>Interlocutory injunction – until trial</a:t>
            </a:r>
          </a:p>
          <a:p>
            <a:r>
              <a:rPr lang="en-CA" dirty="0" smtClean="0"/>
              <a:t>Permanent injunction – post-trial, until expiry of patent rights</a:t>
            </a:r>
            <a:endParaRPr lang="en-CA" dirty="0"/>
          </a:p>
        </p:txBody>
      </p:sp>
    </p:spTree>
    <p:extLst>
      <p:ext uri="{BB962C8B-B14F-4D97-AF65-F5344CB8AC3E}">
        <p14:creationId xmlns:p14="http://schemas.microsoft.com/office/powerpoint/2010/main" val="3218282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Interim and Interlocutory Injunctions</a:t>
            </a:r>
            <a:endParaRPr lang="en-CA" dirty="0"/>
          </a:p>
        </p:txBody>
      </p:sp>
      <p:sp>
        <p:nvSpPr>
          <p:cNvPr id="3" name="Content Placeholder 2"/>
          <p:cNvSpPr>
            <a:spLocks noGrp="1"/>
          </p:cNvSpPr>
          <p:nvPr>
            <p:ph idx="1"/>
          </p:nvPr>
        </p:nvSpPr>
        <p:spPr/>
        <p:txBody>
          <a:bodyPr/>
          <a:lstStyle/>
          <a:p>
            <a:r>
              <a:rPr lang="en-CA" dirty="0" smtClean="0"/>
              <a:t>Per SCC in </a:t>
            </a:r>
            <a:r>
              <a:rPr lang="en-CA" i="1" dirty="0" smtClean="0"/>
              <a:t>RJR MacDonald v. Canada </a:t>
            </a:r>
            <a:r>
              <a:rPr lang="en-CA" dirty="0" smtClean="0"/>
              <a:t>(1994), a 3 part test</a:t>
            </a:r>
          </a:p>
          <a:p>
            <a:pPr lvl="1"/>
            <a:r>
              <a:rPr lang="en-CA" dirty="0" smtClean="0"/>
              <a:t>Serious issue to be tried</a:t>
            </a:r>
          </a:p>
          <a:p>
            <a:pPr lvl="1"/>
            <a:r>
              <a:rPr lang="en-CA" dirty="0" smtClean="0"/>
              <a:t>Irreparable harm to party seeking relief if injunction is not granted</a:t>
            </a:r>
          </a:p>
          <a:p>
            <a:pPr lvl="1"/>
            <a:r>
              <a:rPr lang="en-CA" dirty="0" smtClean="0"/>
              <a:t>Balance of convenience / inconvenience favours the party seeking relief</a:t>
            </a:r>
            <a:endParaRPr lang="en-CA" dirty="0"/>
          </a:p>
        </p:txBody>
      </p:sp>
    </p:spTree>
    <p:extLst>
      <p:ext uri="{BB962C8B-B14F-4D97-AF65-F5344CB8AC3E}">
        <p14:creationId xmlns:p14="http://schemas.microsoft.com/office/powerpoint/2010/main" val="3740382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Irreparable Harm</a:t>
            </a:r>
            <a:endParaRPr lang="en-CA" dirty="0"/>
          </a:p>
        </p:txBody>
      </p:sp>
      <p:sp>
        <p:nvSpPr>
          <p:cNvPr id="3" name="Content Placeholder 2"/>
          <p:cNvSpPr>
            <a:spLocks noGrp="1"/>
          </p:cNvSpPr>
          <p:nvPr>
            <p:ph idx="1"/>
          </p:nvPr>
        </p:nvSpPr>
        <p:spPr/>
        <p:txBody>
          <a:bodyPr/>
          <a:lstStyle/>
          <a:p>
            <a:r>
              <a:rPr lang="en-CA" dirty="0" smtClean="0"/>
              <a:t>Of the three parts, this is the crux</a:t>
            </a:r>
          </a:p>
          <a:p>
            <a:r>
              <a:rPr lang="en-CA" dirty="0" smtClean="0"/>
              <a:t>A very high hurdle</a:t>
            </a:r>
          </a:p>
          <a:p>
            <a:r>
              <a:rPr lang="en-CA" dirty="0" smtClean="0"/>
              <a:t>Evidence of irreparable harm must not be speculative</a:t>
            </a:r>
          </a:p>
          <a:p>
            <a:pPr lvl="1"/>
            <a:r>
              <a:rPr lang="en-CA" dirty="0" smtClean="0"/>
              <a:t>Must be proven</a:t>
            </a:r>
          </a:p>
          <a:p>
            <a:r>
              <a:rPr lang="en-CA" dirty="0" smtClean="0"/>
              <a:t>Quantifiable effectively means not irreparable</a:t>
            </a:r>
            <a:endParaRPr lang="en-CA" dirty="0"/>
          </a:p>
        </p:txBody>
      </p:sp>
    </p:spTree>
    <p:extLst>
      <p:ext uri="{BB962C8B-B14F-4D97-AF65-F5344CB8AC3E}">
        <p14:creationId xmlns:p14="http://schemas.microsoft.com/office/powerpoint/2010/main" val="1636110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i="1" dirty="0" err="1" smtClean="0"/>
              <a:t>Quia</a:t>
            </a:r>
            <a:r>
              <a:rPr lang="en-CA" i="1" dirty="0" smtClean="0"/>
              <a:t> </a:t>
            </a:r>
            <a:r>
              <a:rPr lang="en-CA" i="1" dirty="0" err="1" smtClean="0"/>
              <a:t>Timet</a:t>
            </a:r>
            <a:endParaRPr lang="en-CA" i="1" dirty="0"/>
          </a:p>
        </p:txBody>
      </p:sp>
      <p:sp>
        <p:nvSpPr>
          <p:cNvPr id="3" name="Content Placeholder 2"/>
          <p:cNvSpPr>
            <a:spLocks noGrp="1"/>
          </p:cNvSpPr>
          <p:nvPr>
            <p:ph idx="1"/>
          </p:nvPr>
        </p:nvSpPr>
        <p:spPr/>
        <p:txBody>
          <a:bodyPr/>
          <a:lstStyle/>
          <a:p>
            <a:r>
              <a:rPr lang="en-CA" dirty="0" smtClean="0"/>
              <a:t>Intended to prevent the irreparable harm from otherwise happening</a:t>
            </a:r>
          </a:p>
          <a:p>
            <a:r>
              <a:rPr lang="en-CA" dirty="0" smtClean="0"/>
              <a:t>Imminent harm: a requirement?</a:t>
            </a:r>
          </a:p>
          <a:p>
            <a:r>
              <a:rPr lang="en-CA" dirty="0" smtClean="0"/>
              <a:t>See </a:t>
            </a:r>
            <a:r>
              <a:rPr lang="en-CA" i="1" dirty="0" err="1" smtClean="0"/>
              <a:t>Dableh</a:t>
            </a:r>
            <a:r>
              <a:rPr lang="en-CA" i="1" dirty="0" smtClean="0"/>
              <a:t> v. Ontario Hydro</a:t>
            </a:r>
            <a:r>
              <a:rPr lang="en-CA" dirty="0" smtClean="0"/>
              <a:t>, where the Court was persuaded that </a:t>
            </a:r>
            <a:r>
              <a:rPr lang="en-CA" dirty="0" err="1" smtClean="0"/>
              <a:t>Dableh</a:t>
            </a:r>
            <a:r>
              <a:rPr lang="en-CA" dirty="0" smtClean="0"/>
              <a:t> should not have to sit by and wait for the harm</a:t>
            </a:r>
            <a:endParaRPr lang="en-CA" dirty="0"/>
          </a:p>
        </p:txBody>
      </p:sp>
    </p:spTree>
    <p:extLst>
      <p:ext uri="{BB962C8B-B14F-4D97-AF65-F5344CB8AC3E}">
        <p14:creationId xmlns:p14="http://schemas.microsoft.com/office/powerpoint/2010/main" val="1811292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Permanent Injunctions</a:t>
            </a:r>
            <a:endParaRPr lang="en-CA" dirty="0"/>
          </a:p>
        </p:txBody>
      </p:sp>
      <p:sp>
        <p:nvSpPr>
          <p:cNvPr id="3" name="Content Placeholder 2"/>
          <p:cNvSpPr>
            <a:spLocks noGrp="1"/>
          </p:cNvSpPr>
          <p:nvPr>
            <p:ph idx="1"/>
          </p:nvPr>
        </p:nvSpPr>
        <p:spPr/>
        <p:txBody>
          <a:bodyPr/>
          <a:lstStyle/>
          <a:p>
            <a:r>
              <a:rPr lang="en-CA" dirty="0" smtClean="0"/>
              <a:t>Not automatic</a:t>
            </a:r>
          </a:p>
          <a:p>
            <a:r>
              <a:rPr lang="en-CA" i="1" dirty="0" smtClean="0"/>
              <a:t>Unilever v. Procter &amp; Gamble </a:t>
            </a:r>
            <a:r>
              <a:rPr lang="en-CA" dirty="0" smtClean="0"/>
              <a:t>– injunction not granted, but “generous but not confiscatory” royalty granted instead</a:t>
            </a:r>
            <a:endParaRPr lang="en-CA" dirty="0"/>
          </a:p>
        </p:txBody>
      </p:sp>
    </p:spTree>
    <p:extLst>
      <p:ext uri="{BB962C8B-B14F-4D97-AF65-F5344CB8AC3E}">
        <p14:creationId xmlns:p14="http://schemas.microsoft.com/office/powerpoint/2010/main" val="3120982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Damages</a:t>
            </a:r>
            <a:endParaRPr lang="en-CA" dirty="0"/>
          </a:p>
        </p:txBody>
      </p:sp>
      <p:sp>
        <p:nvSpPr>
          <p:cNvPr id="3" name="Content Placeholder 2"/>
          <p:cNvSpPr>
            <a:spLocks noGrp="1"/>
          </p:cNvSpPr>
          <p:nvPr>
            <p:ph idx="1"/>
          </p:nvPr>
        </p:nvSpPr>
        <p:spPr/>
        <p:txBody>
          <a:bodyPr>
            <a:normAutofit fontScale="77500" lnSpcReduction="20000"/>
          </a:bodyPr>
          <a:lstStyle/>
          <a:p>
            <a:r>
              <a:rPr lang="en-CA" dirty="0" smtClean="0"/>
              <a:t>Successful plaintiff / patentee entitled to damages under section 55(1)</a:t>
            </a:r>
          </a:p>
          <a:p>
            <a:pPr lvl="1"/>
            <a:r>
              <a:rPr lang="en-CA" dirty="0"/>
              <a:t>55. (1) A person who infringes a patent is </a:t>
            </a:r>
            <a:r>
              <a:rPr lang="en-CA" b="1" i="1" dirty="0"/>
              <a:t>liable to the patentee and to all persons claiming under the patentee for all damage sustained</a:t>
            </a:r>
            <a:r>
              <a:rPr lang="en-CA" dirty="0"/>
              <a:t> by the patentee or by any such person, after the grant of the patent, </a:t>
            </a:r>
            <a:r>
              <a:rPr lang="en-CA" b="1" i="1" dirty="0"/>
              <a:t>by reason of the infringement</a:t>
            </a:r>
            <a:r>
              <a:rPr lang="en-CA" dirty="0" smtClean="0"/>
              <a:t>.</a:t>
            </a:r>
          </a:p>
          <a:p>
            <a:r>
              <a:rPr lang="en-CA" dirty="0" smtClean="0"/>
              <a:t>Person claiming under </a:t>
            </a:r>
            <a:r>
              <a:rPr lang="en-CA" dirty="0"/>
              <a:t>is </a:t>
            </a:r>
            <a:r>
              <a:rPr lang="en-CA" dirty="0" smtClean="0"/>
              <a:t>typically a licensee</a:t>
            </a:r>
          </a:p>
          <a:p>
            <a:r>
              <a:rPr lang="en-CA" dirty="0" smtClean="0"/>
              <a:t>Intended to place plaintiff in the same position as if there had not been the infringement</a:t>
            </a:r>
          </a:p>
          <a:p>
            <a:pPr lvl="1"/>
            <a:r>
              <a:rPr lang="en-CA" dirty="0" smtClean="0"/>
              <a:t>Lost sales</a:t>
            </a:r>
          </a:p>
          <a:p>
            <a:pPr lvl="1"/>
            <a:r>
              <a:rPr lang="en-CA" dirty="0" smtClean="0"/>
              <a:t>Lost royalties</a:t>
            </a:r>
          </a:p>
          <a:p>
            <a:r>
              <a:rPr lang="en-CA" dirty="0" smtClean="0"/>
              <a:t>Plaintiff must prove damages suffered, and quantum</a:t>
            </a:r>
            <a:endParaRPr lang="en-CA" dirty="0"/>
          </a:p>
        </p:txBody>
      </p:sp>
    </p:spTree>
    <p:extLst>
      <p:ext uri="{BB962C8B-B14F-4D97-AF65-F5344CB8AC3E}">
        <p14:creationId xmlns:p14="http://schemas.microsoft.com/office/powerpoint/2010/main" val="2143897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Damages</a:t>
            </a:r>
            <a:endParaRPr lang="en-CA" dirty="0"/>
          </a:p>
        </p:txBody>
      </p:sp>
      <p:sp>
        <p:nvSpPr>
          <p:cNvPr id="3" name="Content Placeholder 2"/>
          <p:cNvSpPr>
            <a:spLocks noGrp="1"/>
          </p:cNvSpPr>
          <p:nvPr>
            <p:ph idx="1"/>
          </p:nvPr>
        </p:nvSpPr>
        <p:spPr/>
        <p:txBody>
          <a:bodyPr>
            <a:normAutofit fontScale="85000" lnSpcReduction="20000"/>
          </a:bodyPr>
          <a:lstStyle/>
          <a:p>
            <a:r>
              <a:rPr lang="en-CA" dirty="0" smtClean="0"/>
              <a:t>Reasonable compensation</a:t>
            </a:r>
          </a:p>
          <a:p>
            <a:pPr lvl="1"/>
            <a:r>
              <a:rPr lang="en-CA" dirty="0"/>
              <a:t>Pre-issuance “damages”</a:t>
            </a:r>
          </a:p>
          <a:p>
            <a:pPr lvl="1"/>
            <a:r>
              <a:rPr lang="en-CA" dirty="0" smtClean="0"/>
              <a:t>Section 55(2)</a:t>
            </a:r>
          </a:p>
          <a:p>
            <a:pPr lvl="2"/>
            <a:r>
              <a:rPr lang="en-CA" dirty="0" smtClean="0"/>
              <a:t>55. (2</a:t>
            </a:r>
            <a:r>
              <a:rPr lang="en-CA" dirty="0"/>
              <a:t>) A person is liable to pay </a:t>
            </a:r>
            <a:r>
              <a:rPr lang="en-CA" b="1" i="1" dirty="0"/>
              <a:t>reasonable compensation </a:t>
            </a:r>
            <a:r>
              <a:rPr lang="en-CA" dirty="0"/>
              <a:t>to a patentee and to all persons claiming under the patentee for any damage sustained by the patentee or by any of those persons by reason of any act on the part of that person, </a:t>
            </a:r>
            <a:r>
              <a:rPr lang="en-CA" b="1" i="1" dirty="0"/>
              <a:t>after the application for the patent became open to public inspection</a:t>
            </a:r>
            <a:r>
              <a:rPr lang="en-CA" b="1" dirty="0"/>
              <a:t> </a:t>
            </a:r>
            <a:r>
              <a:rPr lang="en-CA" dirty="0"/>
              <a:t>under section 10 </a:t>
            </a:r>
            <a:r>
              <a:rPr lang="en-CA" b="1" i="1" dirty="0"/>
              <a:t>and before the grant of the patent</a:t>
            </a:r>
            <a:r>
              <a:rPr lang="en-CA" dirty="0"/>
              <a:t>, that would have constituted an infringement of the patent if the patent had been granted on the day the application became open to public inspection under that section</a:t>
            </a:r>
            <a:r>
              <a:rPr lang="en-CA" dirty="0" smtClean="0"/>
              <a:t>.</a:t>
            </a:r>
          </a:p>
          <a:p>
            <a:r>
              <a:rPr lang="en-CA" dirty="0" smtClean="0"/>
              <a:t>Punitive damages</a:t>
            </a:r>
          </a:p>
          <a:p>
            <a:pPr lvl="1"/>
            <a:r>
              <a:rPr lang="en-CA" dirty="0" smtClean="0"/>
              <a:t>Rare, see </a:t>
            </a:r>
            <a:r>
              <a:rPr lang="en-CA" i="1" dirty="0" smtClean="0"/>
              <a:t>Imperial Oil v. Lubrizol</a:t>
            </a:r>
            <a:endParaRPr lang="en-CA" i="1" dirty="0"/>
          </a:p>
        </p:txBody>
      </p:sp>
    </p:spTree>
    <p:extLst>
      <p:ext uri="{BB962C8B-B14F-4D97-AF65-F5344CB8AC3E}">
        <p14:creationId xmlns:p14="http://schemas.microsoft.com/office/powerpoint/2010/main" val="3871869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Profits</a:t>
            </a:r>
            <a:endParaRPr lang="en-CA" dirty="0"/>
          </a:p>
        </p:txBody>
      </p:sp>
      <p:sp>
        <p:nvSpPr>
          <p:cNvPr id="3" name="Content Placeholder 2"/>
          <p:cNvSpPr>
            <a:spLocks noGrp="1"/>
          </p:cNvSpPr>
          <p:nvPr>
            <p:ph idx="1"/>
          </p:nvPr>
        </p:nvSpPr>
        <p:spPr/>
        <p:txBody>
          <a:bodyPr>
            <a:normAutofit/>
          </a:bodyPr>
          <a:lstStyle/>
          <a:p>
            <a:r>
              <a:rPr lang="en-CA" dirty="0" smtClean="0"/>
              <a:t>Equitable relief</a:t>
            </a:r>
          </a:p>
          <a:p>
            <a:r>
              <a:rPr lang="en-CA" dirty="0" smtClean="0"/>
              <a:t>Election – damages, or an accounting of profits – not both</a:t>
            </a:r>
          </a:p>
          <a:p>
            <a:pPr lvl="1"/>
            <a:r>
              <a:rPr lang="en-CA" dirty="0" smtClean="0"/>
              <a:t>Election is itself equitable – see </a:t>
            </a:r>
            <a:r>
              <a:rPr lang="en-CA" i="1" dirty="0" smtClean="0"/>
              <a:t>Merck v. </a:t>
            </a:r>
            <a:r>
              <a:rPr lang="en-CA" i="1" dirty="0" err="1" smtClean="0"/>
              <a:t>Apotex</a:t>
            </a:r>
            <a:r>
              <a:rPr lang="en-CA" i="1" dirty="0" smtClean="0"/>
              <a:t> </a:t>
            </a:r>
            <a:r>
              <a:rPr lang="en-CA" dirty="0" smtClean="0"/>
              <a:t>(2006 FCA 323)</a:t>
            </a:r>
          </a:p>
          <a:p>
            <a:r>
              <a:rPr lang="en-CA" dirty="0" smtClean="0"/>
              <a:t>Profits earned by infringer must be “causally connected”</a:t>
            </a:r>
          </a:p>
          <a:p>
            <a:pPr lvl="1"/>
            <a:r>
              <a:rPr lang="en-CA" dirty="0" smtClean="0"/>
              <a:t>Apportionment</a:t>
            </a:r>
            <a:endParaRPr lang="en-CA" dirty="0"/>
          </a:p>
        </p:txBody>
      </p:sp>
    </p:spTree>
    <p:extLst>
      <p:ext uri="{BB962C8B-B14F-4D97-AF65-F5344CB8AC3E}">
        <p14:creationId xmlns:p14="http://schemas.microsoft.com/office/powerpoint/2010/main" val="2468100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Delivery Up / Destruction</a:t>
            </a:r>
            <a:endParaRPr lang="en-CA" dirty="0"/>
          </a:p>
        </p:txBody>
      </p:sp>
      <p:sp>
        <p:nvSpPr>
          <p:cNvPr id="3" name="Content Placeholder 2"/>
          <p:cNvSpPr>
            <a:spLocks noGrp="1"/>
          </p:cNvSpPr>
          <p:nvPr>
            <p:ph idx="1"/>
          </p:nvPr>
        </p:nvSpPr>
        <p:spPr/>
        <p:txBody>
          <a:bodyPr/>
          <a:lstStyle/>
          <a:p>
            <a:r>
              <a:rPr lang="en-CA" dirty="0" smtClean="0"/>
              <a:t>Ordinary award to get one or the other</a:t>
            </a:r>
          </a:p>
          <a:p>
            <a:r>
              <a:rPr lang="en-CA" dirty="0" smtClean="0"/>
              <a:t>Modification so as to be non-infringing?</a:t>
            </a:r>
            <a:endParaRPr lang="en-CA" dirty="0"/>
          </a:p>
        </p:txBody>
      </p:sp>
    </p:spTree>
    <p:extLst>
      <p:ext uri="{BB962C8B-B14F-4D97-AF65-F5344CB8AC3E}">
        <p14:creationId xmlns:p14="http://schemas.microsoft.com/office/powerpoint/2010/main" val="2634046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Delay</a:t>
            </a:r>
            <a:endParaRPr lang="en-CA" dirty="0"/>
          </a:p>
        </p:txBody>
      </p:sp>
      <p:sp>
        <p:nvSpPr>
          <p:cNvPr id="3" name="Content Placeholder 2"/>
          <p:cNvSpPr>
            <a:spLocks noGrp="1"/>
          </p:cNvSpPr>
          <p:nvPr>
            <p:ph idx="1"/>
          </p:nvPr>
        </p:nvSpPr>
        <p:spPr/>
        <p:txBody>
          <a:bodyPr/>
          <a:lstStyle/>
          <a:p>
            <a:r>
              <a:rPr lang="en-CA" dirty="0" smtClean="0"/>
              <a:t>A bar, or a factor in equitable relief?</a:t>
            </a:r>
          </a:p>
          <a:p>
            <a:pPr lvl="1"/>
            <a:r>
              <a:rPr lang="en-CA" dirty="0" smtClean="0"/>
              <a:t>Laches, acquiescence</a:t>
            </a:r>
          </a:p>
          <a:p>
            <a:r>
              <a:rPr lang="en-CA" dirty="0" smtClean="0"/>
              <a:t>Permanent injunction – </a:t>
            </a:r>
            <a:r>
              <a:rPr lang="en-CA" i="1" dirty="0" smtClean="0"/>
              <a:t>Unilever v. Procter &amp; Gamble</a:t>
            </a:r>
          </a:p>
          <a:p>
            <a:r>
              <a:rPr lang="en-CA" dirty="0" smtClean="0"/>
              <a:t>Profits – </a:t>
            </a:r>
            <a:r>
              <a:rPr lang="en-CA" i="1" dirty="0" smtClean="0"/>
              <a:t>Merck v. </a:t>
            </a:r>
            <a:r>
              <a:rPr lang="en-CA" i="1" dirty="0" err="1" smtClean="0"/>
              <a:t>Apotex</a:t>
            </a:r>
            <a:endParaRPr lang="en-CA" i="1" dirty="0"/>
          </a:p>
        </p:txBody>
      </p:sp>
    </p:spTree>
    <p:extLst>
      <p:ext uri="{BB962C8B-B14F-4D97-AF65-F5344CB8AC3E}">
        <p14:creationId xmlns:p14="http://schemas.microsoft.com/office/powerpoint/2010/main" val="2122110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Interest &amp; Costs</a:t>
            </a:r>
            <a:endParaRPr lang="en-CA" dirty="0"/>
          </a:p>
        </p:txBody>
      </p:sp>
      <p:sp>
        <p:nvSpPr>
          <p:cNvPr id="3" name="Content Placeholder 2"/>
          <p:cNvSpPr>
            <a:spLocks noGrp="1"/>
          </p:cNvSpPr>
          <p:nvPr>
            <p:ph idx="1"/>
          </p:nvPr>
        </p:nvSpPr>
        <p:spPr/>
        <p:txBody>
          <a:bodyPr/>
          <a:lstStyle/>
          <a:p>
            <a:r>
              <a:rPr lang="en-CA" dirty="0" smtClean="0"/>
              <a:t>Ordinary award to </a:t>
            </a:r>
            <a:r>
              <a:rPr lang="en-CA" smtClean="0"/>
              <a:t>get interest and costs</a:t>
            </a:r>
            <a:endParaRPr lang="en-CA" dirty="0" smtClean="0"/>
          </a:p>
          <a:p>
            <a:r>
              <a:rPr lang="en-CA" dirty="0" smtClean="0"/>
              <a:t>Pre- and post-judgment interest</a:t>
            </a:r>
          </a:p>
          <a:p>
            <a:r>
              <a:rPr lang="en-CA" dirty="0" smtClean="0"/>
              <a:t>Costs increasingly fixed as opposed to be assessed as per tariff</a:t>
            </a:r>
          </a:p>
          <a:p>
            <a:r>
              <a:rPr lang="en-CA" dirty="0" smtClean="0"/>
              <a:t>Settlement offers a costs factor?</a:t>
            </a:r>
            <a:endParaRPr lang="en-CA" dirty="0"/>
          </a:p>
        </p:txBody>
      </p:sp>
    </p:spTree>
    <p:extLst>
      <p:ext uri="{BB962C8B-B14F-4D97-AF65-F5344CB8AC3E}">
        <p14:creationId xmlns:p14="http://schemas.microsoft.com/office/powerpoint/2010/main" val="1922781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p:txBody>
          <a:bodyPr/>
          <a:lstStyle/>
          <a:p>
            <a:pPr eaLnBrk="1" hangingPunct="1"/>
            <a:r>
              <a:rPr lang="en-CA" dirty="0" smtClean="0"/>
              <a:t>Thank You</a:t>
            </a:r>
          </a:p>
        </p:txBody>
      </p:sp>
      <p:sp>
        <p:nvSpPr>
          <p:cNvPr id="16387" name="Subtitle 2"/>
          <p:cNvSpPr>
            <a:spLocks noGrp="1"/>
          </p:cNvSpPr>
          <p:nvPr>
            <p:ph type="subTitle" idx="1"/>
          </p:nvPr>
        </p:nvSpPr>
        <p:spPr/>
        <p:txBody>
          <a:bodyPr/>
          <a:lstStyle/>
          <a:p>
            <a:pPr eaLnBrk="1" hangingPunct="1"/>
            <a:endParaRPr lang="en-CA" dirty="0" smtClean="0"/>
          </a:p>
        </p:txBody>
      </p:sp>
      <p:sp>
        <p:nvSpPr>
          <p:cNvPr id="4" name="Text Placeholder 3"/>
          <p:cNvSpPr>
            <a:spLocks noGrp="1"/>
          </p:cNvSpPr>
          <p:nvPr>
            <p:ph type="body" sz="quarter" idx="10"/>
          </p:nvPr>
        </p:nvSpPr>
        <p:spPr>
          <a:xfrm>
            <a:off x="1371600" y="4521200"/>
            <a:ext cx="6400800" cy="381000"/>
          </a:xfrm>
        </p:spPr>
        <p:txBody>
          <a:bodyPr rtlCol="0">
            <a:normAutofit lnSpcReduction="10000"/>
          </a:bodyPr>
          <a:lstStyle/>
          <a:p>
            <a:pPr eaLnBrk="1" fontAlgn="auto" hangingPunct="1">
              <a:spcAft>
                <a:spcPts val="0"/>
              </a:spcAft>
              <a:defRPr/>
            </a:pPr>
            <a:endParaRPr lang="en-CA" dirty="0"/>
          </a:p>
        </p:txBody>
      </p:sp>
      <p:sp>
        <p:nvSpPr>
          <p:cNvPr id="16389" name="Text Placeholder 4"/>
          <p:cNvSpPr>
            <a:spLocks noGrp="1"/>
          </p:cNvSpPr>
          <p:nvPr>
            <p:ph type="body" sz="quarter" idx="11"/>
          </p:nvPr>
        </p:nvSpPr>
        <p:spPr>
          <a:xfrm>
            <a:off x="1371600" y="4918075"/>
            <a:ext cx="6400800" cy="304800"/>
          </a:xfrm>
        </p:spPr>
        <p:txBody>
          <a:bodyPr/>
          <a:lstStyle/>
          <a:p>
            <a:pPr eaLnBrk="1" hangingPunct="1"/>
            <a:endParaRPr lang="en-CA" dirty="0" smtClean="0"/>
          </a:p>
        </p:txBody>
      </p:sp>
    </p:spTree>
  </p:cSld>
  <p:clrMapOvr>
    <a:masterClrMapping/>
  </p:clrMapOvr>
</p:sld>
</file>

<file path=ppt/theme/theme1.xml><?xml version="1.0" encoding="utf-8"?>
<a:theme xmlns:a="http://schemas.openxmlformats.org/drawingml/2006/main" name="PPT_Template">
  <a:themeElements>
    <a:clrScheme name="B&amp;P">
      <a:dk1>
        <a:srgbClr val="000000"/>
      </a:dk1>
      <a:lt1>
        <a:srgbClr val="FFFFFF"/>
      </a:lt1>
      <a:dk2>
        <a:srgbClr val="0C1975"/>
      </a:dk2>
      <a:lt2>
        <a:srgbClr val="FFFFFF"/>
      </a:lt2>
      <a:accent1>
        <a:srgbClr val="0C1975"/>
      </a:accent1>
      <a:accent2>
        <a:srgbClr val="C0504D"/>
      </a:accent2>
      <a:accent3>
        <a:srgbClr val="9BBB59"/>
      </a:accent3>
      <a:accent4>
        <a:srgbClr val="8064A2"/>
      </a:accent4>
      <a:accent5>
        <a:srgbClr val="4BACC6"/>
      </a:accent5>
      <a:accent6>
        <a:srgbClr val="F79646"/>
      </a:accent6>
      <a:hlink>
        <a:srgbClr val="5563A1"/>
      </a:hlink>
      <a:folHlink>
        <a:srgbClr val="5563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PPT_Template</Template>
  <TotalTime>0</TotalTime>
  <Words>641</Words>
  <Application>Microsoft Macintosh PowerPoint</Application>
  <PresentationFormat>On-screen Show (4:3)</PresentationFormat>
  <Paragraphs>80</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Calibri</vt:lpstr>
      <vt:lpstr>Century Gothic</vt:lpstr>
      <vt:lpstr>Times</vt:lpstr>
      <vt:lpstr>Arial</vt:lpstr>
      <vt:lpstr>PPT_Template</vt:lpstr>
      <vt:lpstr>Patent Remedies</vt:lpstr>
      <vt:lpstr>Relief Typically Sought</vt:lpstr>
      <vt:lpstr>The Exclusive Right – Section 42</vt:lpstr>
      <vt:lpstr>Injunction</vt:lpstr>
      <vt:lpstr>Interim and Interlocutory Injunctions</vt:lpstr>
      <vt:lpstr>Irreparable Harm</vt:lpstr>
      <vt:lpstr>Quia Timet</vt:lpstr>
      <vt:lpstr>Permanent Injunctions</vt:lpstr>
      <vt:lpstr>Damages</vt:lpstr>
      <vt:lpstr>Damages</vt:lpstr>
      <vt:lpstr>Profits</vt:lpstr>
      <vt:lpstr>Delivery Up / Destruction</vt:lpstr>
      <vt:lpstr>Delay</vt:lpstr>
      <vt:lpstr>Interest &amp; Costs</vt:lpstr>
      <vt:lpstr>Thank You</vt:lpstr>
    </vt:vector>
  </TitlesOfParts>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2014-04-01T17:04:25Z</dcterms:created>
  <dcterms:modified xsi:type="dcterms:W3CDTF">2017-04-03T12:50:12Z</dcterms:modified>
</cp:coreProperties>
</file>