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00" r:id="rId1"/>
  </p:sldMasterIdLst>
  <p:notesMasterIdLst>
    <p:notesMasterId r:id="rId27"/>
  </p:notesMasterIdLst>
  <p:handoutMasterIdLst>
    <p:handoutMasterId r:id="rId28"/>
  </p:handoutMasterIdLst>
  <p:sldIdLst>
    <p:sldId id="258" r:id="rId2"/>
    <p:sldId id="279" r:id="rId3"/>
    <p:sldId id="259" r:id="rId4"/>
    <p:sldId id="282" r:id="rId5"/>
    <p:sldId id="281" r:id="rId6"/>
    <p:sldId id="262" r:id="rId7"/>
    <p:sldId id="264" r:id="rId8"/>
    <p:sldId id="261" r:id="rId9"/>
    <p:sldId id="260"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63" r:id="rId24"/>
    <p:sldId id="278" r:id="rId25"/>
    <p:sldId id="280" r:id="rId26"/>
  </p:sldIdLst>
  <p:sldSz cx="9144000" cy="6858000" type="screen4x3"/>
  <p:notesSz cx="6858000" cy="9296400"/>
  <p:defaultTextStyle>
    <a:defPPr>
      <a:defRPr lang="fr-CA"/>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0000"/>
    <a:srgbClr val="CC0099"/>
    <a:srgbClr val="FFFFCC"/>
    <a:srgbClr val="FF9933"/>
    <a:srgbClr val="FFCC00"/>
    <a:srgbClr val="333F68"/>
    <a:srgbClr val="4F6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p:cViewPr varScale="1">
        <p:scale>
          <a:sx n="110" d="100"/>
          <a:sy n="110" d="100"/>
        </p:scale>
        <p:origin x="121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120"/>
    </p:cViewPr>
  </p:sorterViewPr>
  <p:notesViewPr>
    <p:cSldViewPr>
      <p:cViewPr>
        <p:scale>
          <a:sx n="66" d="100"/>
          <a:sy n="66" d="100"/>
        </p:scale>
        <p:origin x="-1566" y="-7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388FD5-C530-49CB-87CE-6FF0265D2D73}"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n-CA"/>
        </a:p>
      </dgm:t>
    </dgm:pt>
    <dgm:pt modelId="{B4723EF1-7AC0-47CD-8598-C1800A2C4266}">
      <dgm:prSet phldrT="[Text]"/>
      <dgm:spPr/>
      <dgm:t>
        <a:bodyPr/>
        <a:lstStyle/>
        <a:p>
          <a:r>
            <a:rPr lang="en-CA" b="1" dirty="0">
              <a:solidFill>
                <a:srgbClr val="FF0000"/>
              </a:solidFill>
            </a:rPr>
            <a:t>1. Wind propelled apparatus</a:t>
          </a:r>
        </a:p>
      </dgm:t>
    </dgm:pt>
    <dgm:pt modelId="{F5F4816B-9AE4-4C29-A1BB-9C77F0AAB710}" type="parTrans" cxnId="{FC50446B-CC35-401F-905D-89BCBF24E596}">
      <dgm:prSet/>
      <dgm:spPr/>
      <dgm:t>
        <a:bodyPr/>
        <a:lstStyle/>
        <a:p>
          <a:endParaRPr lang="en-CA"/>
        </a:p>
      </dgm:t>
    </dgm:pt>
    <dgm:pt modelId="{AC3D645F-C5D8-4C56-B6B5-7FCB4989DF42}" type="sibTrans" cxnId="{FC50446B-CC35-401F-905D-89BCBF24E596}">
      <dgm:prSet/>
      <dgm:spPr/>
      <dgm:t>
        <a:bodyPr/>
        <a:lstStyle/>
        <a:p>
          <a:endParaRPr lang="en-CA"/>
        </a:p>
      </dgm:t>
    </dgm:pt>
    <dgm:pt modelId="{C7660053-3ACB-4394-8C94-E030FA7C868E}">
      <dgm:prSet phldrT="[Text]"/>
      <dgm:spPr/>
      <dgm:t>
        <a:bodyPr/>
        <a:lstStyle/>
        <a:p>
          <a:r>
            <a:rPr lang="en-CA" dirty="0"/>
            <a:t>2 – prop means is hand-held</a:t>
          </a:r>
        </a:p>
      </dgm:t>
    </dgm:pt>
    <dgm:pt modelId="{8D23A2D8-B495-464B-8D2C-D06BA3565068}" type="parTrans" cxnId="{896E2342-516A-4623-A224-B3D9360D11C4}">
      <dgm:prSet/>
      <dgm:spPr/>
      <dgm:t>
        <a:bodyPr/>
        <a:lstStyle/>
        <a:p>
          <a:endParaRPr lang="en-CA"/>
        </a:p>
      </dgm:t>
    </dgm:pt>
    <dgm:pt modelId="{D4A5F35E-F6CC-40D4-A5B9-96534AD31A31}" type="sibTrans" cxnId="{896E2342-516A-4623-A224-B3D9360D11C4}">
      <dgm:prSet/>
      <dgm:spPr/>
      <dgm:t>
        <a:bodyPr/>
        <a:lstStyle/>
        <a:p>
          <a:endParaRPr lang="en-CA"/>
        </a:p>
      </dgm:t>
    </dgm:pt>
    <dgm:pt modelId="{5E27A11F-7C98-4C73-ABCF-9E68A071C01E}">
      <dgm:prSet phldrT="[Text]"/>
      <dgm:spPr/>
      <dgm:t>
        <a:bodyPr/>
        <a:lstStyle/>
        <a:p>
          <a:r>
            <a:rPr lang="en-CA" b="1" dirty="0">
              <a:solidFill>
                <a:srgbClr val="FF0000"/>
              </a:solidFill>
            </a:rPr>
            <a:t>10 – pair of boom members (wishbone)</a:t>
          </a:r>
        </a:p>
      </dgm:t>
    </dgm:pt>
    <dgm:pt modelId="{3E9041C7-FD0E-47B4-943B-F5428083C66B}" type="parTrans" cxnId="{80DBFAA8-CC46-4125-81B7-D357EF2156AF}">
      <dgm:prSet/>
      <dgm:spPr/>
      <dgm:t>
        <a:bodyPr/>
        <a:lstStyle/>
        <a:p>
          <a:endParaRPr lang="en-CA"/>
        </a:p>
      </dgm:t>
    </dgm:pt>
    <dgm:pt modelId="{EDDFE6EF-C2E7-4A9E-8C4F-C19A5D989901}" type="sibTrans" cxnId="{80DBFAA8-CC46-4125-81B7-D357EF2156AF}">
      <dgm:prSet/>
      <dgm:spPr/>
      <dgm:t>
        <a:bodyPr/>
        <a:lstStyle/>
        <a:p>
          <a:endParaRPr lang="en-CA"/>
        </a:p>
      </dgm:t>
    </dgm:pt>
    <dgm:pt modelId="{86C73E9B-DD1A-48E0-B59B-C7F2B648453E}">
      <dgm:prSet phldrT="[Text]"/>
      <dgm:spPr/>
      <dgm:t>
        <a:bodyPr/>
        <a:lstStyle/>
        <a:p>
          <a:r>
            <a:rPr lang="en-CA" dirty="0"/>
            <a:t>5 – means to grasp either side of sail</a:t>
          </a:r>
        </a:p>
      </dgm:t>
    </dgm:pt>
    <dgm:pt modelId="{14F2B09E-C7EF-45D2-B837-3F61A7A6907D}" type="parTrans" cxnId="{82E84B02-804A-4B0B-8391-0F441E724216}">
      <dgm:prSet/>
      <dgm:spPr/>
      <dgm:t>
        <a:bodyPr/>
        <a:lstStyle/>
        <a:p>
          <a:endParaRPr lang="en-CA"/>
        </a:p>
      </dgm:t>
    </dgm:pt>
    <dgm:pt modelId="{A570919D-B3B2-4FE4-B7B3-CB1636288AD8}" type="sibTrans" cxnId="{82E84B02-804A-4B0B-8391-0F441E724216}">
      <dgm:prSet/>
      <dgm:spPr/>
      <dgm:t>
        <a:bodyPr/>
        <a:lstStyle/>
        <a:p>
          <a:endParaRPr lang="en-CA"/>
        </a:p>
      </dgm:t>
    </dgm:pt>
    <dgm:pt modelId="{B470ACC2-15E9-4658-8F6C-DB6E9AE35056}">
      <dgm:prSet phldrT="[Text]"/>
      <dgm:spPr/>
      <dgm:t>
        <a:bodyPr/>
        <a:lstStyle/>
        <a:p>
          <a:r>
            <a:rPr lang="en-CA" dirty="0"/>
            <a:t>6 – water craft</a:t>
          </a:r>
        </a:p>
      </dgm:t>
    </dgm:pt>
    <dgm:pt modelId="{773312C0-6A32-4220-BD5E-E36C3F68D61F}" type="parTrans" cxnId="{5841D177-2EE7-4A19-8417-A15E1FB6BEEA}">
      <dgm:prSet/>
      <dgm:spPr/>
      <dgm:t>
        <a:bodyPr/>
        <a:lstStyle/>
        <a:p>
          <a:endParaRPr lang="en-CA"/>
        </a:p>
      </dgm:t>
    </dgm:pt>
    <dgm:pt modelId="{312442EA-7156-4D3A-833D-D10451A61965}" type="sibTrans" cxnId="{5841D177-2EE7-4A19-8417-A15E1FB6BEEA}">
      <dgm:prSet/>
      <dgm:spPr/>
      <dgm:t>
        <a:bodyPr/>
        <a:lstStyle/>
        <a:p>
          <a:endParaRPr lang="en-CA"/>
        </a:p>
      </dgm:t>
    </dgm:pt>
    <dgm:pt modelId="{329D0BF7-BDB4-466B-93E0-B3506824D710}">
      <dgm:prSet phldrT="[Text]"/>
      <dgm:spPr/>
      <dgm:t>
        <a:bodyPr/>
        <a:lstStyle/>
        <a:p>
          <a:r>
            <a:rPr lang="en-CA" dirty="0"/>
            <a:t>7 – water stabilizing means</a:t>
          </a:r>
        </a:p>
      </dgm:t>
    </dgm:pt>
    <dgm:pt modelId="{1869DB19-BBD4-4F86-B637-7274D2EFE02A}" type="parTrans" cxnId="{4CB17E84-810D-4708-9501-0CBBC4FDE518}">
      <dgm:prSet/>
      <dgm:spPr/>
      <dgm:t>
        <a:bodyPr/>
        <a:lstStyle/>
        <a:p>
          <a:endParaRPr lang="en-CA"/>
        </a:p>
      </dgm:t>
    </dgm:pt>
    <dgm:pt modelId="{AA40C1CC-0C8A-4D65-9B9C-C33AD025BB4E}" type="sibTrans" cxnId="{4CB17E84-810D-4708-9501-0CBBC4FDE518}">
      <dgm:prSet/>
      <dgm:spPr/>
      <dgm:t>
        <a:bodyPr/>
        <a:lstStyle/>
        <a:p>
          <a:endParaRPr lang="en-CA"/>
        </a:p>
      </dgm:t>
    </dgm:pt>
    <dgm:pt modelId="{FEBEA1A6-DF57-4B8F-8665-1DD77FE6A791}">
      <dgm:prSet phldrT="[Text]"/>
      <dgm:spPr/>
      <dgm:t>
        <a:bodyPr/>
        <a:lstStyle/>
        <a:p>
          <a:r>
            <a:rPr lang="en-CA" dirty="0"/>
            <a:t>3 – user can hold sail</a:t>
          </a:r>
        </a:p>
      </dgm:t>
    </dgm:pt>
    <dgm:pt modelId="{E3FA89B9-0E6E-4EDB-AF66-8E5CA8300CE2}" type="parTrans" cxnId="{613DF565-CA81-4E28-B078-20C0170B128B}">
      <dgm:prSet/>
      <dgm:spPr/>
      <dgm:t>
        <a:bodyPr/>
        <a:lstStyle/>
        <a:p>
          <a:endParaRPr lang="en-CA"/>
        </a:p>
      </dgm:t>
    </dgm:pt>
    <dgm:pt modelId="{6505EF33-ACEC-4C39-A7A2-B11A1D271E8A}" type="sibTrans" cxnId="{613DF565-CA81-4E28-B078-20C0170B128B}">
      <dgm:prSet/>
      <dgm:spPr/>
      <dgm:t>
        <a:bodyPr/>
        <a:lstStyle/>
        <a:p>
          <a:endParaRPr lang="en-CA"/>
        </a:p>
      </dgm:t>
    </dgm:pt>
    <dgm:pt modelId="{07D0BC23-8FB4-4034-8E18-D4C7E363652C}">
      <dgm:prSet phldrT="[Text]"/>
      <dgm:spPr/>
      <dgm:t>
        <a:bodyPr/>
        <a:lstStyle/>
        <a:p>
          <a:r>
            <a:rPr lang="en-CA" b="1" dirty="0">
              <a:solidFill>
                <a:srgbClr val="FF0000"/>
              </a:solidFill>
            </a:rPr>
            <a:t>4 – lateral boom holds sail / hand hold</a:t>
          </a:r>
        </a:p>
      </dgm:t>
    </dgm:pt>
    <dgm:pt modelId="{0760B622-9FBC-4506-9B30-0373B506B9E6}" type="parTrans" cxnId="{15D0D130-F63A-4A4B-BBDA-8510DE3DF2ED}">
      <dgm:prSet/>
      <dgm:spPr/>
      <dgm:t>
        <a:bodyPr/>
        <a:lstStyle/>
        <a:p>
          <a:endParaRPr lang="en-CA"/>
        </a:p>
      </dgm:t>
    </dgm:pt>
    <dgm:pt modelId="{1E328A1B-7440-4FF8-825A-90EF74B4533C}" type="sibTrans" cxnId="{15D0D130-F63A-4A4B-BBDA-8510DE3DF2ED}">
      <dgm:prSet/>
      <dgm:spPr/>
      <dgm:t>
        <a:bodyPr/>
        <a:lstStyle/>
        <a:p>
          <a:endParaRPr lang="en-CA"/>
        </a:p>
      </dgm:t>
    </dgm:pt>
    <dgm:pt modelId="{6E1827EB-3A95-417D-B19E-837439BA51A8}">
      <dgm:prSet phldrT="[Text]"/>
      <dgm:spPr/>
      <dgm:t>
        <a:bodyPr/>
        <a:lstStyle/>
        <a:p>
          <a:r>
            <a:rPr lang="en-CA" dirty="0"/>
            <a:t>8 - leeboard</a:t>
          </a:r>
        </a:p>
      </dgm:t>
    </dgm:pt>
    <dgm:pt modelId="{7FB49E62-7A45-4953-B2B2-0BC6F8F82507}" type="parTrans" cxnId="{DA42B316-A422-4A6D-B7C6-D5C357D999D7}">
      <dgm:prSet/>
      <dgm:spPr/>
      <dgm:t>
        <a:bodyPr/>
        <a:lstStyle/>
        <a:p>
          <a:endParaRPr lang="en-CA"/>
        </a:p>
      </dgm:t>
    </dgm:pt>
    <dgm:pt modelId="{87C9C945-51C8-4D8C-9642-B3CEDCBD4E26}" type="sibTrans" cxnId="{DA42B316-A422-4A6D-B7C6-D5C357D999D7}">
      <dgm:prSet/>
      <dgm:spPr/>
      <dgm:t>
        <a:bodyPr/>
        <a:lstStyle/>
        <a:p>
          <a:endParaRPr lang="en-CA"/>
        </a:p>
      </dgm:t>
    </dgm:pt>
    <dgm:pt modelId="{AC0BC633-B2D4-40BB-B7E2-5287AF793EF9}">
      <dgm:prSet phldrT="[Text]"/>
      <dgm:spPr/>
      <dgm:t>
        <a:bodyPr/>
        <a:lstStyle/>
        <a:p>
          <a:r>
            <a:rPr lang="en-CA" dirty="0"/>
            <a:t>9 – propulsion sole means to steer</a:t>
          </a:r>
        </a:p>
      </dgm:t>
    </dgm:pt>
    <dgm:pt modelId="{895253C7-75BA-49A6-B108-77F7951EDF24}" type="parTrans" cxnId="{0557AAA3-F9FC-4E6E-8CA2-AD018CD5C166}">
      <dgm:prSet/>
      <dgm:spPr/>
      <dgm:t>
        <a:bodyPr/>
        <a:lstStyle/>
        <a:p>
          <a:endParaRPr lang="en-CA"/>
        </a:p>
      </dgm:t>
    </dgm:pt>
    <dgm:pt modelId="{20D75C88-D3C4-4CEF-878C-A0C4E0E9E5CE}" type="sibTrans" cxnId="{0557AAA3-F9FC-4E6E-8CA2-AD018CD5C166}">
      <dgm:prSet/>
      <dgm:spPr/>
      <dgm:t>
        <a:bodyPr/>
        <a:lstStyle/>
        <a:p>
          <a:endParaRPr lang="en-CA"/>
        </a:p>
      </dgm:t>
    </dgm:pt>
    <dgm:pt modelId="{DCC5C657-DC95-4EF1-8E0C-CD527560A69A}" type="pres">
      <dgm:prSet presAssocID="{46388FD5-C530-49CB-87CE-6FF0265D2D73}" presName="Name0" presStyleCnt="0">
        <dgm:presLayoutVars>
          <dgm:orgChart val="1"/>
          <dgm:chPref val="1"/>
          <dgm:dir/>
          <dgm:animOne val="branch"/>
          <dgm:animLvl val="lvl"/>
          <dgm:resizeHandles/>
        </dgm:presLayoutVars>
      </dgm:prSet>
      <dgm:spPr/>
    </dgm:pt>
    <dgm:pt modelId="{18208EC7-3A13-4B1B-A66F-FA95C285B9CA}" type="pres">
      <dgm:prSet presAssocID="{B4723EF1-7AC0-47CD-8598-C1800A2C4266}" presName="hierRoot1" presStyleCnt="0">
        <dgm:presLayoutVars>
          <dgm:hierBranch val="init"/>
        </dgm:presLayoutVars>
      </dgm:prSet>
      <dgm:spPr/>
    </dgm:pt>
    <dgm:pt modelId="{B9BD3DCD-783F-4D50-8A38-F15BF0842759}" type="pres">
      <dgm:prSet presAssocID="{B4723EF1-7AC0-47CD-8598-C1800A2C4266}" presName="rootComposite1" presStyleCnt="0"/>
      <dgm:spPr/>
    </dgm:pt>
    <dgm:pt modelId="{4B8A32DC-D1A1-4AC2-A5AE-EFF7CF1DCFCF}" type="pres">
      <dgm:prSet presAssocID="{B4723EF1-7AC0-47CD-8598-C1800A2C4266}" presName="rootText1" presStyleLbl="alignAcc1" presStyleIdx="0" presStyleCnt="0">
        <dgm:presLayoutVars>
          <dgm:chPref val="3"/>
        </dgm:presLayoutVars>
      </dgm:prSet>
      <dgm:spPr/>
    </dgm:pt>
    <dgm:pt modelId="{F0D47DFE-EAA2-48C9-A0B1-1292DD9B6EBF}" type="pres">
      <dgm:prSet presAssocID="{B4723EF1-7AC0-47CD-8598-C1800A2C4266}" presName="topArc1" presStyleLbl="parChTrans1D1" presStyleIdx="0" presStyleCnt="20"/>
      <dgm:spPr/>
    </dgm:pt>
    <dgm:pt modelId="{C78D40C4-222F-4581-B4E2-5F36D98B5F4D}" type="pres">
      <dgm:prSet presAssocID="{B4723EF1-7AC0-47CD-8598-C1800A2C4266}" presName="bottomArc1" presStyleLbl="parChTrans1D1" presStyleIdx="1" presStyleCnt="20"/>
      <dgm:spPr/>
    </dgm:pt>
    <dgm:pt modelId="{24630B09-8E28-49F0-B8CA-2B8183F381FB}" type="pres">
      <dgm:prSet presAssocID="{B4723EF1-7AC0-47CD-8598-C1800A2C4266}" presName="topConnNode1" presStyleLbl="node1" presStyleIdx="0" presStyleCnt="0"/>
      <dgm:spPr/>
    </dgm:pt>
    <dgm:pt modelId="{40F53B75-8C43-4263-B524-CA9680B1E06B}" type="pres">
      <dgm:prSet presAssocID="{B4723EF1-7AC0-47CD-8598-C1800A2C4266}" presName="hierChild2" presStyleCnt="0"/>
      <dgm:spPr/>
    </dgm:pt>
    <dgm:pt modelId="{2F7FF6D1-4FF9-42EB-A85E-AA31AC9BFF9E}" type="pres">
      <dgm:prSet presAssocID="{8D23A2D8-B495-464B-8D2C-D06BA3565068}" presName="Name28" presStyleLbl="parChTrans1D2" presStyleIdx="0" presStyleCnt="6"/>
      <dgm:spPr/>
    </dgm:pt>
    <dgm:pt modelId="{99F15F56-111D-4DF7-B1EB-BBAD131BBDC0}" type="pres">
      <dgm:prSet presAssocID="{C7660053-3ACB-4394-8C94-E030FA7C868E}" presName="hierRoot2" presStyleCnt="0">
        <dgm:presLayoutVars>
          <dgm:hierBranch val="init"/>
        </dgm:presLayoutVars>
      </dgm:prSet>
      <dgm:spPr/>
    </dgm:pt>
    <dgm:pt modelId="{C1488B7D-0C3D-4DF8-8F9C-7A3218E42653}" type="pres">
      <dgm:prSet presAssocID="{C7660053-3ACB-4394-8C94-E030FA7C868E}" presName="rootComposite2" presStyleCnt="0"/>
      <dgm:spPr/>
    </dgm:pt>
    <dgm:pt modelId="{DC227461-34A4-465B-AA0A-15DA321BB4BD}" type="pres">
      <dgm:prSet presAssocID="{C7660053-3ACB-4394-8C94-E030FA7C868E}" presName="rootText2" presStyleLbl="alignAcc1" presStyleIdx="0" presStyleCnt="0">
        <dgm:presLayoutVars>
          <dgm:chPref val="3"/>
        </dgm:presLayoutVars>
      </dgm:prSet>
      <dgm:spPr/>
    </dgm:pt>
    <dgm:pt modelId="{3A338D93-9B78-444B-9671-2D537C7D8265}" type="pres">
      <dgm:prSet presAssocID="{C7660053-3ACB-4394-8C94-E030FA7C868E}" presName="topArc2" presStyleLbl="parChTrans1D1" presStyleIdx="2" presStyleCnt="20"/>
      <dgm:spPr/>
    </dgm:pt>
    <dgm:pt modelId="{0F3D3C09-2B8D-4E81-84D1-77E8238A6C89}" type="pres">
      <dgm:prSet presAssocID="{C7660053-3ACB-4394-8C94-E030FA7C868E}" presName="bottomArc2" presStyleLbl="parChTrans1D1" presStyleIdx="3" presStyleCnt="20"/>
      <dgm:spPr/>
    </dgm:pt>
    <dgm:pt modelId="{215094F4-AFA8-468B-9046-1140D878E629}" type="pres">
      <dgm:prSet presAssocID="{C7660053-3ACB-4394-8C94-E030FA7C868E}" presName="topConnNode2" presStyleLbl="node2" presStyleIdx="0" presStyleCnt="0"/>
      <dgm:spPr/>
    </dgm:pt>
    <dgm:pt modelId="{CACB4068-AE37-404A-A79A-0ED931409886}" type="pres">
      <dgm:prSet presAssocID="{C7660053-3ACB-4394-8C94-E030FA7C868E}" presName="hierChild4" presStyleCnt="0"/>
      <dgm:spPr/>
    </dgm:pt>
    <dgm:pt modelId="{5D6DA085-FFB2-4034-96D6-AF2129824C99}" type="pres">
      <dgm:prSet presAssocID="{C7660053-3ACB-4394-8C94-E030FA7C868E}" presName="hierChild5" presStyleCnt="0"/>
      <dgm:spPr/>
    </dgm:pt>
    <dgm:pt modelId="{407DB5B4-22F9-4556-87A5-D967BFC4EA24}" type="pres">
      <dgm:prSet presAssocID="{E3FA89B9-0E6E-4EDB-AF66-8E5CA8300CE2}" presName="Name28" presStyleLbl="parChTrans1D2" presStyleIdx="1" presStyleCnt="6"/>
      <dgm:spPr/>
    </dgm:pt>
    <dgm:pt modelId="{D6BB8405-1DFD-4923-8A4F-094FC49F6A96}" type="pres">
      <dgm:prSet presAssocID="{FEBEA1A6-DF57-4B8F-8665-1DD77FE6A791}" presName="hierRoot2" presStyleCnt="0">
        <dgm:presLayoutVars>
          <dgm:hierBranch val="init"/>
        </dgm:presLayoutVars>
      </dgm:prSet>
      <dgm:spPr/>
    </dgm:pt>
    <dgm:pt modelId="{BE612E3D-045A-4AEE-BD66-5941AE4DB5AD}" type="pres">
      <dgm:prSet presAssocID="{FEBEA1A6-DF57-4B8F-8665-1DD77FE6A791}" presName="rootComposite2" presStyleCnt="0"/>
      <dgm:spPr/>
    </dgm:pt>
    <dgm:pt modelId="{345EA2AA-568F-466A-AC76-E173AF9FE6BA}" type="pres">
      <dgm:prSet presAssocID="{FEBEA1A6-DF57-4B8F-8665-1DD77FE6A791}" presName="rootText2" presStyleLbl="alignAcc1" presStyleIdx="0" presStyleCnt="0">
        <dgm:presLayoutVars>
          <dgm:chPref val="3"/>
        </dgm:presLayoutVars>
      </dgm:prSet>
      <dgm:spPr/>
    </dgm:pt>
    <dgm:pt modelId="{EE7D349A-DD89-45FF-858F-131D8FF34801}" type="pres">
      <dgm:prSet presAssocID="{FEBEA1A6-DF57-4B8F-8665-1DD77FE6A791}" presName="topArc2" presStyleLbl="parChTrans1D1" presStyleIdx="4" presStyleCnt="20"/>
      <dgm:spPr/>
    </dgm:pt>
    <dgm:pt modelId="{44DBA67E-EEA3-49A7-8893-C85ACC5FCC3A}" type="pres">
      <dgm:prSet presAssocID="{FEBEA1A6-DF57-4B8F-8665-1DD77FE6A791}" presName="bottomArc2" presStyleLbl="parChTrans1D1" presStyleIdx="5" presStyleCnt="20"/>
      <dgm:spPr/>
    </dgm:pt>
    <dgm:pt modelId="{157A493B-E345-4278-A09A-00C5E4DA4F66}" type="pres">
      <dgm:prSet presAssocID="{FEBEA1A6-DF57-4B8F-8665-1DD77FE6A791}" presName="topConnNode2" presStyleLbl="node2" presStyleIdx="0" presStyleCnt="0"/>
      <dgm:spPr/>
    </dgm:pt>
    <dgm:pt modelId="{106D2EEA-BDFF-409A-B998-A5C709A1B7DC}" type="pres">
      <dgm:prSet presAssocID="{FEBEA1A6-DF57-4B8F-8665-1DD77FE6A791}" presName="hierChild4" presStyleCnt="0"/>
      <dgm:spPr/>
    </dgm:pt>
    <dgm:pt modelId="{BB3A8ABD-0604-41CE-B889-6482D2D247D1}" type="pres">
      <dgm:prSet presAssocID="{FEBEA1A6-DF57-4B8F-8665-1DD77FE6A791}" presName="hierChild5" presStyleCnt="0"/>
      <dgm:spPr/>
    </dgm:pt>
    <dgm:pt modelId="{0B60B79A-1D02-4ACF-8FE1-619AF1C68AAA}" type="pres">
      <dgm:prSet presAssocID="{0760B622-9FBC-4506-9B30-0373B506B9E6}" presName="Name28" presStyleLbl="parChTrans1D2" presStyleIdx="2" presStyleCnt="6"/>
      <dgm:spPr/>
    </dgm:pt>
    <dgm:pt modelId="{91388933-0990-424F-832D-0BFA51D58873}" type="pres">
      <dgm:prSet presAssocID="{07D0BC23-8FB4-4034-8E18-D4C7E363652C}" presName="hierRoot2" presStyleCnt="0">
        <dgm:presLayoutVars>
          <dgm:hierBranch val="init"/>
        </dgm:presLayoutVars>
      </dgm:prSet>
      <dgm:spPr/>
    </dgm:pt>
    <dgm:pt modelId="{07C5A8CA-52D4-46DD-BE4A-52AED0366323}" type="pres">
      <dgm:prSet presAssocID="{07D0BC23-8FB4-4034-8E18-D4C7E363652C}" presName="rootComposite2" presStyleCnt="0"/>
      <dgm:spPr/>
    </dgm:pt>
    <dgm:pt modelId="{FE1285E7-04C6-4FAF-BF13-A0220D1F375E}" type="pres">
      <dgm:prSet presAssocID="{07D0BC23-8FB4-4034-8E18-D4C7E363652C}" presName="rootText2" presStyleLbl="alignAcc1" presStyleIdx="0" presStyleCnt="0">
        <dgm:presLayoutVars>
          <dgm:chPref val="3"/>
        </dgm:presLayoutVars>
      </dgm:prSet>
      <dgm:spPr/>
    </dgm:pt>
    <dgm:pt modelId="{2B112C80-E488-44A7-95DE-44C63B6F4AAF}" type="pres">
      <dgm:prSet presAssocID="{07D0BC23-8FB4-4034-8E18-D4C7E363652C}" presName="topArc2" presStyleLbl="parChTrans1D1" presStyleIdx="6" presStyleCnt="20"/>
      <dgm:spPr/>
    </dgm:pt>
    <dgm:pt modelId="{A7E1383A-483D-477C-9717-090AA760CE98}" type="pres">
      <dgm:prSet presAssocID="{07D0BC23-8FB4-4034-8E18-D4C7E363652C}" presName="bottomArc2" presStyleLbl="parChTrans1D1" presStyleIdx="7" presStyleCnt="20"/>
      <dgm:spPr/>
    </dgm:pt>
    <dgm:pt modelId="{34FA8FD5-2E34-4020-9D96-8D522EDE1E23}" type="pres">
      <dgm:prSet presAssocID="{07D0BC23-8FB4-4034-8E18-D4C7E363652C}" presName="topConnNode2" presStyleLbl="node2" presStyleIdx="0" presStyleCnt="0"/>
      <dgm:spPr/>
    </dgm:pt>
    <dgm:pt modelId="{147C1308-384F-4756-95EF-ECBD51475A67}" type="pres">
      <dgm:prSet presAssocID="{07D0BC23-8FB4-4034-8E18-D4C7E363652C}" presName="hierChild4" presStyleCnt="0"/>
      <dgm:spPr/>
    </dgm:pt>
    <dgm:pt modelId="{546FDF8F-F3FC-419B-9C4E-DDDF044FD33B}" type="pres">
      <dgm:prSet presAssocID="{3E9041C7-FD0E-47B4-943B-F5428083C66B}" presName="Name28" presStyleLbl="parChTrans1D3" presStyleIdx="0" presStyleCnt="3"/>
      <dgm:spPr/>
    </dgm:pt>
    <dgm:pt modelId="{779F40BA-E58A-46F2-A7E1-A763D2B5E3B0}" type="pres">
      <dgm:prSet presAssocID="{5E27A11F-7C98-4C73-ABCF-9E68A071C01E}" presName="hierRoot2" presStyleCnt="0">
        <dgm:presLayoutVars>
          <dgm:hierBranch val="init"/>
        </dgm:presLayoutVars>
      </dgm:prSet>
      <dgm:spPr/>
    </dgm:pt>
    <dgm:pt modelId="{6D2EABD8-327F-4541-8A8C-68204B376222}" type="pres">
      <dgm:prSet presAssocID="{5E27A11F-7C98-4C73-ABCF-9E68A071C01E}" presName="rootComposite2" presStyleCnt="0"/>
      <dgm:spPr/>
    </dgm:pt>
    <dgm:pt modelId="{683E3786-6EC9-4370-BEEC-32602E09489A}" type="pres">
      <dgm:prSet presAssocID="{5E27A11F-7C98-4C73-ABCF-9E68A071C01E}" presName="rootText2" presStyleLbl="alignAcc1" presStyleIdx="0" presStyleCnt="0">
        <dgm:presLayoutVars>
          <dgm:chPref val="3"/>
        </dgm:presLayoutVars>
      </dgm:prSet>
      <dgm:spPr/>
    </dgm:pt>
    <dgm:pt modelId="{B2C6E5DA-4DEB-4622-945A-4C4DCC122494}" type="pres">
      <dgm:prSet presAssocID="{5E27A11F-7C98-4C73-ABCF-9E68A071C01E}" presName="topArc2" presStyleLbl="parChTrans1D1" presStyleIdx="8" presStyleCnt="20"/>
      <dgm:spPr/>
    </dgm:pt>
    <dgm:pt modelId="{0AB7FA66-6E3A-4F52-B058-135AFDED6E45}" type="pres">
      <dgm:prSet presAssocID="{5E27A11F-7C98-4C73-ABCF-9E68A071C01E}" presName="bottomArc2" presStyleLbl="parChTrans1D1" presStyleIdx="9" presStyleCnt="20"/>
      <dgm:spPr/>
    </dgm:pt>
    <dgm:pt modelId="{32A560AA-1B33-4E84-9734-7FB476F2AE4D}" type="pres">
      <dgm:prSet presAssocID="{5E27A11F-7C98-4C73-ABCF-9E68A071C01E}" presName="topConnNode2" presStyleLbl="node3" presStyleIdx="0" presStyleCnt="0"/>
      <dgm:spPr/>
    </dgm:pt>
    <dgm:pt modelId="{05B3B261-1A44-4A03-A10C-02F81CBC0A1D}" type="pres">
      <dgm:prSet presAssocID="{5E27A11F-7C98-4C73-ABCF-9E68A071C01E}" presName="hierChild4" presStyleCnt="0"/>
      <dgm:spPr/>
    </dgm:pt>
    <dgm:pt modelId="{9EC92E8E-C5CE-4B94-A812-8A273FD8D0AB}" type="pres">
      <dgm:prSet presAssocID="{5E27A11F-7C98-4C73-ABCF-9E68A071C01E}" presName="hierChild5" presStyleCnt="0"/>
      <dgm:spPr/>
    </dgm:pt>
    <dgm:pt modelId="{D6E87A7D-417A-4819-912D-D21EC232CA7D}" type="pres">
      <dgm:prSet presAssocID="{07D0BC23-8FB4-4034-8E18-D4C7E363652C}" presName="hierChild5" presStyleCnt="0"/>
      <dgm:spPr/>
    </dgm:pt>
    <dgm:pt modelId="{9908C575-7F98-4B0B-8961-87E228B5CCF6}" type="pres">
      <dgm:prSet presAssocID="{14F2B09E-C7EF-45D2-B837-3F61A7A6907D}" presName="Name28" presStyleLbl="parChTrans1D2" presStyleIdx="3" presStyleCnt="6"/>
      <dgm:spPr/>
    </dgm:pt>
    <dgm:pt modelId="{AC21C930-1546-4D5E-9646-0F9436075596}" type="pres">
      <dgm:prSet presAssocID="{86C73E9B-DD1A-48E0-B59B-C7F2B648453E}" presName="hierRoot2" presStyleCnt="0">
        <dgm:presLayoutVars>
          <dgm:hierBranch val="init"/>
        </dgm:presLayoutVars>
      </dgm:prSet>
      <dgm:spPr/>
    </dgm:pt>
    <dgm:pt modelId="{CDC9AA0E-BDEB-4701-88E5-9DC1446498FF}" type="pres">
      <dgm:prSet presAssocID="{86C73E9B-DD1A-48E0-B59B-C7F2B648453E}" presName="rootComposite2" presStyleCnt="0"/>
      <dgm:spPr/>
    </dgm:pt>
    <dgm:pt modelId="{1EA54FC4-B4F1-4D00-8FD1-0CFD3C03BA12}" type="pres">
      <dgm:prSet presAssocID="{86C73E9B-DD1A-48E0-B59B-C7F2B648453E}" presName="rootText2" presStyleLbl="alignAcc1" presStyleIdx="0" presStyleCnt="0">
        <dgm:presLayoutVars>
          <dgm:chPref val="3"/>
        </dgm:presLayoutVars>
      </dgm:prSet>
      <dgm:spPr/>
    </dgm:pt>
    <dgm:pt modelId="{3A329BB2-CFBA-431D-985B-0431120F6301}" type="pres">
      <dgm:prSet presAssocID="{86C73E9B-DD1A-48E0-B59B-C7F2B648453E}" presName="topArc2" presStyleLbl="parChTrans1D1" presStyleIdx="10" presStyleCnt="20"/>
      <dgm:spPr/>
    </dgm:pt>
    <dgm:pt modelId="{F3051E4D-2EB2-4813-9758-51002F7E5B13}" type="pres">
      <dgm:prSet presAssocID="{86C73E9B-DD1A-48E0-B59B-C7F2B648453E}" presName="bottomArc2" presStyleLbl="parChTrans1D1" presStyleIdx="11" presStyleCnt="20"/>
      <dgm:spPr/>
    </dgm:pt>
    <dgm:pt modelId="{E6E52DB4-C733-4EFE-BBB6-49EF1A5F8966}" type="pres">
      <dgm:prSet presAssocID="{86C73E9B-DD1A-48E0-B59B-C7F2B648453E}" presName="topConnNode2" presStyleLbl="node2" presStyleIdx="0" presStyleCnt="0"/>
      <dgm:spPr/>
    </dgm:pt>
    <dgm:pt modelId="{F9DA4486-2F9D-4981-B087-3CAC91E0C28E}" type="pres">
      <dgm:prSet presAssocID="{86C73E9B-DD1A-48E0-B59B-C7F2B648453E}" presName="hierChild4" presStyleCnt="0"/>
      <dgm:spPr/>
    </dgm:pt>
    <dgm:pt modelId="{E287F326-B7FA-43BD-82CA-57DAFEA6602D}" type="pres">
      <dgm:prSet presAssocID="{86C73E9B-DD1A-48E0-B59B-C7F2B648453E}" presName="hierChild5" presStyleCnt="0"/>
      <dgm:spPr/>
    </dgm:pt>
    <dgm:pt modelId="{54B845A4-C1D3-4579-9E0A-2E2C1A0C1B31}" type="pres">
      <dgm:prSet presAssocID="{773312C0-6A32-4220-BD5E-E36C3F68D61F}" presName="Name28" presStyleLbl="parChTrans1D2" presStyleIdx="4" presStyleCnt="6"/>
      <dgm:spPr/>
    </dgm:pt>
    <dgm:pt modelId="{905BB252-AB5A-4885-852B-8823A7A8CF78}" type="pres">
      <dgm:prSet presAssocID="{B470ACC2-15E9-4658-8F6C-DB6E9AE35056}" presName="hierRoot2" presStyleCnt="0">
        <dgm:presLayoutVars>
          <dgm:hierBranch val="init"/>
        </dgm:presLayoutVars>
      </dgm:prSet>
      <dgm:spPr/>
    </dgm:pt>
    <dgm:pt modelId="{178CC292-A526-41DA-8344-1842CABAC2A5}" type="pres">
      <dgm:prSet presAssocID="{B470ACC2-15E9-4658-8F6C-DB6E9AE35056}" presName="rootComposite2" presStyleCnt="0"/>
      <dgm:spPr/>
    </dgm:pt>
    <dgm:pt modelId="{235916EE-E821-4A5D-ACCC-D56FA754BE11}" type="pres">
      <dgm:prSet presAssocID="{B470ACC2-15E9-4658-8F6C-DB6E9AE35056}" presName="rootText2" presStyleLbl="alignAcc1" presStyleIdx="0" presStyleCnt="0">
        <dgm:presLayoutVars>
          <dgm:chPref val="3"/>
        </dgm:presLayoutVars>
      </dgm:prSet>
      <dgm:spPr/>
    </dgm:pt>
    <dgm:pt modelId="{C508FBCB-A3B8-4246-8943-D6AC8C525605}" type="pres">
      <dgm:prSet presAssocID="{B470ACC2-15E9-4658-8F6C-DB6E9AE35056}" presName="topArc2" presStyleLbl="parChTrans1D1" presStyleIdx="12" presStyleCnt="20"/>
      <dgm:spPr/>
    </dgm:pt>
    <dgm:pt modelId="{C6177B27-8B7B-4B1E-A02C-301EE0A0AEF3}" type="pres">
      <dgm:prSet presAssocID="{B470ACC2-15E9-4658-8F6C-DB6E9AE35056}" presName="bottomArc2" presStyleLbl="parChTrans1D1" presStyleIdx="13" presStyleCnt="20"/>
      <dgm:spPr/>
    </dgm:pt>
    <dgm:pt modelId="{66CAD4D9-B9EE-4608-8475-19AF29BF86AD}" type="pres">
      <dgm:prSet presAssocID="{B470ACC2-15E9-4658-8F6C-DB6E9AE35056}" presName="topConnNode2" presStyleLbl="node2" presStyleIdx="0" presStyleCnt="0"/>
      <dgm:spPr/>
    </dgm:pt>
    <dgm:pt modelId="{86C06ACC-034E-4999-BFB4-73256B90D387}" type="pres">
      <dgm:prSet presAssocID="{B470ACC2-15E9-4658-8F6C-DB6E9AE35056}" presName="hierChild4" presStyleCnt="0"/>
      <dgm:spPr/>
    </dgm:pt>
    <dgm:pt modelId="{C37F2254-04DF-46D5-AC57-98C33FB49ED2}" type="pres">
      <dgm:prSet presAssocID="{1869DB19-BBD4-4F86-B637-7274D2EFE02A}" presName="Name28" presStyleLbl="parChTrans1D3" presStyleIdx="1" presStyleCnt="3"/>
      <dgm:spPr/>
    </dgm:pt>
    <dgm:pt modelId="{D3E94695-4830-49A5-ACF3-04A122D40DC4}" type="pres">
      <dgm:prSet presAssocID="{329D0BF7-BDB4-466B-93E0-B3506824D710}" presName="hierRoot2" presStyleCnt="0">
        <dgm:presLayoutVars>
          <dgm:hierBranch val="init"/>
        </dgm:presLayoutVars>
      </dgm:prSet>
      <dgm:spPr/>
    </dgm:pt>
    <dgm:pt modelId="{37F401D0-3AE5-4FCE-BD95-194F2E5B7832}" type="pres">
      <dgm:prSet presAssocID="{329D0BF7-BDB4-466B-93E0-B3506824D710}" presName="rootComposite2" presStyleCnt="0"/>
      <dgm:spPr/>
    </dgm:pt>
    <dgm:pt modelId="{DA39566A-ED2B-4D78-B989-D59B51FAED28}" type="pres">
      <dgm:prSet presAssocID="{329D0BF7-BDB4-466B-93E0-B3506824D710}" presName="rootText2" presStyleLbl="alignAcc1" presStyleIdx="0" presStyleCnt="0">
        <dgm:presLayoutVars>
          <dgm:chPref val="3"/>
        </dgm:presLayoutVars>
      </dgm:prSet>
      <dgm:spPr/>
    </dgm:pt>
    <dgm:pt modelId="{75BCE420-99AA-4E6B-85B2-25BFAB857472}" type="pres">
      <dgm:prSet presAssocID="{329D0BF7-BDB4-466B-93E0-B3506824D710}" presName="topArc2" presStyleLbl="parChTrans1D1" presStyleIdx="14" presStyleCnt="20"/>
      <dgm:spPr/>
    </dgm:pt>
    <dgm:pt modelId="{6F47C359-D8EA-4275-B5C4-203E5D63C8C3}" type="pres">
      <dgm:prSet presAssocID="{329D0BF7-BDB4-466B-93E0-B3506824D710}" presName="bottomArc2" presStyleLbl="parChTrans1D1" presStyleIdx="15" presStyleCnt="20"/>
      <dgm:spPr/>
    </dgm:pt>
    <dgm:pt modelId="{51D41C7E-7BB1-4E6B-B838-936AF2011FF8}" type="pres">
      <dgm:prSet presAssocID="{329D0BF7-BDB4-466B-93E0-B3506824D710}" presName="topConnNode2" presStyleLbl="node3" presStyleIdx="0" presStyleCnt="0"/>
      <dgm:spPr/>
    </dgm:pt>
    <dgm:pt modelId="{79593E26-1356-432C-B8D6-852DF85FFC50}" type="pres">
      <dgm:prSet presAssocID="{329D0BF7-BDB4-466B-93E0-B3506824D710}" presName="hierChild4" presStyleCnt="0"/>
      <dgm:spPr/>
    </dgm:pt>
    <dgm:pt modelId="{8D64C3F6-6FA1-4DDC-9014-EB6AE3AB527A}" type="pres">
      <dgm:prSet presAssocID="{329D0BF7-BDB4-466B-93E0-B3506824D710}" presName="hierChild5" presStyleCnt="0"/>
      <dgm:spPr/>
    </dgm:pt>
    <dgm:pt modelId="{304D82E0-873D-4E17-8FF9-EF3DDF18AD1B}" type="pres">
      <dgm:prSet presAssocID="{7FB49E62-7A45-4953-B2B2-0BC6F8F82507}" presName="Name28" presStyleLbl="parChTrans1D3" presStyleIdx="2" presStyleCnt="3"/>
      <dgm:spPr/>
    </dgm:pt>
    <dgm:pt modelId="{06F04BCB-DCCA-4FA6-9853-2C2BAED9BE4B}" type="pres">
      <dgm:prSet presAssocID="{6E1827EB-3A95-417D-B19E-837439BA51A8}" presName="hierRoot2" presStyleCnt="0">
        <dgm:presLayoutVars>
          <dgm:hierBranch val="init"/>
        </dgm:presLayoutVars>
      </dgm:prSet>
      <dgm:spPr/>
    </dgm:pt>
    <dgm:pt modelId="{E2FB8C6A-EE11-4455-8F1F-324C2523724E}" type="pres">
      <dgm:prSet presAssocID="{6E1827EB-3A95-417D-B19E-837439BA51A8}" presName="rootComposite2" presStyleCnt="0"/>
      <dgm:spPr/>
    </dgm:pt>
    <dgm:pt modelId="{3DBC0689-29C9-485D-9B8A-08E4DBD99D89}" type="pres">
      <dgm:prSet presAssocID="{6E1827EB-3A95-417D-B19E-837439BA51A8}" presName="rootText2" presStyleLbl="alignAcc1" presStyleIdx="0" presStyleCnt="0">
        <dgm:presLayoutVars>
          <dgm:chPref val="3"/>
        </dgm:presLayoutVars>
      </dgm:prSet>
      <dgm:spPr/>
    </dgm:pt>
    <dgm:pt modelId="{CBB1F432-3653-4D4D-B5A5-021605EE9ED7}" type="pres">
      <dgm:prSet presAssocID="{6E1827EB-3A95-417D-B19E-837439BA51A8}" presName="topArc2" presStyleLbl="parChTrans1D1" presStyleIdx="16" presStyleCnt="20"/>
      <dgm:spPr/>
    </dgm:pt>
    <dgm:pt modelId="{55102411-CA5D-40FC-8764-6A0063F2B09D}" type="pres">
      <dgm:prSet presAssocID="{6E1827EB-3A95-417D-B19E-837439BA51A8}" presName="bottomArc2" presStyleLbl="parChTrans1D1" presStyleIdx="17" presStyleCnt="20"/>
      <dgm:spPr/>
    </dgm:pt>
    <dgm:pt modelId="{7D604CE4-4E3D-4A46-853B-E6AEC41156F5}" type="pres">
      <dgm:prSet presAssocID="{6E1827EB-3A95-417D-B19E-837439BA51A8}" presName="topConnNode2" presStyleLbl="node3" presStyleIdx="0" presStyleCnt="0"/>
      <dgm:spPr/>
    </dgm:pt>
    <dgm:pt modelId="{5832E144-FECF-4276-BCB7-99C00CA7A173}" type="pres">
      <dgm:prSet presAssocID="{6E1827EB-3A95-417D-B19E-837439BA51A8}" presName="hierChild4" presStyleCnt="0"/>
      <dgm:spPr/>
    </dgm:pt>
    <dgm:pt modelId="{941C878E-B409-45FE-80AB-0E7057629257}" type="pres">
      <dgm:prSet presAssocID="{6E1827EB-3A95-417D-B19E-837439BA51A8}" presName="hierChild5" presStyleCnt="0"/>
      <dgm:spPr/>
    </dgm:pt>
    <dgm:pt modelId="{9D29007A-24A8-430B-BCEF-7B9643AEE495}" type="pres">
      <dgm:prSet presAssocID="{B470ACC2-15E9-4658-8F6C-DB6E9AE35056}" presName="hierChild5" presStyleCnt="0"/>
      <dgm:spPr/>
    </dgm:pt>
    <dgm:pt modelId="{CE1622F1-045A-4F64-8997-CE28790F0A05}" type="pres">
      <dgm:prSet presAssocID="{895253C7-75BA-49A6-B108-77F7951EDF24}" presName="Name28" presStyleLbl="parChTrans1D2" presStyleIdx="5" presStyleCnt="6"/>
      <dgm:spPr/>
    </dgm:pt>
    <dgm:pt modelId="{C3E5D8B8-8DEF-4AA4-82D2-8D54F44657FE}" type="pres">
      <dgm:prSet presAssocID="{AC0BC633-B2D4-40BB-B7E2-5287AF793EF9}" presName="hierRoot2" presStyleCnt="0">
        <dgm:presLayoutVars>
          <dgm:hierBranch val="init"/>
        </dgm:presLayoutVars>
      </dgm:prSet>
      <dgm:spPr/>
    </dgm:pt>
    <dgm:pt modelId="{3FF130AB-0E9E-4C68-8204-34CEA557ABAD}" type="pres">
      <dgm:prSet presAssocID="{AC0BC633-B2D4-40BB-B7E2-5287AF793EF9}" presName="rootComposite2" presStyleCnt="0"/>
      <dgm:spPr/>
    </dgm:pt>
    <dgm:pt modelId="{23FC89DE-9698-4EB3-B7DA-77CCD9346541}" type="pres">
      <dgm:prSet presAssocID="{AC0BC633-B2D4-40BB-B7E2-5287AF793EF9}" presName="rootText2" presStyleLbl="alignAcc1" presStyleIdx="0" presStyleCnt="0">
        <dgm:presLayoutVars>
          <dgm:chPref val="3"/>
        </dgm:presLayoutVars>
      </dgm:prSet>
      <dgm:spPr/>
    </dgm:pt>
    <dgm:pt modelId="{C863BFC7-CFF3-4655-B88C-DDDBA20713E6}" type="pres">
      <dgm:prSet presAssocID="{AC0BC633-B2D4-40BB-B7E2-5287AF793EF9}" presName="topArc2" presStyleLbl="parChTrans1D1" presStyleIdx="18" presStyleCnt="20"/>
      <dgm:spPr/>
    </dgm:pt>
    <dgm:pt modelId="{3D5BD497-DAD3-4E80-976B-F0068903AA8E}" type="pres">
      <dgm:prSet presAssocID="{AC0BC633-B2D4-40BB-B7E2-5287AF793EF9}" presName="bottomArc2" presStyleLbl="parChTrans1D1" presStyleIdx="19" presStyleCnt="20"/>
      <dgm:spPr/>
    </dgm:pt>
    <dgm:pt modelId="{206F176D-69C4-43A6-ADC6-96B515EAA53D}" type="pres">
      <dgm:prSet presAssocID="{AC0BC633-B2D4-40BB-B7E2-5287AF793EF9}" presName="topConnNode2" presStyleLbl="node2" presStyleIdx="0" presStyleCnt="0"/>
      <dgm:spPr/>
    </dgm:pt>
    <dgm:pt modelId="{8382A308-5E66-4684-A196-F1AFC315AF65}" type="pres">
      <dgm:prSet presAssocID="{AC0BC633-B2D4-40BB-B7E2-5287AF793EF9}" presName="hierChild4" presStyleCnt="0"/>
      <dgm:spPr/>
    </dgm:pt>
    <dgm:pt modelId="{5E26A349-FAF5-4959-A3C1-930C2D0113C8}" type="pres">
      <dgm:prSet presAssocID="{AC0BC633-B2D4-40BB-B7E2-5287AF793EF9}" presName="hierChild5" presStyleCnt="0"/>
      <dgm:spPr/>
    </dgm:pt>
    <dgm:pt modelId="{E3669783-7A8B-43B9-A65A-1AF5C6EB1385}" type="pres">
      <dgm:prSet presAssocID="{B4723EF1-7AC0-47CD-8598-C1800A2C4266}" presName="hierChild3" presStyleCnt="0"/>
      <dgm:spPr/>
    </dgm:pt>
  </dgm:ptLst>
  <dgm:cxnLst>
    <dgm:cxn modelId="{82E84B02-804A-4B0B-8391-0F441E724216}" srcId="{B4723EF1-7AC0-47CD-8598-C1800A2C4266}" destId="{86C73E9B-DD1A-48E0-B59B-C7F2B648453E}" srcOrd="3" destOrd="0" parTransId="{14F2B09E-C7EF-45D2-B837-3F61A7A6907D}" sibTransId="{A570919D-B3B2-4FE4-B7B3-CB1636288AD8}"/>
    <dgm:cxn modelId="{A79E8C07-9C60-4E70-9791-FA2F60F09890}" type="presOf" srcId="{07D0BC23-8FB4-4034-8E18-D4C7E363652C}" destId="{34FA8FD5-2E34-4020-9D96-8D522EDE1E23}" srcOrd="1" destOrd="0" presId="urn:microsoft.com/office/officeart/2008/layout/HalfCircleOrganizationChart"/>
    <dgm:cxn modelId="{875E0309-51EF-4E5B-88D9-A6445AE76797}" type="presOf" srcId="{86C73E9B-DD1A-48E0-B59B-C7F2B648453E}" destId="{1EA54FC4-B4F1-4D00-8FD1-0CFD3C03BA12}" srcOrd="0" destOrd="0" presId="urn:microsoft.com/office/officeart/2008/layout/HalfCircleOrganizationChart"/>
    <dgm:cxn modelId="{A182D10D-4B54-4FAF-8A28-9F8A5BC0B704}" type="presOf" srcId="{B4723EF1-7AC0-47CD-8598-C1800A2C4266}" destId="{4B8A32DC-D1A1-4AC2-A5AE-EFF7CF1DCFCF}" srcOrd="0" destOrd="0" presId="urn:microsoft.com/office/officeart/2008/layout/HalfCircleOrganizationChart"/>
    <dgm:cxn modelId="{DA42B316-A422-4A6D-B7C6-D5C357D999D7}" srcId="{B470ACC2-15E9-4658-8F6C-DB6E9AE35056}" destId="{6E1827EB-3A95-417D-B19E-837439BA51A8}" srcOrd="1" destOrd="0" parTransId="{7FB49E62-7A45-4953-B2B2-0BC6F8F82507}" sibTransId="{87C9C945-51C8-4D8C-9642-B3CEDCBD4E26}"/>
    <dgm:cxn modelId="{CF520321-1B50-4A2C-902B-514505B1E6E3}" type="presOf" srcId="{FEBEA1A6-DF57-4B8F-8665-1DD77FE6A791}" destId="{345EA2AA-568F-466A-AC76-E173AF9FE6BA}" srcOrd="0" destOrd="0" presId="urn:microsoft.com/office/officeart/2008/layout/HalfCircleOrganizationChart"/>
    <dgm:cxn modelId="{4CFC3329-65E1-4E1A-AA4C-FCE8C08620FE}" type="presOf" srcId="{86C73E9B-DD1A-48E0-B59B-C7F2B648453E}" destId="{E6E52DB4-C733-4EFE-BBB6-49EF1A5F8966}" srcOrd="1" destOrd="0" presId="urn:microsoft.com/office/officeart/2008/layout/HalfCircleOrganizationChart"/>
    <dgm:cxn modelId="{139D652A-77C8-43CC-BD55-9D8296CFA21D}" type="presOf" srcId="{6E1827EB-3A95-417D-B19E-837439BA51A8}" destId="{3DBC0689-29C9-485D-9B8A-08E4DBD99D89}" srcOrd="0" destOrd="0" presId="urn:microsoft.com/office/officeart/2008/layout/HalfCircleOrganizationChart"/>
    <dgm:cxn modelId="{9939A32D-C4D5-4851-85AC-753746D768E7}" type="presOf" srcId="{3E9041C7-FD0E-47B4-943B-F5428083C66B}" destId="{546FDF8F-F3FC-419B-9C4E-DDDF044FD33B}" srcOrd="0" destOrd="0" presId="urn:microsoft.com/office/officeart/2008/layout/HalfCircleOrganizationChart"/>
    <dgm:cxn modelId="{15D0D130-F63A-4A4B-BBDA-8510DE3DF2ED}" srcId="{B4723EF1-7AC0-47CD-8598-C1800A2C4266}" destId="{07D0BC23-8FB4-4034-8E18-D4C7E363652C}" srcOrd="2" destOrd="0" parTransId="{0760B622-9FBC-4506-9B30-0373B506B9E6}" sibTransId="{1E328A1B-7440-4FF8-825A-90EF74B4533C}"/>
    <dgm:cxn modelId="{11441431-84EE-4DD4-AF8A-A33420559993}" type="presOf" srcId="{6E1827EB-3A95-417D-B19E-837439BA51A8}" destId="{7D604CE4-4E3D-4A46-853B-E6AEC41156F5}" srcOrd="1" destOrd="0" presId="urn:microsoft.com/office/officeart/2008/layout/HalfCircleOrganizationChart"/>
    <dgm:cxn modelId="{BDE87336-CEA8-4A1F-B900-508116E317C6}" type="presOf" srcId="{AC0BC633-B2D4-40BB-B7E2-5287AF793EF9}" destId="{23FC89DE-9698-4EB3-B7DA-77CCD9346541}" srcOrd="0" destOrd="0" presId="urn:microsoft.com/office/officeart/2008/layout/HalfCircleOrganizationChart"/>
    <dgm:cxn modelId="{896E2342-516A-4623-A224-B3D9360D11C4}" srcId="{B4723EF1-7AC0-47CD-8598-C1800A2C4266}" destId="{C7660053-3ACB-4394-8C94-E030FA7C868E}" srcOrd="0" destOrd="0" parTransId="{8D23A2D8-B495-464B-8D2C-D06BA3565068}" sibTransId="{D4A5F35E-F6CC-40D4-A5B9-96534AD31A31}"/>
    <dgm:cxn modelId="{5B658044-CDCE-416F-8D41-DD2A9CA51873}" type="presOf" srcId="{329D0BF7-BDB4-466B-93E0-B3506824D710}" destId="{DA39566A-ED2B-4D78-B989-D59B51FAED28}" srcOrd="0" destOrd="0" presId="urn:microsoft.com/office/officeart/2008/layout/HalfCircleOrganizationChart"/>
    <dgm:cxn modelId="{613DF565-CA81-4E28-B078-20C0170B128B}" srcId="{B4723EF1-7AC0-47CD-8598-C1800A2C4266}" destId="{FEBEA1A6-DF57-4B8F-8665-1DD77FE6A791}" srcOrd="1" destOrd="0" parTransId="{E3FA89B9-0E6E-4EDB-AF66-8E5CA8300CE2}" sibTransId="{6505EF33-ACEC-4C39-A7A2-B11A1D271E8A}"/>
    <dgm:cxn modelId="{FC50446B-CC35-401F-905D-89BCBF24E596}" srcId="{46388FD5-C530-49CB-87CE-6FF0265D2D73}" destId="{B4723EF1-7AC0-47CD-8598-C1800A2C4266}" srcOrd="0" destOrd="0" parTransId="{F5F4816B-9AE4-4C29-A1BB-9C77F0AAB710}" sibTransId="{AC3D645F-C5D8-4C56-B6B5-7FCB4989DF42}"/>
    <dgm:cxn modelId="{F8543375-8FA7-4966-8061-3DB03D9C66B4}" type="presOf" srcId="{46388FD5-C530-49CB-87CE-6FF0265D2D73}" destId="{DCC5C657-DC95-4EF1-8E0C-CD527560A69A}" srcOrd="0" destOrd="0" presId="urn:microsoft.com/office/officeart/2008/layout/HalfCircleOrganizationChart"/>
    <dgm:cxn modelId="{5841D177-2EE7-4A19-8417-A15E1FB6BEEA}" srcId="{B4723EF1-7AC0-47CD-8598-C1800A2C4266}" destId="{B470ACC2-15E9-4658-8F6C-DB6E9AE35056}" srcOrd="4" destOrd="0" parTransId="{773312C0-6A32-4220-BD5E-E36C3F68D61F}" sibTransId="{312442EA-7156-4D3A-833D-D10451A61965}"/>
    <dgm:cxn modelId="{5DF5E478-351A-4B93-8176-357423EB5E86}" type="presOf" srcId="{14F2B09E-C7EF-45D2-B837-3F61A7A6907D}" destId="{9908C575-7F98-4B0B-8961-87E228B5CCF6}" srcOrd="0" destOrd="0" presId="urn:microsoft.com/office/officeart/2008/layout/HalfCircleOrganizationChart"/>
    <dgm:cxn modelId="{590A8982-DC34-41FD-A16A-0415373B2174}" type="presOf" srcId="{B470ACC2-15E9-4658-8F6C-DB6E9AE35056}" destId="{235916EE-E821-4A5D-ACCC-D56FA754BE11}" srcOrd="0" destOrd="0" presId="urn:microsoft.com/office/officeart/2008/layout/HalfCircleOrganizationChart"/>
    <dgm:cxn modelId="{4CB17E84-810D-4708-9501-0CBBC4FDE518}" srcId="{B470ACC2-15E9-4658-8F6C-DB6E9AE35056}" destId="{329D0BF7-BDB4-466B-93E0-B3506824D710}" srcOrd="0" destOrd="0" parTransId="{1869DB19-BBD4-4F86-B637-7274D2EFE02A}" sibTransId="{AA40C1CC-0C8A-4D65-9B9C-C33AD025BB4E}"/>
    <dgm:cxn modelId="{F10DDB86-B41A-42C2-8720-0FDEDB5F3870}" type="presOf" srcId="{5E27A11F-7C98-4C73-ABCF-9E68A071C01E}" destId="{683E3786-6EC9-4370-BEEC-32602E09489A}" srcOrd="0" destOrd="0" presId="urn:microsoft.com/office/officeart/2008/layout/HalfCircleOrganizationChart"/>
    <dgm:cxn modelId="{098DCF99-64FF-44A9-9478-323E1265005D}" type="presOf" srcId="{FEBEA1A6-DF57-4B8F-8665-1DD77FE6A791}" destId="{157A493B-E345-4278-A09A-00C5E4DA4F66}" srcOrd="1" destOrd="0" presId="urn:microsoft.com/office/officeart/2008/layout/HalfCircleOrganizationChart"/>
    <dgm:cxn modelId="{D7A3B79A-A400-47ED-84EE-DA63FE8D07A3}" type="presOf" srcId="{0760B622-9FBC-4506-9B30-0373B506B9E6}" destId="{0B60B79A-1D02-4ACF-8FE1-619AF1C68AAA}" srcOrd="0" destOrd="0" presId="urn:microsoft.com/office/officeart/2008/layout/HalfCircleOrganizationChart"/>
    <dgm:cxn modelId="{EFB9779D-0D5A-4C83-BABE-AF2679195CA9}" type="presOf" srcId="{1869DB19-BBD4-4F86-B637-7274D2EFE02A}" destId="{C37F2254-04DF-46D5-AC57-98C33FB49ED2}" srcOrd="0" destOrd="0" presId="urn:microsoft.com/office/officeart/2008/layout/HalfCircleOrganizationChart"/>
    <dgm:cxn modelId="{0557AAA3-F9FC-4E6E-8CA2-AD018CD5C166}" srcId="{B4723EF1-7AC0-47CD-8598-C1800A2C4266}" destId="{AC0BC633-B2D4-40BB-B7E2-5287AF793EF9}" srcOrd="5" destOrd="0" parTransId="{895253C7-75BA-49A6-B108-77F7951EDF24}" sibTransId="{20D75C88-D3C4-4CEF-878C-A0C4E0E9E5CE}"/>
    <dgm:cxn modelId="{80DBFAA8-CC46-4125-81B7-D357EF2156AF}" srcId="{07D0BC23-8FB4-4034-8E18-D4C7E363652C}" destId="{5E27A11F-7C98-4C73-ABCF-9E68A071C01E}" srcOrd="0" destOrd="0" parTransId="{3E9041C7-FD0E-47B4-943B-F5428083C66B}" sibTransId="{EDDFE6EF-C2E7-4A9E-8C4F-C19A5D989901}"/>
    <dgm:cxn modelId="{EB2444AF-76AF-4D36-A192-483C6B6D0615}" type="presOf" srcId="{E3FA89B9-0E6E-4EDB-AF66-8E5CA8300CE2}" destId="{407DB5B4-22F9-4556-87A5-D967BFC4EA24}" srcOrd="0" destOrd="0" presId="urn:microsoft.com/office/officeart/2008/layout/HalfCircleOrganizationChart"/>
    <dgm:cxn modelId="{107C7CB3-FD09-4922-A69B-BC9B261C0E6B}" type="presOf" srcId="{C7660053-3ACB-4394-8C94-E030FA7C868E}" destId="{DC227461-34A4-465B-AA0A-15DA321BB4BD}" srcOrd="0" destOrd="0" presId="urn:microsoft.com/office/officeart/2008/layout/HalfCircleOrganizationChart"/>
    <dgm:cxn modelId="{EEECD0B6-31F9-4CDC-9EE1-A4B0BB1D98ED}" type="presOf" srcId="{895253C7-75BA-49A6-B108-77F7951EDF24}" destId="{CE1622F1-045A-4F64-8997-CE28790F0A05}" srcOrd="0" destOrd="0" presId="urn:microsoft.com/office/officeart/2008/layout/HalfCircleOrganizationChart"/>
    <dgm:cxn modelId="{E301DCBA-E245-4E4B-877E-C24CC46DB063}" type="presOf" srcId="{B4723EF1-7AC0-47CD-8598-C1800A2C4266}" destId="{24630B09-8E28-49F0-B8CA-2B8183F381FB}" srcOrd="1" destOrd="0" presId="urn:microsoft.com/office/officeart/2008/layout/HalfCircleOrganizationChart"/>
    <dgm:cxn modelId="{96C1B1BD-BFA1-4783-A909-E5B515AC55E4}" type="presOf" srcId="{329D0BF7-BDB4-466B-93E0-B3506824D710}" destId="{51D41C7E-7BB1-4E6B-B838-936AF2011FF8}" srcOrd="1" destOrd="0" presId="urn:microsoft.com/office/officeart/2008/layout/HalfCircleOrganizationChart"/>
    <dgm:cxn modelId="{F95BA6BE-E18C-4794-B07E-F9A58B28408B}" type="presOf" srcId="{AC0BC633-B2D4-40BB-B7E2-5287AF793EF9}" destId="{206F176D-69C4-43A6-ADC6-96B515EAA53D}" srcOrd="1" destOrd="0" presId="urn:microsoft.com/office/officeart/2008/layout/HalfCircleOrganizationChart"/>
    <dgm:cxn modelId="{CB84C3D4-C44C-44CB-AC29-55B16A1E80A9}" type="presOf" srcId="{07D0BC23-8FB4-4034-8E18-D4C7E363652C}" destId="{FE1285E7-04C6-4FAF-BF13-A0220D1F375E}" srcOrd="0" destOrd="0" presId="urn:microsoft.com/office/officeart/2008/layout/HalfCircleOrganizationChart"/>
    <dgm:cxn modelId="{85D1D7D8-58F4-4B6C-9188-9A5427968BAD}" type="presOf" srcId="{C7660053-3ACB-4394-8C94-E030FA7C868E}" destId="{215094F4-AFA8-468B-9046-1140D878E629}" srcOrd="1" destOrd="0" presId="urn:microsoft.com/office/officeart/2008/layout/HalfCircleOrganizationChart"/>
    <dgm:cxn modelId="{B23408D9-E7BD-4203-843E-7CB4766B2F68}" type="presOf" srcId="{7FB49E62-7A45-4953-B2B2-0BC6F8F82507}" destId="{304D82E0-873D-4E17-8FF9-EF3DDF18AD1B}" srcOrd="0" destOrd="0" presId="urn:microsoft.com/office/officeart/2008/layout/HalfCircleOrganizationChart"/>
    <dgm:cxn modelId="{C5086AD9-443B-406E-9C6B-3494EEE3375F}" type="presOf" srcId="{5E27A11F-7C98-4C73-ABCF-9E68A071C01E}" destId="{32A560AA-1B33-4E84-9734-7FB476F2AE4D}" srcOrd="1" destOrd="0" presId="urn:microsoft.com/office/officeart/2008/layout/HalfCircleOrganizationChart"/>
    <dgm:cxn modelId="{EE74DFDC-F151-49AE-9BF0-B097982590E7}" type="presOf" srcId="{B470ACC2-15E9-4658-8F6C-DB6E9AE35056}" destId="{66CAD4D9-B9EE-4608-8475-19AF29BF86AD}" srcOrd="1" destOrd="0" presId="urn:microsoft.com/office/officeart/2008/layout/HalfCircleOrganizationChart"/>
    <dgm:cxn modelId="{68B593F9-0BD3-4A8A-9E24-E8B64499B2C6}" type="presOf" srcId="{773312C0-6A32-4220-BD5E-E36C3F68D61F}" destId="{54B845A4-C1D3-4579-9E0A-2E2C1A0C1B31}" srcOrd="0" destOrd="0" presId="urn:microsoft.com/office/officeart/2008/layout/HalfCircleOrganizationChart"/>
    <dgm:cxn modelId="{52D8C8F9-A4B7-4F01-A8A4-1CD702195D2B}" type="presOf" srcId="{8D23A2D8-B495-464B-8D2C-D06BA3565068}" destId="{2F7FF6D1-4FF9-42EB-A85E-AA31AC9BFF9E}" srcOrd="0" destOrd="0" presId="urn:microsoft.com/office/officeart/2008/layout/HalfCircleOrganizationChart"/>
    <dgm:cxn modelId="{7C96B794-E9F8-4BB1-83BE-D0669AD69D98}" type="presParOf" srcId="{DCC5C657-DC95-4EF1-8E0C-CD527560A69A}" destId="{18208EC7-3A13-4B1B-A66F-FA95C285B9CA}" srcOrd="0" destOrd="0" presId="urn:microsoft.com/office/officeart/2008/layout/HalfCircleOrganizationChart"/>
    <dgm:cxn modelId="{CF997123-B966-4B9A-9BA2-44FBB523FA47}" type="presParOf" srcId="{18208EC7-3A13-4B1B-A66F-FA95C285B9CA}" destId="{B9BD3DCD-783F-4D50-8A38-F15BF0842759}" srcOrd="0" destOrd="0" presId="urn:microsoft.com/office/officeart/2008/layout/HalfCircleOrganizationChart"/>
    <dgm:cxn modelId="{E3CAB56B-95BD-467C-B0C1-0B51E965D4E3}" type="presParOf" srcId="{B9BD3DCD-783F-4D50-8A38-F15BF0842759}" destId="{4B8A32DC-D1A1-4AC2-A5AE-EFF7CF1DCFCF}" srcOrd="0" destOrd="0" presId="urn:microsoft.com/office/officeart/2008/layout/HalfCircleOrganizationChart"/>
    <dgm:cxn modelId="{81035F09-E7AF-4DEF-89FC-6D4A13647671}" type="presParOf" srcId="{B9BD3DCD-783F-4D50-8A38-F15BF0842759}" destId="{F0D47DFE-EAA2-48C9-A0B1-1292DD9B6EBF}" srcOrd="1" destOrd="0" presId="urn:microsoft.com/office/officeart/2008/layout/HalfCircleOrganizationChart"/>
    <dgm:cxn modelId="{FFA50823-3FE5-4C1F-8C5A-BC8B3CBCD5C2}" type="presParOf" srcId="{B9BD3DCD-783F-4D50-8A38-F15BF0842759}" destId="{C78D40C4-222F-4581-B4E2-5F36D98B5F4D}" srcOrd="2" destOrd="0" presId="urn:microsoft.com/office/officeart/2008/layout/HalfCircleOrganizationChart"/>
    <dgm:cxn modelId="{E395A451-181D-4218-AE4C-204973536CDD}" type="presParOf" srcId="{B9BD3DCD-783F-4D50-8A38-F15BF0842759}" destId="{24630B09-8E28-49F0-B8CA-2B8183F381FB}" srcOrd="3" destOrd="0" presId="urn:microsoft.com/office/officeart/2008/layout/HalfCircleOrganizationChart"/>
    <dgm:cxn modelId="{F207912C-251A-4C6F-9E96-33D9EE7482BA}" type="presParOf" srcId="{18208EC7-3A13-4B1B-A66F-FA95C285B9CA}" destId="{40F53B75-8C43-4263-B524-CA9680B1E06B}" srcOrd="1" destOrd="0" presId="urn:microsoft.com/office/officeart/2008/layout/HalfCircleOrganizationChart"/>
    <dgm:cxn modelId="{9628D164-BACE-48A1-9A76-428934B67F40}" type="presParOf" srcId="{40F53B75-8C43-4263-B524-CA9680B1E06B}" destId="{2F7FF6D1-4FF9-42EB-A85E-AA31AC9BFF9E}" srcOrd="0" destOrd="0" presId="urn:microsoft.com/office/officeart/2008/layout/HalfCircleOrganizationChart"/>
    <dgm:cxn modelId="{77A18BEE-5B6E-4252-B552-17B41A1D4B1B}" type="presParOf" srcId="{40F53B75-8C43-4263-B524-CA9680B1E06B}" destId="{99F15F56-111D-4DF7-B1EB-BBAD131BBDC0}" srcOrd="1" destOrd="0" presId="urn:microsoft.com/office/officeart/2008/layout/HalfCircleOrganizationChart"/>
    <dgm:cxn modelId="{57C7D834-A6BF-492B-817C-F0F995E2BD1C}" type="presParOf" srcId="{99F15F56-111D-4DF7-B1EB-BBAD131BBDC0}" destId="{C1488B7D-0C3D-4DF8-8F9C-7A3218E42653}" srcOrd="0" destOrd="0" presId="urn:microsoft.com/office/officeart/2008/layout/HalfCircleOrganizationChart"/>
    <dgm:cxn modelId="{67E09C5B-6622-4665-85B3-F9452D23D4E7}" type="presParOf" srcId="{C1488B7D-0C3D-4DF8-8F9C-7A3218E42653}" destId="{DC227461-34A4-465B-AA0A-15DA321BB4BD}" srcOrd="0" destOrd="0" presId="urn:microsoft.com/office/officeart/2008/layout/HalfCircleOrganizationChart"/>
    <dgm:cxn modelId="{D4BD906D-476B-4C46-811B-ADDD75B06217}" type="presParOf" srcId="{C1488B7D-0C3D-4DF8-8F9C-7A3218E42653}" destId="{3A338D93-9B78-444B-9671-2D537C7D8265}" srcOrd="1" destOrd="0" presId="urn:microsoft.com/office/officeart/2008/layout/HalfCircleOrganizationChart"/>
    <dgm:cxn modelId="{05CAEC80-7818-45E8-B348-05758786CCE6}" type="presParOf" srcId="{C1488B7D-0C3D-4DF8-8F9C-7A3218E42653}" destId="{0F3D3C09-2B8D-4E81-84D1-77E8238A6C89}" srcOrd="2" destOrd="0" presId="urn:microsoft.com/office/officeart/2008/layout/HalfCircleOrganizationChart"/>
    <dgm:cxn modelId="{90277D6B-A2EF-4875-8B38-8F7B840988F8}" type="presParOf" srcId="{C1488B7D-0C3D-4DF8-8F9C-7A3218E42653}" destId="{215094F4-AFA8-468B-9046-1140D878E629}" srcOrd="3" destOrd="0" presId="urn:microsoft.com/office/officeart/2008/layout/HalfCircleOrganizationChart"/>
    <dgm:cxn modelId="{6F70A48B-DE55-40F4-AE7B-92C742B062EF}" type="presParOf" srcId="{99F15F56-111D-4DF7-B1EB-BBAD131BBDC0}" destId="{CACB4068-AE37-404A-A79A-0ED931409886}" srcOrd="1" destOrd="0" presId="urn:microsoft.com/office/officeart/2008/layout/HalfCircleOrganizationChart"/>
    <dgm:cxn modelId="{B16F6CD4-B016-4DEC-BC69-613E68430BC0}" type="presParOf" srcId="{99F15F56-111D-4DF7-B1EB-BBAD131BBDC0}" destId="{5D6DA085-FFB2-4034-96D6-AF2129824C99}" srcOrd="2" destOrd="0" presId="urn:microsoft.com/office/officeart/2008/layout/HalfCircleOrganizationChart"/>
    <dgm:cxn modelId="{0E5E0F30-220A-4FED-AC18-39A27A9645B7}" type="presParOf" srcId="{40F53B75-8C43-4263-B524-CA9680B1E06B}" destId="{407DB5B4-22F9-4556-87A5-D967BFC4EA24}" srcOrd="2" destOrd="0" presId="urn:microsoft.com/office/officeart/2008/layout/HalfCircleOrganizationChart"/>
    <dgm:cxn modelId="{8DC159CE-EF9C-420F-98A5-F32F30899140}" type="presParOf" srcId="{40F53B75-8C43-4263-B524-CA9680B1E06B}" destId="{D6BB8405-1DFD-4923-8A4F-094FC49F6A96}" srcOrd="3" destOrd="0" presId="urn:microsoft.com/office/officeart/2008/layout/HalfCircleOrganizationChart"/>
    <dgm:cxn modelId="{96374671-DC5E-44E7-9800-420C17303946}" type="presParOf" srcId="{D6BB8405-1DFD-4923-8A4F-094FC49F6A96}" destId="{BE612E3D-045A-4AEE-BD66-5941AE4DB5AD}" srcOrd="0" destOrd="0" presId="urn:microsoft.com/office/officeart/2008/layout/HalfCircleOrganizationChart"/>
    <dgm:cxn modelId="{C2496A8C-9CDF-48BD-8195-3B9C2FD1CD55}" type="presParOf" srcId="{BE612E3D-045A-4AEE-BD66-5941AE4DB5AD}" destId="{345EA2AA-568F-466A-AC76-E173AF9FE6BA}" srcOrd="0" destOrd="0" presId="urn:microsoft.com/office/officeart/2008/layout/HalfCircleOrganizationChart"/>
    <dgm:cxn modelId="{65890277-0A3E-4E74-88AF-C44FEFBC657E}" type="presParOf" srcId="{BE612E3D-045A-4AEE-BD66-5941AE4DB5AD}" destId="{EE7D349A-DD89-45FF-858F-131D8FF34801}" srcOrd="1" destOrd="0" presId="urn:microsoft.com/office/officeart/2008/layout/HalfCircleOrganizationChart"/>
    <dgm:cxn modelId="{97529D8E-14F5-4899-8A18-9B162FB7F6E7}" type="presParOf" srcId="{BE612E3D-045A-4AEE-BD66-5941AE4DB5AD}" destId="{44DBA67E-EEA3-49A7-8893-C85ACC5FCC3A}" srcOrd="2" destOrd="0" presId="urn:microsoft.com/office/officeart/2008/layout/HalfCircleOrganizationChart"/>
    <dgm:cxn modelId="{9EE6B01D-61AC-4A83-A5BF-3557BA90B2A9}" type="presParOf" srcId="{BE612E3D-045A-4AEE-BD66-5941AE4DB5AD}" destId="{157A493B-E345-4278-A09A-00C5E4DA4F66}" srcOrd="3" destOrd="0" presId="urn:microsoft.com/office/officeart/2008/layout/HalfCircleOrganizationChart"/>
    <dgm:cxn modelId="{9521277A-1D77-48C7-B14E-6620AABBBBDA}" type="presParOf" srcId="{D6BB8405-1DFD-4923-8A4F-094FC49F6A96}" destId="{106D2EEA-BDFF-409A-B998-A5C709A1B7DC}" srcOrd="1" destOrd="0" presId="urn:microsoft.com/office/officeart/2008/layout/HalfCircleOrganizationChart"/>
    <dgm:cxn modelId="{13CB3E49-DC79-44F6-9FE9-04BF14BBCFF5}" type="presParOf" srcId="{D6BB8405-1DFD-4923-8A4F-094FC49F6A96}" destId="{BB3A8ABD-0604-41CE-B889-6482D2D247D1}" srcOrd="2" destOrd="0" presId="urn:microsoft.com/office/officeart/2008/layout/HalfCircleOrganizationChart"/>
    <dgm:cxn modelId="{4ACF1B87-84CD-4171-B455-3258E148F137}" type="presParOf" srcId="{40F53B75-8C43-4263-B524-CA9680B1E06B}" destId="{0B60B79A-1D02-4ACF-8FE1-619AF1C68AAA}" srcOrd="4" destOrd="0" presId="urn:microsoft.com/office/officeart/2008/layout/HalfCircleOrganizationChart"/>
    <dgm:cxn modelId="{AEEFA8E7-B8B6-4A8B-8F07-3C05F32CB872}" type="presParOf" srcId="{40F53B75-8C43-4263-B524-CA9680B1E06B}" destId="{91388933-0990-424F-832D-0BFA51D58873}" srcOrd="5" destOrd="0" presId="urn:microsoft.com/office/officeart/2008/layout/HalfCircleOrganizationChart"/>
    <dgm:cxn modelId="{C4A5429E-96D1-450C-BE33-737C0C31E9BB}" type="presParOf" srcId="{91388933-0990-424F-832D-0BFA51D58873}" destId="{07C5A8CA-52D4-46DD-BE4A-52AED0366323}" srcOrd="0" destOrd="0" presId="urn:microsoft.com/office/officeart/2008/layout/HalfCircleOrganizationChart"/>
    <dgm:cxn modelId="{C949F588-09FA-4320-B52A-F342CC9F91E1}" type="presParOf" srcId="{07C5A8CA-52D4-46DD-BE4A-52AED0366323}" destId="{FE1285E7-04C6-4FAF-BF13-A0220D1F375E}" srcOrd="0" destOrd="0" presId="urn:microsoft.com/office/officeart/2008/layout/HalfCircleOrganizationChart"/>
    <dgm:cxn modelId="{9CC109DA-598C-4B31-8887-5F2C107D2AEE}" type="presParOf" srcId="{07C5A8CA-52D4-46DD-BE4A-52AED0366323}" destId="{2B112C80-E488-44A7-95DE-44C63B6F4AAF}" srcOrd="1" destOrd="0" presId="urn:microsoft.com/office/officeart/2008/layout/HalfCircleOrganizationChart"/>
    <dgm:cxn modelId="{391CB163-6FD1-4DB2-BFB3-036D81E5ED4C}" type="presParOf" srcId="{07C5A8CA-52D4-46DD-BE4A-52AED0366323}" destId="{A7E1383A-483D-477C-9717-090AA760CE98}" srcOrd="2" destOrd="0" presId="urn:microsoft.com/office/officeart/2008/layout/HalfCircleOrganizationChart"/>
    <dgm:cxn modelId="{16E300D5-93D0-4E6E-879C-68C040A78322}" type="presParOf" srcId="{07C5A8CA-52D4-46DD-BE4A-52AED0366323}" destId="{34FA8FD5-2E34-4020-9D96-8D522EDE1E23}" srcOrd="3" destOrd="0" presId="urn:microsoft.com/office/officeart/2008/layout/HalfCircleOrganizationChart"/>
    <dgm:cxn modelId="{C3B8D0FD-95C8-489E-B2BA-FE49671F9218}" type="presParOf" srcId="{91388933-0990-424F-832D-0BFA51D58873}" destId="{147C1308-384F-4756-95EF-ECBD51475A67}" srcOrd="1" destOrd="0" presId="urn:microsoft.com/office/officeart/2008/layout/HalfCircleOrganizationChart"/>
    <dgm:cxn modelId="{2A24F73F-A5A3-45D1-9861-BD41EDC33E01}" type="presParOf" srcId="{147C1308-384F-4756-95EF-ECBD51475A67}" destId="{546FDF8F-F3FC-419B-9C4E-DDDF044FD33B}" srcOrd="0" destOrd="0" presId="urn:microsoft.com/office/officeart/2008/layout/HalfCircleOrganizationChart"/>
    <dgm:cxn modelId="{B7FE071E-3B52-4CCD-9105-6ECB3CAD5893}" type="presParOf" srcId="{147C1308-384F-4756-95EF-ECBD51475A67}" destId="{779F40BA-E58A-46F2-A7E1-A763D2B5E3B0}" srcOrd="1" destOrd="0" presId="urn:microsoft.com/office/officeart/2008/layout/HalfCircleOrganizationChart"/>
    <dgm:cxn modelId="{5CBD541B-4820-4AFF-8FFC-1F638973A500}" type="presParOf" srcId="{779F40BA-E58A-46F2-A7E1-A763D2B5E3B0}" destId="{6D2EABD8-327F-4541-8A8C-68204B376222}" srcOrd="0" destOrd="0" presId="urn:microsoft.com/office/officeart/2008/layout/HalfCircleOrganizationChart"/>
    <dgm:cxn modelId="{959DC1F6-01B7-4FC3-98A3-C22988F13FAC}" type="presParOf" srcId="{6D2EABD8-327F-4541-8A8C-68204B376222}" destId="{683E3786-6EC9-4370-BEEC-32602E09489A}" srcOrd="0" destOrd="0" presId="urn:microsoft.com/office/officeart/2008/layout/HalfCircleOrganizationChart"/>
    <dgm:cxn modelId="{2AD9958C-CF1F-426F-8EEF-741547F6B360}" type="presParOf" srcId="{6D2EABD8-327F-4541-8A8C-68204B376222}" destId="{B2C6E5DA-4DEB-4622-945A-4C4DCC122494}" srcOrd="1" destOrd="0" presId="urn:microsoft.com/office/officeart/2008/layout/HalfCircleOrganizationChart"/>
    <dgm:cxn modelId="{74AFBDF7-8B11-46B8-9D71-32A467FCD78C}" type="presParOf" srcId="{6D2EABD8-327F-4541-8A8C-68204B376222}" destId="{0AB7FA66-6E3A-4F52-B058-135AFDED6E45}" srcOrd="2" destOrd="0" presId="urn:microsoft.com/office/officeart/2008/layout/HalfCircleOrganizationChart"/>
    <dgm:cxn modelId="{3649BE14-53F8-4D7F-B57A-21DCC0BC711E}" type="presParOf" srcId="{6D2EABD8-327F-4541-8A8C-68204B376222}" destId="{32A560AA-1B33-4E84-9734-7FB476F2AE4D}" srcOrd="3" destOrd="0" presId="urn:microsoft.com/office/officeart/2008/layout/HalfCircleOrganizationChart"/>
    <dgm:cxn modelId="{8C5C838E-F78A-4205-95B9-E2CF4018C75E}" type="presParOf" srcId="{779F40BA-E58A-46F2-A7E1-A763D2B5E3B0}" destId="{05B3B261-1A44-4A03-A10C-02F81CBC0A1D}" srcOrd="1" destOrd="0" presId="urn:microsoft.com/office/officeart/2008/layout/HalfCircleOrganizationChart"/>
    <dgm:cxn modelId="{9AD52601-BBA5-493F-B94D-CCDEEC9C1B27}" type="presParOf" srcId="{779F40BA-E58A-46F2-A7E1-A763D2B5E3B0}" destId="{9EC92E8E-C5CE-4B94-A812-8A273FD8D0AB}" srcOrd="2" destOrd="0" presId="urn:microsoft.com/office/officeart/2008/layout/HalfCircleOrganizationChart"/>
    <dgm:cxn modelId="{256ECD4E-B534-4E37-9ADD-23D8B7229AEF}" type="presParOf" srcId="{91388933-0990-424F-832D-0BFA51D58873}" destId="{D6E87A7D-417A-4819-912D-D21EC232CA7D}" srcOrd="2" destOrd="0" presId="urn:microsoft.com/office/officeart/2008/layout/HalfCircleOrganizationChart"/>
    <dgm:cxn modelId="{F2347403-BC9E-49E5-9E82-79481BC83B18}" type="presParOf" srcId="{40F53B75-8C43-4263-B524-CA9680B1E06B}" destId="{9908C575-7F98-4B0B-8961-87E228B5CCF6}" srcOrd="6" destOrd="0" presId="urn:microsoft.com/office/officeart/2008/layout/HalfCircleOrganizationChart"/>
    <dgm:cxn modelId="{9CEA219B-299E-4D79-A6A4-F9BE9B6C8748}" type="presParOf" srcId="{40F53B75-8C43-4263-B524-CA9680B1E06B}" destId="{AC21C930-1546-4D5E-9646-0F9436075596}" srcOrd="7" destOrd="0" presId="urn:microsoft.com/office/officeart/2008/layout/HalfCircleOrganizationChart"/>
    <dgm:cxn modelId="{DBEB1E8B-D4ED-49C6-A0FD-DEBE85312245}" type="presParOf" srcId="{AC21C930-1546-4D5E-9646-0F9436075596}" destId="{CDC9AA0E-BDEB-4701-88E5-9DC1446498FF}" srcOrd="0" destOrd="0" presId="urn:microsoft.com/office/officeart/2008/layout/HalfCircleOrganizationChart"/>
    <dgm:cxn modelId="{D49D6D64-B935-4E30-8255-3FB2F89764CE}" type="presParOf" srcId="{CDC9AA0E-BDEB-4701-88E5-9DC1446498FF}" destId="{1EA54FC4-B4F1-4D00-8FD1-0CFD3C03BA12}" srcOrd="0" destOrd="0" presId="urn:microsoft.com/office/officeart/2008/layout/HalfCircleOrganizationChart"/>
    <dgm:cxn modelId="{46CA9B88-B1CA-4546-9CA1-2AFF1B5C51A3}" type="presParOf" srcId="{CDC9AA0E-BDEB-4701-88E5-9DC1446498FF}" destId="{3A329BB2-CFBA-431D-985B-0431120F6301}" srcOrd="1" destOrd="0" presId="urn:microsoft.com/office/officeart/2008/layout/HalfCircleOrganizationChart"/>
    <dgm:cxn modelId="{C30C732A-6804-4D41-8E29-4C9C406BE840}" type="presParOf" srcId="{CDC9AA0E-BDEB-4701-88E5-9DC1446498FF}" destId="{F3051E4D-2EB2-4813-9758-51002F7E5B13}" srcOrd="2" destOrd="0" presId="urn:microsoft.com/office/officeart/2008/layout/HalfCircleOrganizationChart"/>
    <dgm:cxn modelId="{DFA8C4B2-0ACA-48E4-B25C-3A3C03382C05}" type="presParOf" srcId="{CDC9AA0E-BDEB-4701-88E5-9DC1446498FF}" destId="{E6E52DB4-C733-4EFE-BBB6-49EF1A5F8966}" srcOrd="3" destOrd="0" presId="urn:microsoft.com/office/officeart/2008/layout/HalfCircleOrganizationChart"/>
    <dgm:cxn modelId="{18FAA0B3-EAC9-4FC5-B650-9B4F9A8F147E}" type="presParOf" srcId="{AC21C930-1546-4D5E-9646-0F9436075596}" destId="{F9DA4486-2F9D-4981-B087-3CAC91E0C28E}" srcOrd="1" destOrd="0" presId="urn:microsoft.com/office/officeart/2008/layout/HalfCircleOrganizationChart"/>
    <dgm:cxn modelId="{6CFC280E-CFEE-48D4-AE9A-EAD88A07E06D}" type="presParOf" srcId="{AC21C930-1546-4D5E-9646-0F9436075596}" destId="{E287F326-B7FA-43BD-82CA-57DAFEA6602D}" srcOrd="2" destOrd="0" presId="urn:microsoft.com/office/officeart/2008/layout/HalfCircleOrganizationChart"/>
    <dgm:cxn modelId="{F5FABE07-7A4F-4771-A377-2FF2A67B39C6}" type="presParOf" srcId="{40F53B75-8C43-4263-B524-CA9680B1E06B}" destId="{54B845A4-C1D3-4579-9E0A-2E2C1A0C1B31}" srcOrd="8" destOrd="0" presId="urn:microsoft.com/office/officeart/2008/layout/HalfCircleOrganizationChart"/>
    <dgm:cxn modelId="{CCFBE4FC-D6BD-4EA4-A328-2EE4E7575106}" type="presParOf" srcId="{40F53B75-8C43-4263-B524-CA9680B1E06B}" destId="{905BB252-AB5A-4885-852B-8823A7A8CF78}" srcOrd="9" destOrd="0" presId="urn:microsoft.com/office/officeart/2008/layout/HalfCircleOrganizationChart"/>
    <dgm:cxn modelId="{D4C74978-C3A1-465F-B824-3515E6BB6514}" type="presParOf" srcId="{905BB252-AB5A-4885-852B-8823A7A8CF78}" destId="{178CC292-A526-41DA-8344-1842CABAC2A5}" srcOrd="0" destOrd="0" presId="urn:microsoft.com/office/officeart/2008/layout/HalfCircleOrganizationChart"/>
    <dgm:cxn modelId="{CB7A77E5-A216-4185-AAF9-2B48306B82B8}" type="presParOf" srcId="{178CC292-A526-41DA-8344-1842CABAC2A5}" destId="{235916EE-E821-4A5D-ACCC-D56FA754BE11}" srcOrd="0" destOrd="0" presId="urn:microsoft.com/office/officeart/2008/layout/HalfCircleOrganizationChart"/>
    <dgm:cxn modelId="{94BE8132-DE71-4007-A93B-3E854C03B9DC}" type="presParOf" srcId="{178CC292-A526-41DA-8344-1842CABAC2A5}" destId="{C508FBCB-A3B8-4246-8943-D6AC8C525605}" srcOrd="1" destOrd="0" presId="urn:microsoft.com/office/officeart/2008/layout/HalfCircleOrganizationChart"/>
    <dgm:cxn modelId="{11E4CB9C-787E-41F9-BAD1-4EC24FAEA830}" type="presParOf" srcId="{178CC292-A526-41DA-8344-1842CABAC2A5}" destId="{C6177B27-8B7B-4B1E-A02C-301EE0A0AEF3}" srcOrd="2" destOrd="0" presId="urn:microsoft.com/office/officeart/2008/layout/HalfCircleOrganizationChart"/>
    <dgm:cxn modelId="{74AB9C1E-B7EF-4FDD-8CC9-C1081FBFDBD0}" type="presParOf" srcId="{178CC292-A526-41DA-8344-1842CABAC2A5}" destId="{66CAD4D9-B9EE-4608-8475-19AF29BF86AD}" srcOrd="3" destOrd="0" presId="urn:microsoft.com/office/officeart/2008/layout/HalfCircleOrganizationChart"/>
    <dgm:cxn modelId="{77BC2562-5079-40F5-800B-34A09BDF5145}" type="presParOf" srcId="{905BB252-AB5A-4885-852B-8823A7A8CF78}" destId="{86C06ACC-034E-4999-BFB4-73256B90D387}" srcOrd="1" destOrd="0" presId="urn:microsoft.com/office/officeart/2008/layout/HalfCircleOrganizationChart"/>
    <dgm:cxn modelId="{80C9F41F-BA8B-4FC7-A7B9-3AF620F8C5CE}" type="presParOf" srcId="{86C06ACC-034E-4999-BFB4-73256B90D387}" destId="{C37F2254-04DF-46D5-AC57-98C33FB49ED2}" srcOrd="0" destOrd="0" presId="urn:microsoft.com/office/officeart/2008/layout/HalfCircleOrganizationChart"/>
    <dgm:cxn modelId="{71689B2C-F3AD-4E1B-9739-BC1505A6AF22}" type="presParOf" srcId="{86C06ACC-034E-4999-BFB4-73256B90D387}" destId="{D3E94695-4830-49A5-ACF3-04A122D40DC4}" srcOrd="1" destOrd="0" presId="urn:microsoft.com/office/officeart/2008/layout/HalfCircleOrganizationChart"/>
    <dgm:cxn modelId="{AD09EB94-0F0A-490B-86EC-F3EDA4ED1E7C}" type="presParOf" srcId="{D3E94695-4830-49A5-ACF3-04A122D40DC4}" destId="{37F401D0-3AE5-4FCE-BD95-194F2E5B7832}" srcOrd="0" destOrd="0" presId="urn:microsoft.com/office/officeart/2008/layout/HalfCircleOrganizationChart"/>
    <dgm:cxn modelId="{A2C2849A-F1BD-4C50-AD03-1927467BD554}" type="presParOf" srcId="{37F401D0-3AE5-4FCE-BD95-194F2E5B7832}" destId="{DA39566A-ED2B-4D78-B989-D59B51FAED28}" srcOrd="0" destOrd="0" presId="urn:microsoft.com/office/officeart/2008/layout/HalfCircleOrganizationChart"/>
    <dgm:cxn modelId="{C82B4B8C-6751-4D83-A876-66CD3DC2E55B}" type="presParOf" srcId="{37F401D0-3AE5-4FCE-BD95-194F2E5B7832}" destId="{75BCE420-99AA-4E6B-85B2-25BFAB857472}" srcOrd="1" destOrd="0" presId="urn:microsoft.com/office/officeart/2008/layout/HalfCircleOrganizationChart"/>
    <dgm:cxn modelId="{B176965F-589F-4A42-B15E-92C5C23F42B7}" type="presParOf" srcId="{37F401D0-3AE5-4FCE-BD95-194F2E5B7832}" destId="{6F47C359-D8EA-4275-B5C4-203E5D63C8C3}" srcOrd="2" destOrd="0" presId="urn:microsoft.com/office/officeart/2008/layout/HalfCircleOrganizationChart"/>
    <dgm:cxn modelId="{85A94AA7-F04F-4D14-892C-A425C46E895F}" type="presParOf" srcId="{37F401D0-3AE5-4FCE-BD95-194F2E5B7832}" destId="{51D41C7E-7BB1-4E6B-B838-936AF2011FF8}" srcOrd="3" destOrd="0" presId="urn:microsoft.com/office/officeart/2008/layout/HalfCircleOrganizationChart"/>
    <dgm:cxn modelId="{34F83371-E15C-4673-9DC6-9387093399C7}" type="presParOf" srcId="{D3E94695-4830-49A5-ACF3-04A122D40DC4}" destId="{79593E26-1356-432C-B8D6-852DF85FFC50}" srcOrd="1" destOrd="0" presId="urn:microsoft.com/office/officeart/2008/layout/HalfCircleOrganizationChart"/>
    <dgm:cxn modelId="{6AF01D85-4C82-4EF3-8285-C377FCBFE533}" type="presParOf" srcId="{D3E94695-4830-49A5-ACF3-04A122D40DC4}" destId="{8D64C3F6-6FA1-4DDC-9014-EB6AE3AB527A}" srcOrd="2" destOrd="0" presId="urn:microsoft.com/office/officeart/2008/layout/HalfCircleOrganizationChart"/>
    <dgm:cxn modelId="{7785ABB6-002B-4480-8759-BD313F8E7B94}" type="presParOf" srcId="{86C06ACC-034E-4999-BFB4-73256B90D387}" destId="{304D82E0-873D-4E17-8FF9-EF3DDF18AD1B}" srcOrd="2" destOrd="0" presId="urn:microsoft.com/office/officeart/2008/layout/HalfCircleOrganizationChart"/>
    <dgm:cxn modelId="{AE7D1287-BBDE-4EA8-A083-C85423952E9A}" type="presParOf" srcId="{86C06ACC-034E-4999-BFB4-73256B90D387}" destId="{06F04BCB-DCCA-4FA6-9853-2C2BAED9BE4B}" srcOrd="3" destOrd="0" presId="urn:microsoft.com/office/officeart/2008/layout/HalfCircleOrganizationChart"/>
    <dgm:cxn modelId="{C02DD68D-C87B-448A-A298-2F5332300D1F}" type="presParOf" srcId="{06F04BCB-DCCA-4FA6-9853-2C2BAED9BE4B}" destId="{E2FB8C6A-EE11-4455-8F1F-324C2523724E}" srcOrd="0" destOrd="0" presId="urn:microsoft.com/office/officeart/2008/layout/HalfCircleOrganizationChart"/>
    <dgm:cxn modelId="{CAD0589C-47FA-4485-8EF8-DE74AA6F30BE}" type="presParOf" srcId="{E2FB8C6A-EE11-4455-8F1F-324C2523724E}" destId="{3DBC0689-29C9-485D-9B8A-08E4DBD99D89}" srcOrd="0" destOrd="0" presId="urn:microsoft.com/office/officeart/2008/layout/HalfCircleOrganizationChart"/>
    <dgm:cxn modelId="{4EE75F11-826C-4BB8-AAF8-B810B18941C2}" type="presParOf" srcId="{E2FB8C6A-EE11-4455-8F1F-324C2523724E}" destId="{CBB1F432-3653-4D4D-B5A5-021605EE9ED7}" srcOrd="1" destOrd="0" presId="urn:microsoft.com/office/officeart/2008/layout/HalfCircleOrganizationChart"/>
    <dgm:cxn modelId="{0307E59E-5F3F-4131-A149-BF9BA655A6FA}" type="presParOf" srcId="{E2FB8C6A-EE11-4455-8F1F-324C2523724E}" destId="{55102411-CA5D-40FC-8764-6A0063F2B09D}" srcOrd="2" destOrd="0" presId="urn:microsoft.com/office/officeart/2008/layout/HalfCircleOrganizationChart"/>
    <dgm:cxn modelId="{F445B1A5-BAB7-4BE7-BCFA-D5554220A86F}" type="presParOf" srcId="{E2FB8C6A-EE11-4455-8F1F-324C2523724E}" destId="{7D604CE4-4E3D-4A46-853B-E6AEC41156F5}" srcOrd="3" destOrd="0" presId="urn:microsoft.com/office/officeart/2008/layout/HalfCircleOrganizationChart"/>
    <dgm:cxn modelId="{D561F72E-7633-455A-B7D0-C016AB122AEB}" type="presParOf" srcId="{06F04BCB-DCCA-4FA6-9853-2C2BAED9BE4B}" destId="{5832E144-FECF-4276-BCB7-99C00CA7A173}" srcOrd="1" destOrd="0" presId="urn:microsoft.com/office/officeart/2008/layout/HalfCircleOrganizationChart"/>
    <dgm:cxn modelId="{EB2DD8F4-1D68-4DDD-9055-16C50E7DC961}" type="presParOf" srcId="{06F04BCB-DCCA-4FA6-9853-2C2BAED9BE4B}" destId="{941C878E-B409-45FE-80AB-0E7057629257}" srcOrd="2" destOrd="0" presId="urn:microsoft.com/office/officeart/2008/layout/HalfCircleOrganizationChart"/>
    <dgm:cxn modelId="{F83F4C41-C7CB-4569-8C0C-CA3880C40C7B}" type="presParOf" srcId="{905BB252-AB5A-4885-852B-8823A7A8CF78}" destId="{9D29007A-24A8-430B-BCEF-7B9643AEE495}" srcOrd="2" destOrd="0" presId="urn:microsoft.com/office/officeart/2008/layout/HalfCircleOrganizationChart"/>
    <dgm:cxn modelId="{DE4C2E2D-22A9-4FF3-9147-2F56CBE3FA01}" type="presParOf" srcId="{40F53B75-8C43-4263-B524-CA9680B1E06B}" destId="{CE1622F1-045A-4F64-8997-CE28790F0A05}" srcOrd="10" destOrd="0" presId="urn:microsoft.com/office/officeart/2008/layout/HalfCircleOrganizationChart"/>
    <dgm:cxn modelId="{9C47838F-EAD6-4CE4-AE13-7D0DFE127AA5}" type="presParOf" srcId="{40F53B75-8C43-4263-B524-CA9680B1E06B}" destId="{C3E5D8B8-8DEF-4AA4-82D2-8D54F44657FE}" srcOrd="11" destOrd="0" presId="urn:microsoft.com/office/officeart/2008/layout/HalfCircleOrganizationChart"/>
    <dgm:cxn modelId="{C4FB0B5D-0533-4C85-AE91-21258664DF12}" type="presParOf" srcId="{C3E5D8B8-8DEF-4AA4-82D2-8D54F44657FE}" destId="{3FF130AB-0E9E-4C68-8204-34CEA557ABAD}" srcOrd="0" destOrd="0" presId="urn:microsoft.com/office/officeart/2008/layout/HalfCircleOrganizationChart"/>
    <dgm:cxn modelId="{FF1A20CF-2ABA-4299-96C1-AE81AA3E9A24}" type="presParOf" srcId="{3FF130AB-0E9E-4C68-8204-34CEA557ABAD}" destId="{23FC89DE-9698-4EB3-B7DA-77CCD9346541}" srcOrd="0" destOrd="0" presId="urn:microsoft.com/office/officeart/2008/layout/HalfCircleOrganizationChart"/>
    <dgm:cxn modelId="{BD4D4A8A-E7F2-4EA0-B899-195E3A9DD245}" type="presParOf" srcId="{3FF130AB-0E9E-4C68-8204-34CEA557ABAD}" destId="{C863BFC7-CFF3-4655-B88C-DDDBA20713E6}" srcOrd="1" destOrd="0" presId="urn:microsoft.com/office/officeart/2008/layout/HalfCircleOrganizationChart"/>
    <dgm:cxn modelId="{820DEA5A-73F1-45F3-96F0-9C84FBD93686}" type="presParOf" srcId="{3FF130AB-0E9E-4C68-8204-34CEA557ABAD}" destId="{3D5BD497-DAD3-4E80-976B-F0068903AA8E}" srcOrd="2" destOrd="0" presId="urn:microsoft.com/office/officeart/2008/layout/HalfCircleOrganizationChart"/>
    <dgm:cxn modelId="{E68909A2-3629-4984-97A2-0BBEAA898B8C}" type="presParOf" srcId="{3FF130AB-0E9E-4C68-8204-34CEA557ABAD}" destId="{206F176D-69C4-43A6-ADC6-96B515EAA53D}" srcOrd="3" destOrd="0" presId="urn:microsoft.com/office/officeart/2008/layout/HalfCircleOrganizationChart"/>
    <dgm:cxn modelId="{9B5B0FA5-2692-4236-A4E1-9676CF312E95}" type="presParOf" srcId="{C3E5D8B8-8DEF-4AA4-82D2-8D54F44657FE}" destId="{8382A308-5E66-4684-A196-F1AFC315AF65}" srcOrd="1" destOrd="0" presId="urn:microsoft.com/office/officeart/2008/layout/HalfCircleOrganizationChart"/>
    <dgm:cxn modelId="{825BC9CC-522F-4E57-A8A2-58EECFCB6CD3}" type="presParOf" srcId="{C3E5D8B8-8DEF-4AA4-82D2-8D54F44657FE}" destId="{5E26A349-FAF5-4959-A3C1-930C2D0113C8}" srcOrd="2" destOrd="0" presId="urn:microsoft.com/office/officeart/2008/layout/HalfCircleOrganizationChart"/>
    <dgm:cxn modelId="{EB4BB484-AF67-4B63-9DF2-FBD0AD8B59D0}" type="presParOf" srcId="{18208EC7-3A13-4B1B-A66F-FA95C285B9CA}" destId="{E3669783-7A8B-43B9-A65A-1AF5C6EB1385}"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622F1-045A-4F64-8997-CE28790F0A05}">
      <dsp:nvSpPr>
        <dsp:cNvPr id="0" name=""/>
        <dsp:cNvSpPr/>
      </dsp:nvSpPr>
      <dsp:spPr>
        <a:xfrm>
          <a:off x="4114799" y="1312218"/>
          <a:ext cx="3528904" cy="244981"/>
        </a:xfrm>
        <a:custGeom>
          <a:avLst/>
          <a:gdLst/>
          <a:ahLst/>
          <a:cxnLst/>
          <a:rect l="0" t="0" r="0" b="0"/>
          <a:pathLst>
            <a:path>
              <a:moveTo>
                <a:pt x="0" y="0"/>
              </a:moveTo>
              <a:lnTo>
                <a:pt x="0" y="122490"/>
              </a:lnTo>
              <a:lnTo>
                <a:pt x="3528904" y="122490"/>
              </a:lnTo>
              <a:lnTo>
                <a:pt x="3528904" y="2449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4D82E0-873D-4E17-8FF9-EF3DDF18AD1B}">
      <dsp:nvSpPr>
        <dsp:cNvPr id="0" name=""/>
        <dsp:cNvSpPr/>
      </dsp:nvSpPr>
      <dsp:spPr>
        <a:xfrm>
          <a:off x="6232142" y="2140490"/>
          <a:ext cx="536626" cy="1178245"/>
        </a:xfrm>
        <a:custGeom>
          <a:avLst/>
          <a:gdLst/>
          <a:ahLst/>
          <a:cxnLst/>
          <a:rect l="0" t="0" r="0" b="0"/>
          <a:pathLst>
            <a:path>
              <a:moveTo>
                <a:pt x="0" y="0"/>
              </a:moveTo>
              <a:lnTo>
                <a:pt x="0" y="1178245"/>
              </a:lnTo>
              <a:lnTo>
                <a:pt x="536626" y="117824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7F2254-04DF-46D5-AC57-98C33FB49ED2}">
      <dsp:nvSpPr>
        <dsp:cNvPr id="0" name=""/>
        <dsp:cNvSpPr/>
      </dsp:nvSpPr>
      <dsp:spPr>
        <a:xfrm>
          <a:off x="6232142" y="2140490"/>
          <a:ext cx="536626" cy="349973"/>
        </a:xfrm>
        <a:custGeom>
          <a:avLst/>
          <a:gdLst/>
          <a:ahLst/>
          <a:cxnLst/>
          <a:rect l="0" t="0" r="0" b="0"/>
          <a:pathLst>
            <a:path>
              <a:moveTo>
                <a:pt x="0" y="0"/>
              </a:moveTo>
              <a:lnTo>
                <a:pt x="0" y="349973"/>
              </a:lnTo>
              <a:lnTo>
                <a:pt x="536626" y="3499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B845A4-C1D3-4579-9E0A-2E2C1A0C1B31}">
      <dsp:nvSpPr>
        <dsp:cNvPr id="0" name=""/>
        <dsp:cNvSpPr/>
      </dsp:nvSpPr>
      <dsp:spPr>
        <a:xfrm>
          <a:off x="4114799" y="1312218"/>
          <a:ext cx="2117342" cy="244981"/>
        </a:xfrm>
        <a:custGeom>
          <a:avLst/>
          <a:gdLst/>
          <a:ahLst/>
          <a:cxnLst/>
          <a:rect l="0" t="0" r="0" b="0"/>
          <a:pathLst>
            <a:path>
              <a:moveTo>
                <a:pt x="0" y="0"/>
              </a:moveTo>
              <a:lnTo>
                <a:pt x="0" y="122490"/>
              </a:lnTo>
              <a:lnTo>
                <a:pt x="2117342" y="122490"/>
              </a:lnTo>
              <a:lnTo>
                <a:pt x="2117342" y="2449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08C575-7F98-4B0B-8961-87E228B5CCF6}">
      <dsp:nvSpPr>
        <dsp:cNvPr id="0" name=""/>
        <dsp:cNvSpPr/>
      </dsp:nvSpPr>
      <dsp:spPr>
        <a:xfrm>
          <a:off x="4114799" y="1312218"/>
          <a:ext cx="705780" cy="244981"/>
        </a:xfrm>
        <a:custGeom>
          <a:avLst/>
          <a:gdLst/>
          <a:ahLst/>
          <a:cxnLst/>
          <a:rect l="0" t="0" r="0" b="0"/>
          <a:pathLst>
            <a:path>
              <a:moveTo>
                <a:pt x="0" y="0"/>
              </a:moveTo>
              <a:lnTo>
                <a:pt x="0" y="122490"/>
              </a:lnTo>
              <a:lnTo>
                <a:pt x="705780" y="122490"/>
              </a:lnTo>
              <a:lnTo>
                <a:pt x="705780" y="2449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6FDF8F-F3FC-419B-9C4E-DDDF044FD33B}">
      <dsp:nvSpPr>
        <dsp:cNvPr id="0" name=""/>
        <dsp:cNvSpPr/>
      </dsp:nvSpPr>
      <dsp:spPr>
        <a:xfrm>
          <a:off x="3409019" y="2140490"/>
          <a:ext cx="536626" cy="349973"/>
        </a:xfrm>
        <a:custGeom>
          <a:avLst/>
          <a:gdLst/>
          <a:ahLst/>
          <a:cxnLst/>
          <a:rect l="0" t="0" r="0" b="0"/>
          <a:pathLst>
            <a:path>
              <a:moveTo>
                <a:pt x="0" y="0"/>
              </a:moveTo>
              <a:lnTo>
                <a:pt x="0" y="349973"/>
              </a:lnTo>
              <a:lnTo>
                <a:pt x="536626" y="3499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60B79A-1D02-4ACF-8FE1-619AF1C68AAA}">
      <dsp:nvSpPr>
        <dsp:cNvPr id="0" name=""/>
        <dsp:cNvSpPr/>
      </dsp:nvSpPr>
      <dsp:spPr>
        <a:xfrm>
          <a:off x="3409019" y="1312218"/>
          <a:ext cx="705780" cy="244981"/>
        </a:xfrm>
        <a:custGeom>
          <a:avLst/>
          <a:gdLst/>
          <a:ahLst/>
          <a:cxnLst/>
          <a:rect l="0" t="0" r="0" b="0"/>
          <a:pathLst>
            <a:path>
              <a:moveTo>
                <a:pt x="705780" y="0"/>
              </a:moveTo>
              <a:lnTo>
                <a:pt x="705780" y="122490"/>
              </a:lnTo>
              <a:lnTo>
                <a:pt x="0" y="122490"/>
              </a:lnTo>
              <a:lnTo>
                <a:pt x="0" y="2449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7DB5B4-22F9-4556-87A5-D967BFC4EA24}">
      <dsp:nvSpPr>
        <dsp:cNvPr id="0" name=""/>
        <dsp:cNvSpPr/>
      </dsp:nvSpPr>
      <dsp:spPr>
        <a:xfrm>
          <a:off x="1997457" y="1312218"/>
          <a:ext cx="2117342" cy="244981"/>
        </a:xfrm>
        <a:custGeom>
          <a:avLst/>
          <a:gdLst/>
          <a:ahLst/>
          <a:cxnLst/>
          <a:rect l="0" t="0" r="0" b="0"/>
          <a:pathLst>
            <a:path>
              <a:moveTo>
                <a:pt x="2117342" y="0"/>
              </a:moveTo>
              <a:lnTo>
                <a:pt x="2117342" y="122490"/>
              </a:lnTo>
              <a:lnTo>
                <a:pt x="0" y="122490"/>
              </a:lnTo>
              <a:lnTo>
                <a:pt x="0" y="2449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7FF6D1-4FF9-42EB-A85E-AA31AC9BFF9E}">
      <dsp:nvSpPr>
        <dsp:cNvPr id="0" name=""/>
        <dsp:cNvSpPr/>
      </dsp:nvSpPr>
      <dsp:spPr>
        <a:xfrm>
          <a:off x="585895" y="1312218"/>
          <a:ext cx="3528904" cy="244981"/>
        </a:xfrm>
        <a:custGeom>
          <a:avLst/>
          <a:gdLst/>
          <a:ahLst/>
          <a:cxnLst/>
          <a:rect l="0" t="0" r="0" b="0"/>
          <a:pathLst>
            <a:path>
              <a:moveTo>
                <a:pt x="3528904" y="0"/>
              </a:moveTo>
              <a:lnTo>
                <a:pt x="3528904" y="122490"/>
              </a:lnTo>
              <a:lnTo>
                <a:pt x="0" y="122490"/>
              </a:lnTo>
              <a:lnTo>
                <a:pt x="0" y="2449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D47DFE-EAA2-48C9-A0B1-1292DD9B6EBF}">
      <dsp:nvSpPr>
        <dsp:cNvPr id="0" name=""/>
        <dsp:cNvSpPr/>
      </dsp:nvSpPr>
      <dsp:spPr>
        <a:xfrm>
          <a:off x="3823155" y="728928"/>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8D40C4-222F-4581-B4E2-5F36D98B5F4D}">
      <dsp:nvSpPr>
        <dsp:cNvPr id="0" name=""/>
        <dsp:cNvSpPr/>
      </dsp:nvSpPr>
      <dsp:spPr>
        <a:xfrm>
          <a:off x="3823155" y="728928"/>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8A32DC-D1A1-4AC2-A5AE-EFF7CF1DCFCF}">
      <dsp:nvSpPr>
        <dsp:cNvPr id="0" name=""/>
        <dsp:cNvSpPr/>
      </dsp:nvSpPr>
      <dsp:spPr>
        <a:xfrm>
          <a:off x="3531510" y="833921"/>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b="1" kern="1200" dirty="0">
              <a:solidFill>
                <a:srgbClr val="FF0000"/>
              </a:solidFill>
            </a:rPr>
            <a:t>1. Wind propelled apparatus</a:t>
          </a:r>
        </a:p>
      </dsp:txBody>
      <dsp:txXfrm>
        <a:off x="3531510" y="833921"/>
        <a:ext cx="1166579" cy="373305"/>
      </dsp:txXfrm>
    </dsp:sp>
    <dsp:sp modelId="{3A338D93-9B78-444B-9671-2D537C7D8265}">
      <dsp:nvSpPr>
        <dsp:cNvPr id="0" name=""/>
        <dsp:cNvSpPr/>
      </dsp:nvSpPr>
      <dsp:spPr>
        <a:xfrm>
          <a:off x="294250" y="1557200"/>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3D3C09-2B8D-4E81-84D1-77E8238A6C89}">
      <dsp:nvSpPr>
        <dsp:cNvPr id="0" name=""/>
        <dsp:cNvSpPr/>
      </dsp:nvSpPr>
      <dsp:spPr>
        <a:xfrm>
          <a:off x="294250" y="1557200"/>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227461-34A4-465B-AA0A-15DA321BB4BD}">
      <dsp:nvSpPr>
        <dsp:cNvPr id="0" name=""/>
        <dsp:cNvSpPr/>
      </dsp:nvSpPr>
      <dsp:spPr>
        <a:xfrm>
          <a:off x="2605" y="1662192"/>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kern="1200" dirty="0"/>
            <a:t>2 – prop means is hand-held</a:t>
          </a:r>
        </a:p>
      </dsp:txBody>
      <dsp:txXfrm>
        <a:off x="2605" y="1662192"/>
        <a:ext cx="1166579" cy="373305"/>
      </dsp:txXfrm>
    </dsp:sp>
    <dsp:sp modelId="{EE7D349A-DD89-45FF-858F-131D8FF34801}">
      <dsp:nvSpPr>
        <dsp:cNvPr id="0" name=""/>
        <dsp:cNvSpPr/>
      </dsp:nvSpPr>
      <dsp:spPr>
        <a:xfrm>
          <a:off x="1705812" y="1557200"/>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DBA67E-EEA3-49A7-8893-C85ACC5FCC3A}">
      <dsp:nvSpPr>
        <dsp:cNvPr id="0" name=""/>
        <dsp:cNvSpPr/>
      </dsp:nvSpPr>
      <dsp:spPr>
        <a:xfrm>
          <a:off x="1705812" y="1557200"/>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5EA2AA-568F-466A-AC76-E173AF9FE6BA}">
      <dsp:nvSpPr>
        <dsp:cNvPr id="0" name=""/>
        <dsp:cNvSpPr/>
      </dsp:nvSpPr>
      <dsp:spPr>
        <a:xfrm>
          <a:off x="1414167" y="1662192"/>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kern="1200" dirty="0"/>
            <a:t>3 – user can hold sail</a:t>
          </a:r>
        </a:p>
      </dsp:txBody>
      <dsp:txXfrm>
        <a:off x="1414167" y="1662192"/>
        <a:ext cx="1166579" cy="373305"/>
      </dsp:txXfrm>
    </dsp:sp>
    <dsp:sp modelId="{2B112C80-E488-44A7-95DE-44C63B6F4AAF}">
      <dsp:nvSpPr>
        <dsp:cNvPr id="0" name=""/>
        <dsp:cNvSpPr/>
      </dsp:nvSpPr>
      <dsp:spPr>
        <a:xfrm>
          <a:off x="3117374" y="1557200"/>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E1383A-483D-477C-9717-090AA760CE98}">
      <dsp:nvSpPr>
        <dsp:cNvPr id="0" name=""/>
        <dsp:cNvSpPr/>
      </dsp:nvSpPr>
      <dsp:spPr>
        <a:xfrm>
          <a:off x="3117374" y="1557200"/>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1285E7-04C6-4FAF-BF13-A0220D1F375E}">
      <dsp:nvSpPr>
        <dsp:cNvPr id="0" name=""/>
        <dsp:cNvSpPr/>
      </dsp:nvSpPr>
      <dsp:spPr>
        <a:xfrm>
          <a:off x="2825729" y="1662192"/>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b="1" kern="1200" dirty="0">
              <a:solidFill>
                <a:srgbClr val="FF0000"/>
              </a:solidFill>
            </a:rPr>
            <a:t>4 – lateral boom holds sail / hand hold</a:t>
          </a:r>
        </a:p>
      </dsp:txBody>
      <dsp:txXfrm>
        <a:off x="2825729" y="1662192"/>
        <a:ext cx="1166579" cy="373305"/>
      </dsp:txXfrm>
    </dsp:sp>
    <dsp:sp modelId="{B2C6E5DA-4DEB-4622-945A-4C4DCC122494}">
      <dsp:nvSpPr>
        <dsp:cNvPr id="0" name=""/>
        <dsp:cNvSpPr/>
      </dsp:nvSpPr>
      <dsp:spPr>
        <a:xfrm>
          <a:off x="3875651" y="2385472"/>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B7FA66-6E3A-4F52-B058-135AFDED6E45}">
      <dsp:nvSpPr>
        <dsp:cNvPr id="0" name=""/>
        <dsp:cNvSpPr/>
      </dsp:nvSpPr>
      <dsp:spPr>
        <a:xfrm>
          <a:off x="3875651" y="2385472"/>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3E3786-6EC9-4370-BEEC-32602E09489A}">
      <dsp:nvSpPr>
        <dsp:cNvPr id="0" name=""/>
        <dsp:cNvSpPr/>
      </dsp:nvSpPr>
      <dsp:spPr>
        <a:xfrm>
          <a:off x="3584006" y="2490464"/>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b="1" kern="1200" dirty="0">
              <a:solidFill>
                <a:srgbClr val="FF0000"/>
              </a:solidFill>
            </a:rPr>
            <a:t>10 – pair of boom members (wishbone)</a:t>
          </a:r>
        </a:p>
      </dsp:txBody>
      <dsp:txXfrm>
        <a:off x="3584006" y="2490464"/>
        <a:ext cx="1166579" cy="373305"/>
      </dsp:txXfrm>
    </dsp:sp>
    <dsp:sp modelId="{3A329BB2-CFBA-431D-985B-0431120F6301}">
      <dsp:nvSpPr>
        <dsp:cNvPr id="0" name=""/>
        <dsp:cNvSpPr/>
      </dsp:nvSpPr>
      <dsp:spPr>
        <a:xfrm>
          <a:off x="4528935" y="1557200"/>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051E4D-2EB2-4813-9758-51002F7E5B13}">
      <dsp:nvSpPr>
        <dsp:cNvPr id="0" name=""/>
        <dsp:cNvSpPr/>
      </dsp:nvSpPr>
      <dsp:spPr>
        <a:xfrm>
          <a:off x="4528935" y="1557200"/>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A54FC4-B4F1-4D00-8FD1-0CFD3C03BA12}">
      <dsp:nvSpPr>
        <dsp:cNvPr id="0" name=""/>
        <dsp:cNvSpPr/>
      </dsp:nvSpPr>
      <dsp:spPr>
        <a:xfrm>
          <a:off x="4237290" y="1662192"/>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kern="1200" dirty="0"/>
            <a:t>5 – means to grasp either side of sail</a:t>
          </a:r>
        </a:p>
      </dsp:txBody>
      <dsp:txXfrm>
        <a:off x="4237290" y="1662192"/>
        <a:ext cx="1166579" cy="373305"/>
      </dsp:txXfrm>
    </dsp:sp>
    <dsp:sp modelId="{C508FBCB-A3B8-4246-8943-D6AC8C525605}">
      <dsp:nvSpPr>
        <dsp:cNvPr id="0" name=""/>
        <dsp:cNvSpPr/>
      </dsp:nvSpPr>
      <dsp:spPr>
        <a:xfrm>
          <a:off x="5940497" y="1557200"/>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177B27-8B7B-4B1E-A02C-301EE0A0AEF3}">
      <dsp:nvSpPr>
        <dsp:cNvPr id="0" name=""/>
        <dsp:cNvSpPr/>
      </dsp:nvSpPr>
      <dsp:spPr>
        <a:xfrm>
          <a:off x="5940497" y="1557200"/>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5916EE-E821-4A5D-ACCC-D56FA754BE11}">
      <dsp:nvSpPr>
        <dsp:cNvPr id="0" name=""/>
        <dsp:cNvSpPr/>
      </dsp:nvSpPr>
      <dsp:spPr>
        <a:xfrm>
          <a:off x="5648852" y="1662192"/>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kern="1200" dirty="0"/>
            <a:t>6 – water craft</a:t>
          </a:r>
        </a:p>
      </dsp:txBody>
      <dsp:txXfrm>
        <a:off x="5648852" y="1662192"/>
        <a:ext cx="1166579" cy="373305"/>
      </dsp:txXfrm>
    </dsp:sp>
    <dsp:sp modelId="{75BCE420-99AA-4E6B-85B2-25BFAB857472}">
      <dsp:nvSpPr>
        <dsp:cNvPr id="0" name=""/>
        <dsp:cNvSpPr/>
      </dsp:nvSpPr>
      <dsp:spPr>
        <a:xfrm>
          <a:off x="6698774" y="2385472"/>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47C359-D8EA-4275-B5C4-203E5D63C8C3}">
      <dsp:nvSpPr>
        <dsp:cNvPr id="0" name=""/>
        <dsp:cNvSpPr/>
      </dsp:nvSpPr>
      <dsp:spPr>
        <a:xfrm>
          <a:off x="6698774" y="2385472"/>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39566A-ED2B-4D78-B989-D59B51FAED28}">
      <dsp:nvSpPr>
        <dsp:cNvPr id="0" name=""/>
        <dsp:cNvSpPr/>
      </dsp:nvSpPr>
      <dsp:spPr>
        <a:xfrm>
          <a:off x="6407129" y="2490464"/>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kern="1200" dirty="0"/>
            <a:t>7 – water stabilizing means</a:t>
          </a:r>
        </a:p>
      </dsp:txBody>
      <dsp:txXfrm>
        <a:off x="6407129" y="2490464"/>
        <a:ext cx="1166579" cy="373305"/>
      </dsp:txXfrm>
    </dsp:sp>
    <dsp:sp modelId="{CBB1F432-3653-4D4D-B5A5-021605EE9ED7}">
      <dsp:nvSpPr>
        <dsp:cNvPr id="0" name=""/>
        <dsp:cNvSpPr/>
      </dsp:nvSpPr>
      <dsp:spPr>
        <a:xfrm>
          <a:off x="6698774" y="3213744"/>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102411-CA5D-40FC-8764-6A0063F2B09D}">
      <dsp:nvSpPr>
        <dsp:cNvPr id="0" name=""/>
        <dsp:cNvSpPr/>
      </dsp:nvSpPr>
      <dsp:spPr>
        <a:xfrm>
          <a:off x="6698774" y="3213744"/>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BC0689-29C9-485D-9B8A-08E4DBD99D89}">
      <dsp:nvSpPr>
        <dsp:cNvPr id="0" name=""/>
        <dsp:cNvSpPr/>
      </dsp:nvSpPr>
      <dsp:spPr>
        <a:xfrm>
          <a:off x="6407129" y="3318736"/>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kern="1200" dirty="0"/>
            <a:t>8 - leeboard</a:t>
          </a:r>
        </a:p>
      </dsp:txBody>
      <dsp:txXfrm>
        <a:off x="6407129" y="3318736"/>
        <a:ext cx="1166579" cy="373305"/>
      </dsp:txXfrm>
    </dsp:sp>
    <dsp:sp modelId="{C863BFC7-CFF3-4655-B88C-DDDBA20713E6}">
      <dsp:nvSpPr>
        <dsp:cNvPr id="0" name=""/>
        <dsp:cNvSpPr/>
      </dsp:nvSpPr>
      <dsp:spPr>
        <a:xfrm>
          <a:off x="7352059" y="1557200"/>
          <a:ext cx="583289" cy="58328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5BD497-DAD3-4E80-976B-F0068903AA8E}">
      <dsp:nvSpPr>
        <dsp:cNvPr id="0" name=""/>
        <dsp:cNvSpPr/>
      </dsp:nvSpPr>
      <dsp:spPr>
        <a:xfrm>
          <a:off x="7352059" y="1557200"/>
          <a:ext cx="583289" cy="58328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FC89DE-9698-4EB3-B7DA-77CCD9346541}">
      <dsp:nvSpPr>
        <dsp:cNvPr id="0" name=""/>
        <dsp:cNvSpPr/>
      </dsp:nvSpPr>
      <dsp:spPr>
        <a:xfrm>
          <a:off x="7060414" y="1662192"/>
          <a:ext cx="1166579" cy="37330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CA" sz="1000" kern="1200" dirty="0"/>
            <a:t>9 – propulsion sole means to steer</a:t>
          </a:r>
        </a:p>
      </dsp:txBody>
      <dsp:txXfrm>
        <a:off x="7060414" y="1662192"/>
        <a:ext cx="1166579" cy="373305"/>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descr="logoddsmnoir"/>
          <p:cNvSpPr>
            <a:spLocks noGrp="1" noChangeArrowheads="1"/>
          </p:cNvSpPr>
          <p:nvPr>
            <p:ph type="hdr" sz="quarter"/>
          </p:nvPr>
        </p:nvSpPr>
        <p:spPr bwMode="auto">
          <a:xfrm>
            <a:off x="1" y="0"/>
            <a:ext cx="2972421" cy="465138"/>
          </a:xfrm>
          <a:prstGeom prst="rect">
            <a:avLst/>
          </a:prstGeom>
          <a:noFill/>
          <a:ln w="9525">
            <a:noFill/>
            <a:miter lim="800000"/>
            <a:headEnd/>
            <a:tailEnd/>
          </a:ln>
          <a:effectLst/>
        </p:spPr>
        <p:txBody>
          <a:bodyPr vert="horz" wrap="none" lIns="91428" tIns="45714" rIns="91428" bIns="45714" numCol="1" anchor="ctr" anchorCtr="0" compatLnSpc="1">
            <a:prstTxWarp prst="textNoShape">
              <a:avLst/>
            </a:prstTxWarp>
            <a:flatTx/>
          </a:bodyPr>
          <a:lstStyle>
            <a:lvl1pPr algn="l">
              <a:defRPr sz="1200"/>
            </a:lvl1pPr>
          </a:lstStyle>
          <a:p>
            <a:pPr>
              <a:defRPr/>
            </a:pPr>
            <a:endParaRPr lang="fr-CA"/>
          </a:p>
        </p:txBody>
      </p:sp>
      <p:sp>
        <p:nvSpPr>
          <p:cNvPr id="12291" name="Rectangle 3" descr="logoddsmnoir"/>
          <p:cNvSpPr>
            <a:spLocks noGrp="1" noChangeArrowheads="1"/>
          </p:cNvSpPr>
          <p:nvPr>
            <p:ph type="dt" sz="quarter" idx="1"/>
          </p:nvPr>
        </p:nvSpPr>
        <p:spPr bwMode="auto">
          <a:xfrm>
            <a:off x="3885579" y="0"/>
            <a:ext cx="2972421" cy="465138"/>
          </a:xfrm>
          <a:prstGeom prst="rect">
            <a:avLst/>
          </a:prstGeom>
          <a:noFill/>
          <a:ln w="9525">
            <a:noFill/>
            <a:miter lim="800000"/>
            <a:headEnd/>
            <a:tailEnd/>
          </a:ln>
          <a:effectLst/>
        </p:spPr>
        <p:txBody>
          <a:bodyPr vert="horz" wrap="none" lIns="91428" tIns="45714" rIns="91428" bIns="45714" numCol="1" anchor="ctr" anchorCtr="0" compatLnSpc="1">
            <a:prstTxWarp prst="textNoShape">
              <a:avLst/>
            </a:prstTxWarp>
            <a:flatTx/>
          </a:bodyPr>
          <a:lstStyle>
            <a:lvl1pPr algn="r">
              <a:defRPr sz="1200"/>
            </a:lvl1pPr>
          </a:lstStyle>
          <a:p>
            <a:pPr>
              <a:defRPr/>
            </a:pPr>
            <a:fld id="{C6E49F8A-2AFF-4B21-A254-E1E7401A6E22}" type="datetime1">
              <a:rPr lang="fr-CA"/>
              <a:pPr>
                <a:defRPr/>
              </a:pPr>
              <a:t>2023-11-21</a:t>
            </a:fld>
            <a:endParaRPr lang="fr-CA"/>
          </a:p>
        </p:txBody>
      </p:sp>
      <p:sp>
        <p:nvSpPr>
          <p:cNvPr id="12292" name="Rectangle 4" descr="logoddsmnoir"/>
          <p:cNvSpPr>
            <a:spLocks noGrp="1" noChangeArrowheads="1"/>
          </p:cNvSpPr>
          <p:nvPr>
            <p:ph type="ftr" sz="quarter" idx="2"/>
          </p:nvPr>
        </p:nvSpPr>
        <p:spPr bwMode="auto">
          <a:xfrm>
            <a:off x="1" y="8831264"/>
            <a:ext cx="2972421" cy="465137"/>
          </a:xfrm>
          <a:prstGeom prst="rect">
            <a:avLst/>
          </a:prstGeom>
          <a:noFill/>
          <a:ln w="9525">
            <a:noFill/>
            <a:miter lim="800000"/>
            <a:headEnd/>
            <a:tailEnd/>
          </a:ln>
          <a:effectLst/>
        </p:spPr>
        <p:txBody>
          <a:bodyPr vert="horz" wrap="none" lIns="91428" tIns="45714" rIns="91428" bIns="45714" numCol="1" anchor="b" anchorCtr="0" compatLnSpc="1">
            <a:prstTxWarp prst="textNoShape">
              <a:avLst/>
            </a:prstTxWarp>
            <a:flatTx/>
          </a:bodyPr>
          <a:lstStyle>
            <a:lvl1pPr algn="l">
              <a:defRPr sz="1200"/>
            </a:lvl1pPr>
          </a:lstStyle>
          <a:p>
            <a:pPr>
              <a:defRPr/>
            </a:pPr>
            <a:endParaRPr lang="fr-CA"/>
          </a:p>
        </p:txBody>
      </p:sp>
      <p:sp>
        <p:nvSpPr>
          <p:cNvPr id="12293" name="Rectangle 5" descr="logoddsmnoir"/>
          <p:cNvSpPr>
            <a:spLocks noGrp="1" noChangeArrowheads="1"/>
          </p:cNvSpPr>
          <p:nvPr>
            <p:ph type="sldNum" sz="quarter" idx="3"/>
          </p:nvPr>
        </p:nvSpPr>
        <p:spPr bwMode="auto">
          <a:xfrm>
            <a:off x="3885579" y="8831264"/>
            <a:ext cx="2972421" cy="465137"/>
          </a:xfrm>
          <a:prstGeom prst="rect">
            <a:avLst/>
          </a:prstGeom>
          <a:noFill/>
          <a:ln w="9525">
            <a:noFill/>
            <a:miter lim="800000"/>
            <a:headEnd/>
            <a:tailEnd/>
          </a:ln>
          <a:effectLst/>
        </p:spPr>
        <p:txBody>
          <a:bodyPr vert="horz" wrap="none" lIns="91428" tIns="45714" rIns="91428" bIns="45714" numCol="1" anchor="b" anchorCtr="0" compatLnSpc="1">
            <a:prstTxWarp prst="textNoShape">
              <a:avLst/>
            </a:prstTxWarp>
            <a:flatTx/>
          </a:bodyPr>
          <a:lstStyle>
            <a:lvl1pPr algn="r">
              <a:defRPr sz="1200"/>
            </a:lvl1pPr>
          </a:lstStyle>
          <a:p>
            <a:pPr>
              <a:defRPr/>
            </a:pPr>
            <a:fld id="{CDA9F9F7-6E73-4EB6-82E2-EA6884693BC2}" type="slidenum">
              <a:rPr lang="fr-CA"/>
              <a:pPr>
                <a:defRPr/>
              </a:pPr>
              <a:t>‹#›</a:t>
            </a:fld>
            <a:endParaRPr lang="fr-CA"/>
          </a:p>
        </p:txBody>
      </p:sp>
    </p:spTree>
    <p:extLst>
      <p:ext uri="{BB962C8B-B14F-4D97-AF65-F5344CB8AC3E}">
        <p14:creationId xmlns:p14="http://schemas.microsoft.com/office/powerpoint/2010/main" val="748885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descr="logoddsmnoir"/>
          <p:cNvSpPr>
            <a:spLocks noGrp="1" noChangeArrowheads="1"/>
          </p:cNvSpPr>
          <p:nvPr>
            <p:ph type="hdr" sz="quarter"/>
          </p:nvPr>
        </p:nvSpPr>
        <p:spPr bwMode="auto">
          <a:xfrm>
            <a:off x="1" y="0"/>
            <a:ext cx="2972421" cy="465138"/>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lvl1pPr algn="l">
              <a:defRPr sz="1200"/>
            </a:lvl1pPr>
          </a:lstStyle>
          <a:p>
            <a:pPr>
              <a:defRPr/>
            </a:pPr>
            <a:endParaRPr lang="fr-CH"/>
          </a:p>
        </p:txBody>
      </p:sp>
      <p:sp>
        <p:nvSpPr>
          <p:cNvPr id="78851" name="Rectangle 3" descr="logoddsmnoir"/>
          <p:cNvSpPr>
            <a:spLocks noGrp="1" noChangeArrowheads="1"/>
          </p:cNvSpPr>
          <p:nvPr>
            <p:ph type="dt" idx="1"/>
          </p:nvPr>
        </p:nvSpPr>
        <p:spPr bwMode="auto">
          <a:xfrm>
            <a:off x="3885579" y="0"/>
            <a:ext cx="2972421" cy="465138"/>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lvl1pPr algn="r">
              <a:defRPr sz="1200"/>
            </a:lvl1pPr>
          </a:lstStyle>
          <a:p>
            <a:pPr>
              <a:defRPr/>
            </a:pPr>
            <a:fld id="{13017EC7-BD28-4F01-80ED-F510D0FAECE7}" type="datetime1">
              <a:rPr lang="fr-CH"/>
              <a:pPr>
                <a:defRPr/>
              </a:pPr>
              <a:t>21.11.23</a:t>
            </a:fld>
            <a:endParaRPr lang="fr-CH"/>
          </a:p>
        </p:txBody>
      </p:sp>
      <p:sp>
        <p:nvSpPr>
          <p:cNvPr id="39940"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3" name="Rectangle 5" descr="logoddsmnoir"/>
          <p:cNvSpPr>
            <a:spLocks noGrp="1" noChangeArrowheads="1"/>
          </p:cNvSpPr>
          <p:nvPr>
            <p:ph type="body" sz="quarter" idx="3"/>
          </p:nvPr>
        </p:nvSpPr>
        <p:spPr bwMode="auto">
          <a:xfrm>
            <a:off x="914711" y="4416426"/>
            <a:ext cx="5028579" cy="4183063"/>
          </a:xfrm>
          <a:prstGeom prst="rect">
            <a:avLst/>
          </a:prstGeom>
          <a:noFill/>
          <a:ln w="9525">
            <a:noFill/>
            <a:miter lim="800000"/>
            <a:headEnd/>
            <a:tailEnd/>
          </a:ln>
          <a:effectLst/>
        </p:spPr>
        <p:txBody>
          <a:bodyPr vert="horz" wrap="square" lIns="89988" tIns="46794" rIns="89988" bIns="46794" numCol="1" anchor="ctr" anchorCtr="0" compatLnSpc="1">
            <a:prstTxWarp prst="textNoShape">
              <a:avLst/>
            </a:prstTxWarp>
            <a:flatTx/>
          </a:bodyPr>
          <a:lstStyle/>
          <a:p>
            <a:pPr lvl="0"/>
            <a:r>
              <a:rPr lang="fr-CH" noProof="0"/>
              <a:t>Cliquez pour modifier les styles du texte du masque</a:t>
            </a:r>
          </a:p>
          <a:p>
            <a:pPr lvl="1"/>
            <a:r>
              <a:rPr lang="fr-CH" noProof="0"/>
              <a:t>Deuxième niveau</a:t>
            </a:r>
          </a:p>
          <a:p>
            <a:pPr lvl="2"/>
            <a:r>
              <a:rPr lang="fr-CH" noProof="0"/>
              <a:t>Troisième niveau</a:t>
            </a:r>
          </a:p>
          <a:p>
            <a:pPr lvl="3"/>
            <a:r>
              <a:rPr lang="fr-CH" noProof="0"/>
              <a:t>Quatrième niveau</a:t>
            </a:r>
          </a:p>
          <a:p>
            <a:pPr lvl="4"/>
            <a:r>
              <a:rPr lang="fr-CH" noProof="0"/>
              <a:t>Cinquième niveau</a:t>
            </a:r>
          </a:p>
        </p:txBody>
      </p:sp>
      <p:sp>
        <p:nvSpPr>
          <p:cNvPr id="78854" name="Rectangle 6" descr="logoddsmnoir"/>
          <p:cNvSpPr>
            <a:spLocks noGrp="1" noChangeArrowheads="1"/>
          </p:cNvSpPr>
          <p:nvPr>
            <p:ph type="ftr" sz="quarter" idx="4"/>
          </p:nvPr>
        </p:nvSpPr>
        <p:spPr bwMode="auto">
          <a:xfrm>
            <a:off x="1" y="8831264"/>
            <a:ext cx="2972421" cy="465137"/>
          </a:xfrm>
          <a:prstGeom prst="rect">
            <a:avLst/>
          </a:prstGeom>
          <a:noFill/>
          <a:ln w="9525">
            <a:noFill/>
            <a:miter lim="800000"/>
            <a:headEnd/>
            <a:tailEnd/>
          </a:ln>
          <a:effectLst/>
        </p:spPr>
        <p:txBody>
          <a:bodyPr vert="horz" wrap="square" lIns="89988" tIns="46794" rIns="89988" bIns="46794" numCol="1" anchor="b" anchorCtr="0" compatLnSpc="1">
            <a:prstTxWarp prst="textNoShape">
              <a:avLst/>
            </a:prstTxWarp>
            <a:flatTx/>
          </a:bodyPr>
          <a:lstStyle>
            <a:lvl1pPr algn="l">
              <a:defRPr sz="1200"/>
            </a:lvl1pPr>
          </a:lstStyle>
          <a:p>
            <a:pPr>
              <a:defRPr/>
            </a:pPr>
            <a:endParaRPr lang="fr-CH"/>
          </a:p>
        </p:txBody>
      </p:sp>
      <p:sp>
        <p:nvSpPr>
          <p:cNvPr id="78855" name="Rectangle 7" descr="logoddsmnoir"/>
          <p:cNvSpPr>
            <a:spLocks noGrp="1" noChangeArrowheads="1"/>
          </p:cNvSpPr>
          <p:nvPr>
            <p:ph type="sldNum" sz="quarter" idx="5"/>
          </p:nvPr>
        </p:nvSpPr>
        <p:spPr bwMode="auto">
          <a:xfrm>
            <a:off x="3885579" y="8831264"/>
            <a:ext cx="2972421" cy="465137"/>
          </a:xfrm>
          <a:prstGeom prst="rect">
            <a:avLst/>
          </a:prstGeom>
          <a:noFill/>
          <a:ln w="9525">
            <a:noFill/>
            <a:miter lim="800000"/>
            <a:headEnd/>
            <a:tailEnd/>
          </a:ln>
          <a:effectLst/>
        </p:spPr>
        <p:txBody>
          <a:bodyPr vert="horz" wrap="square" lIns="89988" tIns="46794" rIns="89988" bIns="46794" numCol="1" anchor="b" anchorCtr="0" compatLnSpc="1">
            <a:prstTxWarp prst="textNoShape">
              <a:avLst/>
            </a:prstTxWarp>
            <a:flatTx/>
          </a:bodyPr>
          <a:lstStyle>
            <a:lvl1pPr algn="r">
              <a:defRPr sz="1200"/>
            </a:lvl1pPr>
          </a:lstStyle>
          <a:p>
            <a:pPr>
              <a:defRPr/>
            </a:pPr>
            <a:fld id="{D6BD2638-3FCA-41D4-8D3D-1B38D4E60B8A}" type="slidenum">
              <a:rPr lang="fr-CH"/>
              <a:pPr>
                <a:defRPr/>
              </a:pPr>
              <a:t>‹#›</a:t>
            </a:fld>
            <a:endParaRPr lang="fr-CH"/>
          </a:p>
        </p:txBody>
      </p:sp>
    </p:spTree>
    <p:extLst>
      <p:ext uri="{BB962C8B-B14F-4D97-AF65-F5344CB8AC3E}">
        <p14:creationId xmlns:p14="http://schemas.microsoft.com/office/powerpoint/2010/main" val="3865655803"/>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380F731C-9C14-4981-8BF8-FC5F909861DD}" type="datetime1">
              <a:rPr lang="fr-CH" sz="1200" smtClean="0"/>
              <a:pPr/>
              <a:t>21.11.23</a:t>
            </a:fld>
            <a:endParaRPr lang="fr-CH" sz="1200"/>
          </a:p>
        </p:txBody>
      </p:sp>
      <p:sp>
        <p:nvSpPr>
          <p:cNvPr id="40963"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2585BC3B-5934-448B-9F06-43127D49A158}" type="slidenum">
              <a:rPr lang="fr-CH" sz="1200" smtClean="0"/>
              <a:pPr/>
              <a:t>1</a:t>
            </a:fld>
            <a:endParaRPr lang="fr-CH" sz="1200"/>
          </a:p>
        </p:txBody>
      </p:sp>
      <p:sp>
        <p:nvSpPr>
          <p:cNvPr id="40964" name="Rectangle 2"/>
          <p:cNvSpPr>
            <a:spLocks noGrp="1" noRot="1" noChangeAspect="1" noChangeArrowheads="1" noTextEdit="1"/>
          </p:cNvSpPr>
          <p:nvPr>
            <p:ph type="sldImg"/>
          </p:nvPr>
        </p:nvSpPr>
        <p:spPr>
          <a:ln/>
        </p:spPr>
      </p:sp>
      <p:sp>
        <p:nvSpPr>
          <p:cNvPr id="40965" name="Rectangle 3" descr="╄悰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705CBE81-9499-4D28-8904-5828464FDBA1}" type="datetime1">
              <a:rPr lang="fr-CH" sz="1200" smtClean="0"/>
              <a:pPr/>
              <a:t>21.11.23</a:t>
            </a:fld>
            <a:endParaRPr lang="fr-CH" sz="1200"/>
          </a:p>
        </p:txBody>
      </p:sp>
      <p:sp>
        <p:nvSpPr>
          <p:cNvPr id="41987"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A1D06BF9-9967-4878-8366-48110156179D}" type="slidenum">
              <a:rPr lang="fr-CH" sz="1200" smtClean="0"/>
              <a:pPr/>
              <a:t>25</a:t>
            </a:fld>
            <a:endParaRPr lang="fr-CH" sz="1200"/>
          </a:p>
        </p:txBody>
      </p:sp>
      <p:sp>
        <p:nvSpPr>
          <p:cNvPr id="41988" name="Rectangle 2"/>
          <p:cNvSpPr>
            <a:spLocks noGrp="1" noRot="1" noChangeAspect="1" noChangeArrowheads="1" noTextEdit="1"/>
          </p:cNvSpPr>
          <p:nvPr>
            <p:ph type="sldImg"/>
          </p:nvPr>
        </p:nvSpPr>
        <p:spPr>
          <a:ln/>
        </p:spPr>
      </p:sp>
      <p:sp>
        <p:nvSpPr>
          <p:cNvPr id="41989" name="Rectangle 3" descr="╄悰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327727148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a:t>Click to edit Master title style</a:t>
            </a:r>
            <a:endParaRPr lang="en-CA" dirty="0"/>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0A573031-BDB1-4866-B651-F4749606928C}" type="datetimeFigureOut">
              <a:rPr lang="en-CA"/>
              <a:pPr>
                <a:defRPr/>
              </a:pPr>
              <a:t>2023-11-21</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F1641CB9-689A-459D-AA56-AEC5241FBDC5}" type="slidenum">
              <a:rPr lang="en-CA"/>
              <a:pPr>
                <a:defRPr/>
              </a:pPr>
              <a:t>‹#›</a:t>
            </a:fld>
            <a:endParaRPr lang="en-CA"/>
          </a:p>
        </p:txBody>
      </p:sp>
    </p:spTree>
    <p:extLst>
      <p:ext uri="{BB962C8B-B14F-4D97-AF65-F5344CB8AC3E}">
        <p14:creationId xmlns:p14="http://schemas.microsoft.com/office/powerpoint/2010/main" val="131592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93257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2B6E93E2-DD80-4A6F-AF0A-350EDF840E19}" type="datetimeFigureOut">
              <a:rPr lang="en-CA"/>
              <a:pPr>
                <a:defRPr/>
              </a:pPr>
              <a:t>2023-11-21</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10B0EC7E-FEAA-45C8-9769-68410863892E}" type="slidenum">
              <a:rPr lang="en-CA"/>
              <a:pPr>
                <a:defRPr/>
              </a:pPr>
              <a:t>‹#›</a:t>
            </a:fld>
            <a:endParaRPr lang="en-CA"/>
          </a:p>
        </p:txBody>
      </p:sp>
    </p:spTree>
    <p:extLst>
      <p:ext uri="{BB962C8B-B14F-4D97-AF65-F5344CB8AC3E}">
        <p14:creationId xmlns:p14="http://schemas.microsoft.com/office/powerpoint/2010/main" val="13506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Date Placeholder 3"/>
          <p:cNvSpPr>
            <a:spLocks noGrp="1"/>
          </p:cNvSpPr>
          <p:nvPr>
            <p:ph type="dt" sz="half" idx="10"/>
          </p:nvPr>
        </p:nvSpPr>
        <p:spPr>
          <a:xfrm>
            <a:off x="457200" y="6356350"/>
            <a:ext cx="1676400" cy="365125"/>
          </a:xfrm>
        </p:spPr>
        <p:txBody>
          <a:bodyPr/>
          <a:lstStyle>
            <a:lvl1pPr>
              <a:defRPr/>
            </a:lvl1pPr>
          </a:lstStyle>
          <a:p>
            <a:pPr>
              <a:defRPr/>
            </a:pPr>
            <a:fld id="{348A81AD-A070-493E-9D19-1714033B9C4F}" type="datetimeFigureOut">
              <a:rPr lang="en-CA"/>
              <a:pPr>
                <a:defRPr/>
              </a:pPr>
              <a:t>2023-11-21</a:t>
            </a:fld>
            <a:endParaRPr lang="en-CA"/>
          </a:p>
        </p:txBody>
      </p:sp>
      <p:sp>
        <p:nvSpPr>
          <p:cNvPr id="10"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5334000" y="6356350"/>
            <a:ext cx="1592263" cy="365125"/>
          </a:xfrm>
        </p:spPr>
        <p:txBody>
          <a:bodyPr/>
          <a:lstStyle>
            <a:lvl1pPr>
              <a:defRPr/>
            </a:lvl1pPr>
          </a:lstStyle>
          <a:p>
            <a:pPr>
              <a:defRPr/>
            </a:pPr>
            <a:fld id="{0949E3FE-C18E-4F82-B834-33501C74C15C}" type="slidenum">
              <a:rPr lang="en-CA"/>
              <a:pPr>
                <a:defRPr/>
              </a:pPr>
              <a:t>‹#›</a:t>
            </a:fld>
            <a:endParaRPr lang="en-CA"/>
          </a:p>
        </p:txBody>
      </p:sp>
    </p:spTree>
    <p:extLst>
      <p:ext uri="{BB962C8B-B14F-4D97-AF65-F5344CB8AC3E}">
        <p14:creationId xmlns:p14="http://schemas.microsoft.com/office/powerpoint/2010/main" val="1662276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Date Placeholder 3"/>
          <p:cNvSpPr>
            <a:spLocks noGrp="1"/>
          </p:cNvSpPr>
          <p:nvPr>
            <p:ph type="dt" sz="half" idx="10"/>
          </p:nvPr>
        </p:nvSpPr>
        <p:spPr>
          <a:xfrm>
            <a:off x="457200" y="6356350"/>
            <a:ext cx="1676400" cy="365125"/>
          </a:xfrm>
        </p:spPr>
        <p:txBody>
          <a:bodyPr/>
          <a:lstStyle>
            <a:lvl1pPr>
              <a:defRPr/>
            </a:lvl1pPr>
          </a:lstStyle>
          <a:p>
            <a:pPr>
              <a:defRPr/>
            </a:pPr>
            <a:fld id="{78F448E7-FF37-499C-914E-A71C6E855288}" type="datetimeFigureOut">
              <a:rPr lang="en-CA"/>
              <a:pPr>
                <a:defRPr/>
              </a:pPr>
              <a:t>2023-11-21</a:t>
            </a:fld>
            <a:endParaRPr lang="en-CA"/>
          </a:p>
        </p:txBody>
      </p:sp>
      <p:sp>
        <p:nvSpPr>
          <p:cNvPr id="6"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p:cNvSpPr>
            <a:spLocks noGrp="1"/>
          </p:cNvSpPr>
          <p:nvPr>
            <p:ph type="sldNum" sz="quarter" idx="12"/>
          </p:nvPr>
        </p:nvSpPr>
        <p:spPr>
          <a:xfrm>
            <a:off x="5334000" y="6356350"/>
            <a:ext cx="1592263" cy="365125"/>
          </a:xfrm>
        </p:spPr>
        <p:txBody>
          <a:bodyPr/>
          <a:lstStyle>
            <a:lvl1pPr>
              <a:defRPr/>
            </a:lvl1pPr>
          </a:lstStyle>
          <a:p>
            <a:pPr>
              <a:defRPr/>
            </a:pPr>
            <a:fld id="{93B3E24A-7191-4835-AC3F-0C45DD300AB0}" type="slidenum">
              <a:rPr lang="en-CA"/>
              <a:pPr>
                <a:defRPr/>
              </a:pPr>
              <a:t>‹#›</a:t>
            </a:fld>
            <a:endParaRPr lang="en-CA"/>
          </a:p>
        </p:txBody>
      </p:sp>
    </p:spTree>
    <p:extLst>
      <p:ext uri="{BB962C8B-B14F-4D97-AF65-F5344CB8AC3E}">
        <p14:creationId xmlns:p14="http://schemas.microsoft.com/office/powerpoint/2010/main" val="280144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a:xfrm>
            <a:off x="457200" y="6356350"/>
            <a:ext cx="1676400" cy="365125"/>
          </a:xfrm>
        </p:spPr>
        <p:txBody>
          <a:bodyPr/>
          <a:lstStyle>
            <a:lvl1pPr>
              <a:defRPr/>
            </a:lvl1pPr>
          </a:lstStyle>
          <a:p>
            <a:pPr>
              <a:defRPr/>
            </a:pPr>
            <a:fld id="{77C8AE63-A2D0-4D13-8442-A054E54243B3}" type="datetimeFigureOut">
              <a:rPr lang="en-CA"/>
              <a:pPr>
                <a:defRPr/>
              </a:pPr>
              <a:t>2023-11-21</a:t>
            </a:fld>
            <a:endParaRPr lang="en-CA"/>
          </a:p>
        </p:txBody>
      </p:sp>
      <p:sp>
        <p:nvSpPr>
          <p:cNvPr id="4"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p:cNvSpPr>
            <a:spLocks noGrp="1"/>
          </p:cNvSpPr>
          <p:nvPr>
            <p:ph type="sldNum" sz="quarter" idx="12"/>
          </p:nvPr>
        </p:nvSpPr>
        <p:spPr>
          <a:xfrm>
            <a:off x="5334000" y="6356350"/>
            <a:ext cx="1592263" cy="365125"/>
          </a:xfrm>
        </p:spPr>
        <p:txBody>
          <a:bodyPr/>
          <a:lstStyle>
            <a:lvl1pPr>
              <a:defRPr/>
            </a:lvl1pPr>
          </a:lstStyle>
          <a:p>
            <a:pPr>
              <a:defRPr/>
            </a:pPr>
            <a:fld id="{FAD725B2-387D-4215-9539-0522FBA2B304}" type="slidenum">
              <a:rPr lang="en-CA"/>
              <a:pPr>
                <a:defRPr/>
              </a:pPr>
              <a:t>‹#›</a:t>
            </a:fld>
            <a:endParaRPr lang="en-CA"/>
          </a:p>
        </p:txBody>
      </p:sp>
    </p:spTree>
    <p:extLst>
      <p:ext uri="{BB962C8B-B14F-4D97-AF65-F5344CB8AC3E}">
        <p14:creationId xmlns:p14="http://schemas.microsoft.com/office/powerpoint/2010/main" val="2618551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2483E915-E61D-47EF-A606-74E7A402817C}" type="datetimeFigureOut">
              <a:rPr lang="en-CA"/>
              <a:pPr>
                <a:defRPr/>
              </a:pPr>
              <a:t>2023-11-21</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84DBD376-43B6-4E38-9F33-913D6D9225EE}" type="slidenum">
              <a:rPr lang="en-CA"/>
              <a:pPr>
                <a:defRPr/>
              </a:pPr>
              <a:t>‹#›</a:t>
            </a:fld>
            <a:endParaRPr lang="en-CA"/>
          </a:p>
        </p:txBody>
      </p:sp>
    </p:spTree>
    <p:extLst>
      <p:ext uri="{BB962C8B-B14F-4D97-AF65-F5344CB8AC3E}">
        <p14:creationId xmlns:p14="http://schemas.microsoft.com/office/powerpoint/2010/main" val="3031700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6707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96C4133A-762D-4FDF-8CDD-EBDCFF4A423B}" type="datetimeFigureOut">
              <a:rPr lang="en-CA"/>
              <a:pPr>
                <a:defRPr/>
              </a:pPr>
              <a:t>2023-11-21</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F8B519DF-6E7D-4A8A-9D99-505FFAD559BD}" type="slidenum">
              <a:rPr lang="en-CA"/>
              <a:pPr>
                <a:defRPr/>
              </a:pPr>
              <a:t>‹#›</a:t>
            </a:fld>
            <a:endParaRPr lang="en-CA"/>
          </a:p>
        </p:txBody>
      </p:sp>
    </p:spTree>
    <p:extLst>
      <p:ext uri="{BB962C8B-B14F-4D97-AF65-F5344CB8AC3E}">
        <p14:creationId xmlns:p14="http://schemas.microsoft.com/office/powerpoint/2010/main" val="266159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6AE37021-1769-49C9-9BC2-97B935838442}" type="datetimeFigureOut">
              <a:rPr lang="en-CA"/>
              <a:pPr>
                <a:defRPr/>
              </a:pPr>
              <a:t>2023-11-21</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976A20EE-7A89-42BE-AA7D-562385CAA37F}" type="slidenum">
              <a:rPr lang="en-CA"/>
              <a:pPr>
                <a:defRPr/>
              </a:pPr>
              <a:t>‹#›</a:t>
            </a:fld>
            <a:endParaRPr lang="en-CA"/>
          </a:p>
        </p:txBody>
      </p:sp>
    </p:spTree>
    <p:extLst>
      <p:ext uri="{BB962C8B-B14F-4D97-AF65-F5344CB8AC3E}">
        <p14:creationId xmlns:p14="http://schemas.microsoft.com/office/powerpoint/2010/main" val="1153818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losing Slide">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a:t>Click to edit Master text styles</a:t>
            </a:r>
          </a:p>
        </p:txBody>
      </p:sp>
    </p:spTree>
    <p:extLst>
      <p:ext uri="{BB962C8B-B14F-4D97-AF65-F5344CB8AC3E}">
        <p14:creationId xmlns:p14="http://schemas.microsoft.com/office/powerpoint/2010/main" val="108360619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bg bwMode="ltGray">
      <p:bgPr>
        <a:solidFill>
          <a:schemeClr val="bg1"/>
        </a:solidFill>
        <a:effectLst/>
      </p:bgPr>
    </p:bg>
    <p:spTree>
      <p:nvGrpSpPr>
        <p:cNvPr id="1" name=""/>
        <p:cNvGrpSpPr/>
        <p:nvPr/>
      </p:nvGrpSpPr>
      <p:grpSpPr>
        <a:xfrm>
          <a:off x="0" y="0"/>
          <a:ext cx="0" cy="0"/>
          <a:chOff x="0" y="0"/>
          <a:chExt cx="0" cy="0"/>
        </a:xfrm>
      </p:grpSpPr>
      <p:sp>
        <p:nvSpPr>
          <p:cNvPr id="76804" name="Rectangle 4"/>
          <p:cNvSpPr>
            <a:spLocks noGrp="1" noChangeArrowheads="1"/>
          </p:cNvSpPr>
          <p:nvPr>
            <p:ph type="ctrTitle"/>
          </p:nvPr>
        </p:nvSpPr>
        <p:spPr>
          <a:xfrm>
            <a:off x="179388" y="2519363"/>
            <a:ext cx="5688012" cy="838200"/>
          </a:xfrm>
        </p:spPr>
        <p:txBody>
          <a:bodyPr/>
          <a:lstStyle>
            <a:lvl1pPr>
              <a:defRPr sz="3200">
                <a:solidFill>
                  <a:schemeClr val="bg1"/>
                </a:solidFill>
              </a:defRPr>
            </a:lvl1pPr>
          </a:lstStyle>
          <a:p>
            <a:r>
              <a:rPr lang="en-CA"/>
              <a:t>Click to edit Master title style</a:t>
            </a:r>
          </a:p>
        </p:txBody>
      </p:sp>
      <p:sp>
        <p:nvSpPr>
          <p:cNvPr id="76805" name="Rectangle 5"/>
          <p:cNvSpPr>
            <a:spLocks noGrp="1" noChangeArrowheads="1"/>
          </p:cNvSpPr>
          <p:nvPr>
            <p:ph type="subTitle" idx="1"/>
          </p:nvPr>
        </p:nvSpPr>
        <p:spPr>
          <a:xfrm>
            <a:off x="179388" y="3751263"/>
            <a:ext cx="5688012" cy="685800"/>
          </a:xfrm>
        </p:spPr>
        <p:txBody>
          <a:bodyPr/>
          <a:lstStyle>
            <a:lvl1pPr marL="0" indent="0">
              <a:buFont typeface="Times" pitchFamily="18" charset="0"/>
              <a:buNone/>
              <a:defRPr>
                <a:solidFill>
                  <a:schemeClr val="bg1"/>
                </a:solidFill>
              </a:defRPr>
            </a:lvl1pPr>
          </a:lstStyle>
          <a:p>
            <a:r>
              <a:rPr lang="en-CA"/>
              <a:t>Click to edit Master subtitle style</a:t>
            </a:r>
          </a:p>
        </p:txBody>
      </p:sp>
    </p:spTree>
    <p:extLst>
      <p:ext uri="{BB962C8B-B14F-4D97-AF65-F5344CB8AC3E}">
        <p14:creationId xmlns:p14="http://schemas.microsoft.com/office/powerpoint/2010/main" val="39608441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CA"/>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9EE6E73-00D4-4238-B1CE-C2D2FCFBF210}" type="datetimeFigureOut">
              <a:rPr lang="en-CA"/>
              <a:pPr>
                <a:defRPr/>
              </a:pPr>
              <a:t>2023-11-21</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934950-B843-428A-A9A5-E48E52DBB5AE}"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Lst>
  <p:hf hdr="0" ftr="0" dt="0"/>
  <p:txStyles>
    <p:titleStyle>
      <a:lvl1pPr algn="ctr" rtl="0" eaLnBrk="0" fontAlgn="base" hangingPunct="0">
        <a:spcBef>
          <a:spcPct val="0"/>
        </a:spcBef>
        <a:spcAft>
          <a:spcPct val="0"/>
        </a:spcAft>
        <a:defRPr sz="4400" kern="1200">
          <a:solidFill>
            <a:srgbClr val="0C1975"/>
          </a:solidFill>
          <a:latin typeface="+mj-lt"/>
          <a:ea typeface="+mj-ea"/>
          <a:cs typeface="+mj-cs"/>
        </a:defRPr>
      </a:lvl1pPr>
      <a:lvl2pPr algn="ctr" rtl="0" eaLnBrk="0" fontAlgn="base" hangingPunct="0">
        <a:spcBef>
          <a:spcPct val="0"/>
        </a:spcBef>
        <a:spcAft>
          <a:spcPct val="0"/>
        </a:spcAft>
        <a:defRPr sz="4400">
          <a:solidFill>
            <a:srgbClr val="0C1975"/>
          </a:solidFill>
          <a:latin typeface="Calibri" pitchFamily="34" charset="0"/>
        </a:defRPr>
      </a:lvl2pPr>
      <a:lvl3pPr algn="ctr" rtl="0" eaLnBrk="0" fontAlgn="base" hangingPunct="0">
        <a:spcBef>
          <a:spcPct val="0"/>
        </a:spcBef>
        <a:spcAft>
          <a:spcPct val="0"/>
        </a:spcAft>
        <a:defRPr sz="4400">
          <a:solidFill>
            <a:srgbClr val="0C1975"/>
          </a:solidFill>
          <a:latin typeface="Calibri" pitchFamily="34" charset="0"/>
        </a:defRPr>
      </a:lvl3pPr>
      <a:lvl4pPr algn="ctr" rtl="0" eaLnBrk="0" fontAlgn="base" hangingPunct="0">
        <a:spcBef>
          <a:spcPct val="0"/>
        </a:spcBef>
        <a:spcAft>
          <a:spcPct val="0"/>
        </a:spcAft>
        <a:defRPr sz="4400">
          <a:solidFill>
            <a:srgbClr val="0C1975"/>
          </a:solidFill>
          <a:latin typeface="Calibri" pitchFamily="34" charset="0"/>
        </a:defRPr>
      </a:lvl4pPr>
      <a:lvl5pPr algn="ctr" rtl="0" eaLnBrk="0" fontAlgn="base" hangingPunct="0">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0"/>
          <p:cNvSpPr>
            <a:spLocks noGrp="1" noChangeArrowheads="1"/>
          </p:cNvSpPr>
          <p:nvPr>
            <p:ph type="ctrTitle"/>
          </p:nvPr>
        </p:nvSpPr>
        <p:spPr/>
        <p:txBody>
          <a:bodyPr/>
          <a:lstStyle/>
          <a:p>
            <a:pPr eaLnBrk="1" hangingPunct="1"/>
            <a:r>
              <a:rPr lang="en-US"/>
              <a:t>Introduction to Patent Law</a:t>
            </a:r>
          </a:p>
        </p:txBody>
      </p:sp>
      <p:sp>
        <p:nvSpPr>
          <p:cNvPr id="15363" name="Rectangle 41"/>
          <p:cNvSpPr>
            <a:spLocks noGrp="1" noChangeArrowheads="1"/>
          </p:cNvSpPr>
          <p:nvPr>
            <p:ph type="subTitle" idx="1"/>
          </p:nvPr>
        </p:nvSpPr>
        <p:spPr/>
        <p:txBody>
          <a:bodyPr/>
          <a:lstStyle/>
          <a:p>
            <a:pPr eaLnBrk="1" hangingPunct="1">
              <a:buFont typeface="Times" pitchFamily="18" charset="0"/>
              <a:buNone/>
            </a:pPr>
            <a:r>
              <a:rPr lang="en-US" sz="2000"/>
              <a:t>Donald M. Cameron</a:t>
            </a:r>
          </a:p>
        </p:txBody>
      </p:sp>
      <p:sp>
        <p:nvSpPr>
          <p:cNvPr id="15364" name="Text Placeholder 1"/>
          <p:cNvSpPr>
            <a:spLocks noGrp="1"/>
          </p:cNvSpPr>
          <p:nvPr>
            <p:ph type="body" sz="quarter" idx="10"/>
          </p:nvPr>
        </p:nvSpPr>
        <p:spPr/>
        <p:txBody>
          <a:bodyPr/>
          <a:lstStyle/>
          <a:p>
            <a:pPr eaLnBrk="1" hangingPunct="1"/>
            <a:r>
              <a:rPr lang="en-CA"/>
              <a:t>2017</a:t>
            </a:r>
            <a:endParaRPr lang="en-CA" dirty="0"/>
          </a:p>
        </p:txBody>
      </p:sp>
      <p:sp>
        <p:nvSpPr>
          <p:cNvPr id="15365" name="Text Box 29"/>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CA" sz="1600" b="1">
              <a:solidFill>
                <a:schemeClr val="bg1"/>
              </a:solidFill>
            </a:endParaRPr>
          </a:p>
          <a:p>
            <a:pPr algn="l"/>
            <a:endParaRPr lang="en-CA" sz="1600" b="1">
              <a:solidFill>
                <a:schemeClr val="bg1"/>
              </a:solidFill>
            </a:endParaRPr>
          </a:p>
          <a:p>
            <a:pPr algn="l"/>
            <a:r>
              <a:rPr lang="en-CA" sz="1600" b="1">
                <a:solidFill>
                  <a:schemeClr val="bg1"/>
                </a:solidFill>
              </a:rPr>
              <a:t>Donald M. Cameron</a:t>
            </a:r>
            <a:br>
              <a:rPr lang="en-CA" sz="1600" b="1">
                <a:solidFill>
                  <a:schemeClr val="bg1"/>
                </a:solidFill>
              </a:rPr>
            </a:br>
            <a:endParaRPr lang="en-CA" sz="1600" b="1">
              <a:solidFill>
                <a:schemeClr val="bg1"/>
              </a:solidFill>
            </a:endParaRPr>
          </a:p>
          <a:p>
            <a:pPr algn="l"/>
            <a:endParaRPr lang="en-CA" sz="1600" b="1">
              <a:solidFill>
                <a:schemeClr val="bg1"/>
              </a:solidFill>
              <a:latin typeface="Century Gothic" pitchFamily="34" charset="0"/>
            </a:endParaRPr>
          </a:p>
          <a:p>
            <a:pPr algn="l"/>
            <a:endParaRPr lang="en-CA" sz="1500">
              <a:solidFill>
                <a:schemeClr val="bg1"/>
              </a:solidFill>
              <a:latin typeface="Century Gothic" pitchFamily="34" charset="0"/>
            </a:endParaRPr>
          </a:p>
        </p:txBody>
      </p:sp>
      <p:sp>
        <p:nvSpPr>
          <p:cNvPr id="15366" name="Text Box 30"/>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US" sz="1400">
              <a:solidFill>
                <a:schemeClr val="bg1"/>
              </a:solidFill>
            </a:endParaRPr>
          </a:p>
          <a:p>
            <a:pPr algn="l"/>
            <a:endParaRPr lang="en-US" sz="1400">
              <a:solidFill>
                <a:schemeClr val="bg1"/>
              </a:solidFill>
            </a:endParaRPr>
          </a:p>
          <a:p>
            <a:pPr algn="l"/>
            <a:endParaRPr lang="en-US" sz="1400">
              <a:solidFill>
                <a:schemeClr val="bg1"/>
              </a:solidFill>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CA"/>
              <a:t>Patentable inventions</a:t>
            </a:r>
          </a:p>
        </p:txBody>
      </p:sp>
      <p:sp>
        <p:nvSpPr>
          <p:cNvPr id="3" name="Content Placeholder 2"/>
          <p:cNvSpPr>
            <a:spLocks noGrp="1"/>
          </p:cNvSpPr>
          <p:nvPr>
            <p:ph idx="1"/>
          </p:nvPr>
        </p:nvSpPr>
        <p:spPr/>
        <p:txBody>
          <a:bodyPr/>
          <a:lstStyle/>
          <a:p>
            <a:pPr marL="0" indent="0">
              <a:buFont typeface="Arial" charset="0"/>
              <a:buNone/>
              <a:defRPr/>
            </a:pPr>
            <a:r>
              <a:rPr lang="en-CA" dirty="0"/>
              <a:t>To be patentable, an invention must be:</a:t>
            </a:r>
          </a:p>
          <a:p>
            <a:pPr marL="514350" indent="-514350">
              <a:buFont typeface="+mj-lt"/>
              <a:buAutoNum type="arabicPeriod"/>
              <a:defRPr/>
            </a:pPr>
            <a:r>
              <a:rPr lang="en-CA" b="1" dirty="0">
                <a:solidFill>
                  <a:srgbClr val="FF0000"/>
                </a:solidFill>
              </a:rPr>
              <a:t>New </a:t>
            </a:r>
            <a:r>
              <a:rPr lang="en-CA" dirty="0"/>
              <a:t>(never been done before, publicly)</a:t>
            </a:r>
          </a:p>
          <a:p>
            <a:pPr marL="514350" indent="-514350">
              <a:buFont typeface="+mj-lt"/>
              <a:buAutoNum type="arabicPeriod"/>
              <a:defRPr/>
            </a:pPr>
            <a:r>
              <a:rPr lang="en-CA" b="1" dirty="0">
                <a:solidFill>
                  <a:srgbClr val="FF0000"/>
                </a:solidFill>
              </a:rPr>
              <a:t>Useful</a:t>
            </a:r>
            <a:r>
              <a:rPr lang="en-CA" dirty="0"/>
              <a:t> (it works; does what is promised)</a:t>
            </a:r>
          </a:p>
          <a:p>
            <a:pPr marL="514350" indent="-514350">
              <a:buFont typeface="+mj-lt"/>
              <a:buAutoNum type="arabicPeriod"/>
              <a:defRPr/>
            </a:pPr>
            <a:r>
              <a:rPr lang="en-CA" b="1" dirty="0">
                <a:solidFill>
                  <a:srgbClr val="FF0000"/>
                </a:solidFill>
              </a:rPr>
              <a:t>Inventive or Non-Obvious </a:t>
            </a:r>
            <a:r>
              <a:rPr lang="en-CA" dirty="0"/>
              <a:t>(not something any skilled idiot could have done)</a:t>
            </a:r>
          </a:p>
        </p:txBody>
      </p:sp>
      <p:sp>
        <p:nvSpPr>
          <p:cNvPr id="4" name="Slide Number Placeholder 3"/>
          <p:cNvSpPr>
            <a:spLocks noGrp="1"/>
          </p:cNvSpPr>
          <p:nvPr>
            <p:ph type="sldNum" sz="quarter" idx="12"/>
          </p:nvPr>
        </p:nvSpPr>
        <p:spPr/>
        <p:txBody>
          <a:bodyPr/>
          <a:lstStyle/>
          <a:p>
            <a:pPr>
              <a:defRPr/>
            </a:pPr>
            <a:fld id="{4624910D-5637-4A24-888B-B4CAD2FF5CCF}" type="slidenum">
              <a:rPr lang="en-CA" smtClean="0"/>
              <a:pPr>
                <a:defRPr/>
              </a:pPr>
              <a:t>2</a:t>
            </a:fld>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CA"/>
              <a:t>The Patent Bargain</a:t>
            </a:r>
          </a:p>
        </p:txBody>
      </p:sp>
      <p:sp>
        <p:nvSpPr>
          <p:cNvPr id="5" name="Text Placeholder 4"/>
          <p:cNvSpPr>
            <a:spLocks noGrp="1"/>
          </p:cNvSpPr>
          <p:nvPr>
            <p:ph type="body" idx="1"/>
          </p:nvPr>
        </p:nvSpPr>
        <p:spPr/>
        <p:txBody>
          <a:bodyPr>
            <a:normAutofit fontScale="92500" lnSpcReduction="20000"/>
          </a:bodyPr>
          <a:lstStyle/>
          <a:p>
            <a:pPr eaLnBrk="1" hangingPunct="1">
              <a:defRPr/>
            </a:pPr>
            <a:r>
              <a:rPr lang="en-CA" dirty="0"/>
              <a:t>Right to exclude others during the term of the patent</a:t>
            </a:r>
          </a:p>
        </p:txBody>
      </p:sp>
      <p:sp>
        <p:nvSpPr>
          <p:cNvPr id="6" name="Content Placeholder 5"/>
          <p:cNvSpPr>
            <a:spLocks noGrp="1"/>
          </p:cNvSpPr>
          <p:nvPr>
            <p:ph sz="half" idx="2"/>
          </p:nvPr>
        </p:nvSpPr>
        <p:spPr/>
        <p:txBody>
          <a:bodyPr/>
          <a:lstStyle/>
          <a:p>
            <a:pPr eaLnBrk="1" hangingPunct="1">
              <a:defRPr/>
            </a:pPr>
            <a:r>
              <a:rPr lang="en-CA" dirty="0"/>
              <a:t>Clearly delineate what everyone else is NOT allowed to do</a:t>
            </a:r>
          </a:p>
          <a:p>
            <a:pPr marL="0" indent="0" eaLnBrk="1" hangingPunct="1">
              <a:buFont typeface="Arial" charset="0"/>
              <a:buNone/>
              <a:defRPr/>
            </a:pPr>
            <a:endParaRPr lang="en-CA" dirty="0"/>
          </a:p>
          <a:p>
            <a:pPr eaLnBrk="1" hangingPunct="1">
              <a:defRPr/>
            </a:pPr>
            <a:r>
              <a:rPr lang="en-CA" dirty="0"/>
              <a:t>The “claims”:</a:t>
            </a:r>
          </a:p>
          <a:p>
            <a:pPr lvl="1" eaLnBrk="1" hangingPunct="1">
              <a:defRPr/>
            </a:pPr>
            <a:r>
              <a:rPr lang="en-CA" dirty="0"/>
              <a:t>I claim my invention to be …</a:t>
            </a:r>
          </a:p>
        </p:txBody>
      </p:sp>
      <p:sp>
        <p:nvSpPr>
          <p:cNvPr id="7" name="Text Placeholder 6"/>
          <p:cNvSpPr>
            <a:spLocks noGrp="1"/>
          </p:cNvSpPr>
          <p:nvPr>
            <p:ph type="body" sz="quarter" idx="3"/>
          </p:nvPr>
        </p:nvSpPr>
        <p:spPr/>
        <p:txBody>
          <a:bodyPr>
            <a:normAutofit fontScale="85000" lnSpcReduction="20000"/>
          </a:bodyPr>
          <a:lstStyle/>
          <a:p>
            <a:pPr eaLnBrk="1" hangingPunct="1">
              <a:defRPr/>
            </a:pPr>
            <a:r>
              <a:rPr lang="en-CA" dirty="0"/>
              <a:t>Right for everyone else to use the invention once the patent expires</a:t>
            </a:r>
          </a:p>
        </p:txBody>
      </p:sp>
      <p:sp>
        <p:nvSpPr>
          <p:cNvPr id="8" name="Content Placeholder 7"/>
          <p:cNvSpPr>
            <a:spLocks noGrp="1"/>
          </p:cNvSpPr>
          <p:nvPr>
            <p:ph sz="quarter" idx="4"/>
          </p:nvPr>
        </p:nvSpPr>
        <p:spPr/>
        <p:txBody>
          <a:bodyPr/>
          <a:lstStyle/>
          <a:p>
            <a:pPr eaLnBrk="1" hangingPunct="1">
              <a:defRPr/>
            </a:pPr>
            <a:r>
              <a:rPr lang="en-CA" dirty="0"/>
              <a:t>Show us NOW:</a:t>
            </a:r>
          </a:p>
          <a:p>
            <a:pPr lvl="1" eaLnBrk="1" hangingPunct="1">
              <a:defRPr/>
            </a:pPr>
            <a:r>
              <a:rPr lang="en-CA" dirty="0"/>
              <a:t>How to make it</a:t>
            </a:r>
          </a:p>
          <a:p>
            <a:pPr lvl="1" eaLnBrk="1" hangingPunct="1">
              <a:defRPr/>
            </a:pPr>
            <a:r>
              <a:rPr lang="en-CA" dirty="0"/>
              <a:t>How to use it</a:t>
            </a:r>
          </a:p>
          <a:p>
            <a:pPr marL="457200" lvl="1" indent="0" eaLnBrk="1" hangingPunct="1">
              <a:buFont typeface="Arial" charset="0"/>
              <a:buNone/>
              <a:defRPr/>
            </a:pPr>
            <a:endParaRPr lang="en-CA" dirty="0"/>
          </a:p>
          <a:p>
            <a:pPr eaLnBrk="1" hangingPunct="1">
              <a:defRPr/>
            </a:pPr>
            <a:r>
              <a:rPr lang="en-CA" dirty="0"/>
              <a:t>The “disclosure”:</a:t>
            </a:r>
          </a:p>
          <a:p>
            <a:pPr lvl="1" eaLnBrk="1" hangingPunct="1">
              <a:defRPr/>
            </a:pPr>
            <a:r>
              <a:rPr lang="en-CA" dirty="0"/>
              <a:t>An Instruction Manual</a:t>
            </a:r>
          </a:p>
          <a:p>
            <a:pPr lvl="1" eaLnBrk="1" hangingPunct="1">
              <a:defRPr/>
            </a:pPr>
            <a:endParaRPr lang="en-CA" dirty="0"/>
          </a:p>
        </p:txBody>
      </p:sp>
      <p:sp>
        <p:nvSpPr>
          <p:cNvPr id="4" name="Slide Number Placeholder 3"/>
          <p:cNvSpPr>
            <a:spLocks noGrp="1"/>
          </p:cNvSpPr>
          <p:nvPr>
            <p:ph type="sldNum" sz="quarter" idx="12"/>
          </p:nvPr>
        </p:nvSpPr>
        <p:spPr/>
        <p:txBody>
          <a:bodyPr/>
          <a:lstStyle/>
          <a:p>
            <a:pPr>
              <a:defRPr/>
            </a:pPr>
            <a:fld id="{6FC6E033-C7FA-430D-8D0D-A25EF80E97ED}" type="slidenum">
              <a:rPr lang="en-CA" smtClean="0"/>
              <a:pPr>
                <a:defRPr/>
              </a:pPr>
              <a:t>3</a:t>
            </a:fld>
            <a:endParaRPr lang="en-C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CA" dirty="0"/>
              <a:t>“… talk about the words”</a:t>
            </a:r>
          </a:p>
        </p:txBody>
      </p:sp>
      <p:sp>
        <p:nvSpPr>
          <p:cNvPr id="9" name="Content Placeholder 8"/>
          <p:cNvSpPr>
            <a:spLocks noGrp="1"/>
          </p:cNvSpPr>
          <p:nvPr>
            <p:ph idx="1"/>
          </p:nvPr>
        </p:nvSpPr>
        <p:spPr/>
        <p:txBody>
          <a:bodyPr>
            <a:normAutofit fontScale="77500" lnSpcReduction="20000"/>
          </a:bodyPr>
          <a:lstStyle/>
          <a:p>
            <a:pPr marL="0" indent="0">
              <a:buNone/>
            </a:pPr>
            <a:r>
              <a:rPr lang="x-none"/>
              <a:t>“It is a long time since I have attended a gathering of the scientiﬁc world–a world in which I am at home — one in which men deal with realities and where truth is, in fact, the goal. For the past ten years I have been in exile from this world and an explorer in another — a world where men substitute words for realities and then talk about the words. Truth in that world seems merely to be the avowed object. Now I undertook to reconcile the objects of these two worlds and for a time I believed that could be accomplished. Perhaps I still believe it–or perhaps it is all a dream.”</a:t>
            </a:r>
            <a:endParaRPr lang="en-CA" dirty="0"/>
          </a:p>
          <a:p>
            <a:pPr marL="800100" lvl="2" indent="0">
              <a:buNone/>
            </a:pPr>
            <a:r>
              <a:rPr lang="en-US" dirty="0"/>
              <a:t>Edwin Howard Armstrong, inventor of regeneration and FM radio, in an address to the annual convention of the Institute of Radio Engineers, Philadelphia, U.S.A., May 29, 1934 quoted by Tom Lewis in “</a:t>
            </a:r>
            <a:r>
              <a:rPr lang="en-US" i="1" dirty="0"/>
              <a:t>Empire of the Air, The Men Who Made Radio</a:t>
            </a:r>
            <a:r>
              <a:rPr lang="en-US" dirty="0"/>
              <a:t>”; Edward Burlingame Books, 1991, referring to his losses in the hands of the U.S. judicial system.</a:t>
            </a:r>
            <a:endParaRPr lang="en-CA" dirty="0"/>
          </a:p>
          <a:p>
            <a:endParaRPr lang="en-CA" dirty="0"/>
          </a:p>
        </p:txBody>
      </p:sp>
      <p:sp>
        <p:nvSpPr>
          <p:cNvPr id="7" name="Slide Number Placeholder 6"/>
          <p:cNvSpPr>
            <a:spLocks noGrp="1"/>
          </p:cNvSpPr>
          <p:nvPr>
            <p:ph type="sldNum" sz="quarter" idx="12"/>
          </p:nvPr>
        </p:nvSpPr>
        <p:spPr/>
        <p:txBody>
          <a:bodyPr/>
          <a:lstStyle/>
          <a:p>
            <a:pPr>
              <a:defRPr/>
            </a:pPr>
            <a:fld id="{0949E3FE-C18E-4F82-B834-33501C74C15C}" type="slidenum">
              <a:rPr lang="en-CA" smtClean="0"/>
              <a:pPr>
                <a:defRPr/>
              </a:pPr>
              <a:t>4</a:t>
            </a:fld>
            <a:endParaRPr lang="en-CA"/>
          </a:p>
        </p:txBody>
      </p:sp>
    </p:spTree>
    <p:extLst>
      <p:ext uri="{BB962C8B-B14F-4D97-AF65-F5344CB8AC3E}">
        <p14:creationId xmlns:p14="http://schemas.microsoft.com/office/powerpoint/2010/main" val="360944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CA"/>
              <a:t>Staking a Claim</a:t>
            </a:r>
          </a:p>
        </p:txBody>
      </p:sp>
      <p:pic>
        <p:nvPicPr>
          <p:cNvPr id="18435"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8313" y="2565400"/>
            <a:ext cx="4546600" cy="3257550"/>
          </a:xfrm>
        </p:spPr>
      </p:pic>
      <p:sp>
        <p:nvSpPr>
          <p:cNvPr id="11" name="Content Placeholder 10"/>
          <p:cNvSpPr>
            <a:spLocks noGrp="1"/>
          </p:cNvSpPr>
          <p:nvPr>
            <p:ph sz="half" idx="2"/>
          </p:nvPr>
        </p:nvSpPr>
        <p:spPr>
          <a:xfrm>
            <a:off x="5148263" y="1600200"/>
            <a:ext cx="3538537" cy="4525963"/>
          </a:xfrm>
        </p:spPr>
        <p:txBody>
          <a:bodyPr>
            <a:normAutofit fontScale="47500" lnSpcReduction="20000"/>
          </a:bodyPr>
          <a:lstStyle/>
          <a:p>
            <a:pPr marL="0" indent="0">
              <a:buFont typeface="Arial" charset="0"/>
              <a:buNone/>
              <a:defRPr/>
            </a:pPr>
            <a:r>
              <a:rPr lang="en-CA" dirty="0"/>
              <a:t>"By his claims </a:t>
            </a:r>
            <a:r>
              <a:rPr lang="en-CA" b="1" dirty="0">
                <a:solidFill>
                  <a:srgbClr val="FF0000"/>
                </a:solidFill>
              </a:rPr>
              <a:t>the inventor puts fences around the fields of his monopoly and warns the public against trespassing on his property</a:t>
            </a:r>
            <a:r>
              <a:rPr lang="en-CA" dirty="0"/>
              <a:t>. His fences must be clearly placed in order to give the necessary warning and </a:t>
            </a:r>
            <a:r>
              <a:rPr lang="en-CA" b="1" dirty="0">
                <a:solidFill>
                  <a:srgbClr val="FF0000"/>
                </a:solidFill>
              </a:rPr>
              <a:t>he must not fence in any property that is not his own</a:t>
            </a:r>
            <a:r>
              <a:rPr lang="en-CA" dirty="0"/>
              <a:t>. The terms of a claim must be free from avoidable ambiguity or obscurity and must not be flexible; </a:t>
            </a:r>
            <a:r>
              <a:rPr lang="en-CA" b="1" dirty="0">
                <a:solidFill>
                  <a:srgbClr val="FF0000"/>
                </a:solidFill>
              </a:rPr>
              <a:t>they must be clear and precise so that the public will be able to know not only where it must not trespass by where it may safely go. </a:t>
            </a:r>
            <a:r>
              <a:rPr lang="en-CA" dirty="0"/>
              <a:t>If a claim does not satisfy these requirements it cannot stand... The inventor may make his claims as narrow as he pleases within the limits of his invention but he must not make them too broad. </a:t>
            </a:r>
            <a:r>
              <a:rPr lang="en-CA" b="1" dirty="0">
                <a:solidFill>
                  <a:srgbClr val="FF0000"/>
                </a:solidFill>
              </a:rPr>
              <a:t>He must not claim what he has not invented for thereby he would be fencing off property which does not belong to him. </a:t>
            </a:r>
            <a:r>
              <a:rPr lang="en-CA" dirty="0"/>
              <a:t>It follows that a claim must fail if, in addition to claiming what is new and useful, it also claims something that is old or something that is useless.“</a:t>
            </a:r>
          </a:p>
          <a:p>
            <a:pPr marL="0" indent="0">
              <a:buFont typeface="Arial" charset="0"/>
              <a:buNone/>
              <a:defRPr/>
            </a:pPr>
            <a:endParaRPr lang="en-CA" dirty="0"/>
          </a:p>
          <a:p>
            <a:pPr marL="0" indent="0">
              <a:buFont typeface="Arial" charset="0"/>
              <a:buNone/>
              <a:defRPr/>
            </a:pPr>
            <a:r>
              <a:rPr lang="en-CA" i="1" dirty="0"/>
              <a:t>Minerals Separation North American Corp. v. </a:t>
            </a:r>
            <a:r>
              <a:rPr lang="en-CA" i="1" dirty="0" err="1"/>
              <a:t>Noranda</a:t>
            </a:r>
            <a:r>
              <a:rPr lang="en-CA" i="1" dirty="0"/>
              <a:t> Mines, Ltd</a:t>
            </a:r>
            <a:r>
              <a:rPr lang="en-CA" dirty="0"/>
              <a:t>., (1947), 12 C.P.R. 99 (</a:t>
            </a:r>
            <a:r>
              <a:rPr lang="en-CA" dirty="0" err="1"/>
              <a:t>Ex.Ct</a:t>
            </a:r>
            <a:r>
              <a:rPr lang="en-CA" dirty="0"/>
              <a:t>. per Thorson P.) at p. 146.</a:t>
            </a:r>
          </a:p>
        </p:txBody>
      </p:sp>
      <p:sp>
        <p:nvSpPr>
          <p:cNvPr id="7" name="Slide Number Placeholder 6"/>
          <p:cNvSpPr>
            <a:spLocks noGrp="1"/>
          </p:cNvSpPr>
          <p:nvPr>
            <p:ph type="sldNum" sz="quarter" idx="12"/>
          </p:nvPr>
        </p:nvSpPr>
        <p:spPr/>
        <p:txBody>
          <a:bodyPr/>
          <a:lstStyle/>
          <a:p>
            <a:pPr>
              <a:defRPr/>
            </a:pPr>
            <a:fld id="{6C7A927B-7C88-477E-A81D-0B921059EF41}" type="slidenum">
              <a:rPr lang="en-CA" smtClean="0"/>
              <a:pPr>
                <a:defRPr/>
              </a:pPr>
              <a:t>5</a:t>
            </a:fld>
            <a:endParaRPr lang="en-CA"/>
          </a:p>
        </p:txBody>
      </p:sp>
      <p:pic>
        <p:nvPicPr>
          <p:cNvPr id="18438"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988" y="765175"/>
            <a:ext cx="13684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CA"/>
              <a:t>What’s the best way to protect a castle’s treasures? </a:t>
            </a:r>
          </a:p>
        </p:txBody>
      </p:sp>
      <p:pic>
        <p:nvPicPr>
          <p:cNvPr id="19459"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563938" y="1989138"/>
            <a:ext cx="5135562" cy="3467100"/>
          </a:xfrm>
        </p:spPr>
      </p:pic>
      <p:sp>
        <p:nvSpPr>
          <p:cNvPr id="4" name="Text Placeholder 3"/>
          <p:cNvSpPr>
            <a:spLocks noGrp="1"/>
          </p:cNvSpPr>
          <p:nvPr>
            <p:ph type="body" sz="half" idx="2"/>
          </p:nvPr>
        </p:nvSpPr>
        <p:spPr>
          <a:xfrm>
            <a:off x="457200" y="1435100"/>
            <a:ext cx="3008313" cy="2498725"/>
          </a:xfrm>
        </p:spPr>
        <p:txBody>
          <a:bodyPr/>
          <a:lstStyle/>
          <a:p>
            <a:pPr eaLnBrk="1" hangingPunct="1">
              <a:defRPr/>
            </a:pPr>
            <a:r>
              <a:rPr lang="en-CA" sz="2000" b="1" dirty="0"/>
              <a:t>Answer:</a:t>
            </a:r>
          </a:p>
          <a:p>
            <a:pPr eaLnBrk="1" hangingPunct="1">
              <a:defRPr/>
            </a:pPr>
            <a:r>
              <a:rPr lang="en-CA" sz="2000" b="1" dirty="0"/>
              <a:t>Nested fortifications:</a:t>
            </a:r>
          </a:p>
          <a:p>
            <a:pPr marL="342900" indent="-342900" eaLnBrk="1" hangingPunct="1">
              <a:buFont typeface="Arial" pitchFamily="34" charset="0"/>
              <a:buChar char="•"/>
              <a:defRPr/>
            </a:pPr>
            <a:r>
              <a:rPr lang="en-CA" sz="1800" dirty="0"/>
              <a:t>a moat,</a:t>
            </a:r>
          </a:p>
          <a:p>
            <a:pPr marL="342900" indent="-342900" eaLnBrk="1" hangingPunct="1">
              <a:buFont typeface="Arial" pitchFamily="34" charset="0"/>
              <a:buChar char="•"/>
              <a:defRPr/>
            </a:pPr>
            <a:r>
              <a:rPr lang="en-CA" sz="1800" dirty="0"/>
              <a:t>surrounding a wall,</a:t>
            </a:r>
          </a:p>
          <a:p>
            <a:pPr marL="342900" indent="-342900" eaLnBrk="1" hangingPunct="1">
              <a:buFont typeface="Arial" pitchFamily="34" charset="0"/>
              <a:buChar char="•"/>
              <a:defRPr/>
            </a:pPr>
            <a:r>
              <a:rPr lang="en-CA" sz="1800" dirty="0"/>
              <a:t>surrounding another wall,</a:t>
            </a:r>
          </a:p>
          <a:p>
            <a:pPr marL="342900" indent="-342900" eaLnBrk="1" hangingPunct="1">
              <a:buFont typeface="Arial" pitchFamily="34" charset="0"/>
              <a:buChar char="•"/>
              <a:defRPr/>
            </a:pPr>
            <a:r>
              <a:rPr lang="en-CA" sz="1800" dirty="0"/>
              <a:t>surrounding the central building</a:t>
            </a:r>
          </a:p>
        </p:txBody>
      </p:sp>
      <p:sp>
        <p:nvSpPr>
          <p:cNvPr id="5" name="Slide Number Placeholder 4"/>
          <p:cNvSpPr>
            <a:spLocks noGrp="1"/>
          </p:cNvSpPr>
          <p:nvPr>
            <p:ph type="sldNum" sz="quarter" idx="12"/>
          </p:nvPr>
        </p:nvSpPr>
        <p:spPr/>
        <p:txBody>
          <a:bodyPr/>
          <a:lstStyle/>
          <a:p>
            <a:pPr>
              <a:defRPr/>
            </a:pPr>
            <a:fld id="{8DC26795-4FC0-4643-B629-B58016D653D6}" type="slidenum">
              <a:rPr lang="en-CA" smtClean="0"/>
              <a:pPr>
                <a:defRPr/>
              </a:pPr>
              <a:t>6</a:t>
            </a:fld>
            <a:endParaRPr lang="en-C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CA"/>
              <a:t>Prof. Carl Moy’s </a:t>
            </a:r>
            <a:r>
              <a:rPr lang="en-CA" i="1"/>
              <a:t>dicta</a:t>
            </a:r>
            <a:r>
              <a:rPr lang="en-CA"/>
              <a:t>:</a:t>
            </a:r>
            <a:br>
              <a:rPr lang="en-CA"/>
            </a:br>
            <a:r>
              <a:rPr lang="en-CA"/>
              <a:t>“Stay off the fresh grass”</a:t>
            </a:r>
          </a:p>
        </p:txBody>
      </p:sp>
      <p:pic>
        <p:nvPicPr>
          <p:cNvPr id="2048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967163" y="2492375"/>
            <a:ext cx="3352800" cy="2790825"/>
          </a:xfrm>
        </p:spPr>
      </p:pic>
      <p:sp>
        <p:nvSpPr>
          <p:cNvPr id="4" name="Text Placeholder 3"/>
          <p:cNvSpPr>
            <a:spLocks noGrp="1"/>
          </p:cNvSpPr>
          <p:nvPr>
            <p:ph type="body" sz="half" idx="2"/>
          </p:nvPr>
        </p:nvSpPr>
        <p:spPr/>
        <p:txBody>
          <a:bodyPr/>
          <a:lstStyle/>
          <a:p>
            <a:pPr marL="342900" indent="-342900" eaLnBrk="1" hangingPunct="1">
              <a:buFont typeface="+mj-lt"/>
              <a:buAutoNum type="arabicPeriod"/>
              <a:defRPr/>
            </a:pPr>
            <a:r>
              <a:rPr lang="en-CA" dirty="0"/>
              <a:t>Do not run on the new grass.</a:t>
            </a:r>
          </a:p>
          <a:p>
            <a:pPr marL="342900" indent="-342900" eaLnBrk="1" hangingPunct="1">
              <a:buFont typeface="+mj-lt"/>
              <a:buAutoNum type="arabicPeriod"/>
              <a:defRPr/>
            </a:pPr>
            <a:r>
              <a:rPr lang="en-CA" dirty="0"/>
              <a:t>Do not put your feet on the new grass.</a:t>
            </a:r>
          </a:p>
          <a:p>
            <a:pPr marL="342900" indent="-342900" eaLnBrk="1" hangingPunct="1">
              <a:buFont typeface="+mj-lt"/>
              <a:buAutoNum type="arabicPeriod"/>
              <a:defRPr/>
            </a:pPr>
            <a:r>
              <a:rPr lang="en-CA" dirty="0"/>
              <a:t>Do nothing that will impair the growth of the new grass.</a:t>
            </a:r>
          </a:p>
          <a:p>
            <a:pPr marL="342900" indent="-342900" eaLnBrk="1" hangingPunct="1">
              <a:buFont typeface="+mj-lt"/>
              <a:buAutoNum type="arabicPeriod"/>
              <a:defRPr/>
            </a:pPr>
            <a:endParaRPr lang="en-CA" dirty="0"/>
          </a:p>
          <a:p>
            <a:pPr marL="342900" indent="-342900" eaLnBrk="1" hangingPunct="1">
              <a:buFont typeface="+mj-lt"/>
              <a:buAutoNum type="arabicPeriod"/>
              <a:defRPr/>
            </a:pPr>
            <a:endParaRPr lang="en-CA" dirty="0"/>
          </a:p>
          <a:p>
            <a:pPr marL="342900" indent="-342900" eaLnBrk="1" hangingPunct="1">
              <a:buFont typeface="+mj-lt"/>
              <a:buAutoNum type="arabicPeriod"/>
              <a:defRPr/>
            </a:pPr>
            <a:endParaRPr lang="en-CA" dirty="0"/>
          </a:p>
          <a:p>
            <a:pPr eaLnBrk="1" hangingPunct="1">
              <a:defRPr/>
            </a:pPr>
            <a:r>
              <a:rPr lang="en-CA" b="1" dirty="0"/>
              <a:t>Lesson to be learned:</a:t>
            </a:r>
          </a:p>
          <a:p>
            <a:pPr eaLnBrk="1" hangingPunct="1">
              <a:defRPr/>
            </a:pPr>
            <a:r>
              <a:rPr lang="en-CA" dirty="0"/>
              <a:t>If you are too specific, people will figure out a way around your language and will do what you don’t want them to do.</a:t>
            </a:r>
          </a:p>
        </p:txBody>
      </p:sp>
      <p:sp>
        <p:nvSpPr>
          <p:cNvPr id="5" name="Slide Number Placeholder 4"/>
          <p:cNvSpPr>
            <a:spLocks noGrp="1"/>
          </p:cNvSpPr>
          <p:nvPr>
            <p:ph type="sldNum" sz="quarter" idx="12"/>
          </p:nvPr>
        </p:nvSpPr>
        <p:spPr/>
        <p:txBody>
          <a:bodyPr/>
          <a:lstStyle/>
          <a:p>
            <a:pPr>
              <a:defRPr/>
            </a:pPr>
            <a:fld id="{0D594BB7-960F-402F-A03C-C147E5A09030}" type="slidenum">
              <a:rPr lang="en-CA" smtClean="0"/>
              <a:pPr>
                <a:defRPr/>
              </a:pPr>
              <a:t>7</a:t>
            </a:fld>
            <a:endParaRPr lang="en-CA"/>
          </a:p>
        </p:txBody>
      </p:sp>
      <p:pic>
        <p:nvPicPr>
          <p:cNvPr id="2048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5075" y="549275"/>
            <a:ext cx="993775"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pPr eaLnBrk="1" hangingPunct="1">
              <a:defRPr/>
            </a:pPr>
            <a:endParaRPr lang="en-CA" dirty="0"/>
          </a:p>
          <a:p>
            <a:pPr marL="342900" indent="-342900" eaLnBrk="1" hangingPunct="1">
              <a:buFont typeface="+mj-lt"/>
              <a:buAutoNum type="arabicPeriod"/>
              <a:defRPr/>
            </a:pPr>
            <a:r>
              <a:rPr lang="en-CA" sz="1800" dirty="0"/>
              <a:t>Do nothing that will impair the growth of the new grass.</a:t>
            </a:r>
          </a:p>
          <a:p>
            <a:pPr marL="342900" indent="-342900" eaLnBrk="1" hangingPunct="1">
              <a:buFont typeface="+mj-lt"/>
              <a:buAutoNum type="arabicPeriod"/>
              <a:defRPr/>
            </a:pPr>
            <a:r>
              <a:rPr lang="en-CA" sz="1800" dirty="0"/>
              <a:t>Do not put your feet on the new grass.</a:t>
            </a:r>
          </a:p>
          <a:p>
            <a:pPr marL="342900" indent="-342900" eaLnBrk="1" hangingPunct="1">
              <a:buFont typeface="+mj-lt"/>
              <a:buAutoNum type="arabicPeriod"/>
              <a:defRPr/>
            </a:pPr>
            <a:r>
              <a:rPr lang="en-CA" sz="1800" dirty="0"/>
              <a:t>Do not run on the new grass.</a:t>
            </a:r>
          </a:p>
        </p:txBody>
      </p:sp>
      <p:sp>
        <p:nvSpPr>
          <p:cNvPr id="21507" name="Title 1"/>
          <p:cNvSpPr>
            <a:spLocks noGrp="1"/>
          </p:cNvSpPr>
          <p:nvPr>
            <p:ph type="title"/>
          </p:nvPr>
        </p:nvSpPr>
        <p:spPr/>
        <p:txBody>
          <a:bodyPr/>
          <a:lstStyle/>
          <a:p>
            <a:pPr eaLnBrk="1" hangingPunct="1"/>
            <a:r>
              <a:rPr lang="en-CA"/>
              <a:t>Sets and Subsets</a:t>
            </a:r>
          </a:p>
        </p:txBody>
      </p:sp>
      <p:sp>
        <p:nvSpPr>
          <p:cNvPr id="5" name="Slide Number Placeholder 4"/>
          <p:cNvSpPr>
            <a:spLocks noGrp="1"/>
          </p:cNvSpPr>
          <p:nvPr>
            <p:ph type="sldNum" sz="quarter" idx="12"/>
          </p:nvPr>
        </p:nvSpPr>
        <p:spPr/>
        <p:txBody>
          <a:bodyPr/>
          <a:lstStyle/>
          <a:p>
            <a:pPr>
              <a:defRPr/>
            </a:pPr>
            <a:fld id="{2666CC16-C8D5-44D9-9B8E-FFE7DFB0A212}" type="slidenum">
              <a:rPr lang="en-CA" smtClean="0"/>
              <a:pPr>
                <a:defRPr/>
              </a:pPr>
              <a:t>8</a:t>
            </a:fld>
            <a:endParaRPr lang="en-CA"/>
          </a:p>
        </p:txBody>
      </p:sp>
      <p:sp>
        <p:nvSpPr>
          <p:cNvPr id="6" name="Oval 5"/>
          <p:cNvSpPr/>
          <p:nvPr/>
        </p:nvSpPr>
        <p:spPr>
          <a:xfrm>
            <a:off x="4067175" y="1341438"/>
            <a:ext cx="4105275" cy="3887787"/>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CA"/>
          </a:p>
        </p:txBody>
      </p:sp>
      <p:sp>
        <p:nvSpPr>
          <p:cNvPr id="7" name="Oval 6"/>
          <p:cNvSpPr/>
          <p:nvPr/>
        </p:nvSpPr>
        <p:spPr>
          <a:xfrm>
            <a:off x="5148263" y="2349500"/>
            <a:ext cx="2560637" cy="2595563"/>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CA"/>
          </a:p>
        </p:txBody>
      </p:sp>
      <p:sp>
        <p:nvSpPr>
          <p:cNvPr id="8" name="Oval 7"/>
          <p:cNvSpPr/>
          <p:nvPr/>
        </p:nvSpPr>
        <p:spPr>
          <a:xfrm>
            <a:off x="5651500" y="2924175"/>
            <a:ext cx="1920875" cy="1812925"/>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CA"/>
          </a:p>
        </p:txBody>
      </p:sp>
      <p:sp>
        <p:nvSpPr>
          <p:cNvPr id="21512" name="TextBox 9"/>
          <p:cNvSpPr txBox="1">
            <a:spLocks noChangeArrowheads="1"/>
          </p:cNvSpPr>
          <p:nvPr/>
        </p:nvSpPr>
        <p:spPr bwMode="auto">
          <a:xfrm>
            <a:off x="4643438" y="1797050"/>
            <a:ext cx="504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CA"/>
              <a:t>1</a:t>
            </a:r>
          </a:p>
        </p:txBody>
      </p:sp>
      <p:sp>
        <p:nvSpPr>
          <p:cNvPr id="21513" name="TextBox 10"/>
          <p:cNvSpPr txBox="1">
            <a:spLocks noChangeArrowheads="1"/>
          </p:cNvSpPr>
          <p:nvPr/>
        </p:nvSpPr>
        <p:spPr bwMode="auto">
          <a:xfrm>
            <a:off x="5567363" y="249078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CA"/>
              <a:t>2</a:t>
            </a:r>
          </a:p>
        </p:txBody>
      </p:sp>
      <p:sp>
        <p:nvSpPr>
          <p:cNvPr id="21514" name="TextBox 11"/>
          <p:cNvSpPr txBox="1">
            <a:spLocks noChangeArrowheads="1"/>
          </p:cNvSpPr>
          <p:nvPr/>
        </p:nvSpPr>
        <p:spPr bwMode="auto">
          <a:xfrm>
            <a:off x="5984875" y="2933700"/>
            <a:ext cx="504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CA"/>
              <a:t>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CA" sz="3600"/>
              <a:t>The Disclosure</a:t>
            </a:r>
          </a:p>
        </p:txBody>
      </p:sp>
      <p:sp>
        <p:nvSpPr>
          <p:cNvPr id="22531" name="Content Placeholder 7"/>
          <p:cNvSpPr>
            <a:spLocks noGrp="1"/>
          </p:cNvSpPr>
          <p:nvPr>
            <p:ph idx="1"/>
          </p:nvPr>
        </p:nvSpPr>
        <p:spPr/>
        <p:txBody>
          <a:bodyPr/>
          <a:lstStyle/>
          <a:p>
            <a:pPr eaLnBrk="1" hangingPunct="1"/>
            <a:endParaRPr lang="en-CA"/>
          </a:p>
        </p:txBody>
      </p:sp>
      <p:sp>
        <p:nvSpPr>
          <p:cNvPr id="22532" name="Text Placeholder 8"/>
          <p:cNvSpPr>
            <a:spLocks noGrp="1"/>
          </p:cNvSpPr>
          <p:nvPr>
            <p:ph type="body" sz="half" idx="2"/>
          </p:nvPr>
        </p:nvSpPr>
        <p:spPr/>
        <p:txBody>
          <a:bodyPr/>
          <a:lstStyle/>
          <a:p>
            <a:pPr marL="285750" indent="-285750" eaLnBrk="1" hangingPunct="1">
              <a:buFont typeface="Arial" charset="0"/>
              <a:buChar char="•"/>
            </a:pPr>
            <a:r>
              <a:rPr lang="en-CA" sz="2000"/>
              <a:t>What parts do I need?</a:t>
            </a:r>
          </a:p>
          <a:p>
            <a:pPr marL="285750" indent="-285750" eaLnBrk="1" hangingPunct="1">
              <a:buFont typeface="Arial" charset="0"/>
              <a:buChar char="•"/>
            </a:pPr>
            <a:r>
              <a:rPr lang="en-CA" sz="2000"/>
              <a:t>How do they fit together?</a:t>
            </a:r>
          </a:p>
          <a:p>
            <a:pPr marL="285750" indent="-285750" eaLnBrk="1" hangingPunct="1">
              <a:buFont typeface="Arial" charset="0"/>
              <a:buChar char="•"/>
            </a:pPr>
            <a:r>
              <a:rPr lang="en-CA" sz="2000"/>
              <a:t>How do I operate it?</a:t>
            </a:r>
          </a:p>
        </p:txBody>
      </p:sp>
      <p:sp>
        <p:nvSpPr>
          <p:cNvPr id="7" name="Slide Number Placeholder 6"/>
          <p:cNvSpPr>
            <a:spLocks noGrp="1"/>
          </p:cNvSpPr>
          <p:nvPr>
            <p:ph type="sldNum" sz="quarter" idx="12"/>
          </p:nvPr>
        </p:nvSpPr>
        <p:spPr/>
        <p:txBody>
          <a:bodyPr/>
          <a:lstStyle/>
          <a:p>
            <a:pPr>
              <a:defRPr/>
            </a:pPr>
            <a:fld id="{576CE04C-D502-4364-A2AD-688E6A3C960F}" type="slidenum">
              <a:rPr lang="en-CA" smtClean="0"/>
              <a:pPr>
                <a:defRPr/>
              </a:pPr>
              <a:t>9</a:t>
            </a:fld>
            <a:endParaRPr lang="en-CA"/>
          </a:p>
        </p:txBody>
      </p:sp>
      <p:pic>
        <p:nvPicPr>
          <p:cNvPr id="22534" name="Picture 2" descr="logoddsmno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75" y="188913"/>
            <a:ext cx="4281488" cy="5688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5"/>
          <p:cNvSpPr>
            <a:spLocks noGrp="1"/>
          </p:cNvSpPr>
          <p:nvPr>
            <p:ph type="title"/>
          </p:nvPr>
        </p:nvSpPr>
        <p:spPr/>
        <p:txBody>
          <a:bodyPr/>
          <a:lstStyle/>
          <a:p>
            <a:pPr eaLnBrk="1" hangingPunct="1"/>
            <a:r>
              <a:rPr lang="en-CA"/>
              <a:t>The Sailboard patent</a:t>
            </a:r>
          </a:p>
        </p:txBody>
      </p:sp>
      <p:sp>
        <p:nvSpPr>
          <p:cNvPr id="23555" name="Text Placeholder 8"/>
          <p:cNvSpPr>
            <a:spLocks noGrp="1"/>
          </p:cNvSpPr>
          <p:nvPr>
            <p:ph type="body" sz="half" idx="2"/>
          </p:nvPr>
        </p:nvSpPr>
        <p:spPr/>
        <p:txBody>
          <a:bodyPr/>
          <a:lstStyle/>
          <a:p>
            <a:pPr eaLnBrk="1" hangingPunct="1"/>
            <a:endParaRPr lang="en-CA"/>
          </a:p>
        </p:txBody>
      </p:sp>
      <p:sp>
        <p:nvSpPr>
          <p:cNvPr id="5" name="Slide Number Placeholder 4"/>
          <p:cNvSpPr>
            <a:spLocks noGrp="1"/>
          </p:cNvSpPr>
          <p:nvPr>
            <p:ph type="sldNum" sz="quarter" idx="12"/>
          </p:nvPr>
        </p:nvSpPr>
        <p:spPr/>
        <p:txBody>
          <a:bodyPr/>
          <a:lstStyle/>
          <a:p>
            <a:pPr>
              <a:defRPr/>
            </a:pPr>
            <a:fld id="{92ABB8A2-0EAA-4A63-BAC3-A8A3498D4CC0}" type="slidenum">
              <a:rPr lang="en-CA" smtClean="0"/>
              <a:pPr>
                <a:defRPr/>
              </a:pPr>
              <a:t>10</a:t>
            </a:fld>
            <a:endParaRPr lang="en-CA"/>
          </a:p>
        </p:txBody>
      </p:sp>
      <p:pic>
        <p:nvPicPr>
          <p:cNvPr id="23557" name="Picture 2" descr="wincover.jpg (215242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333375"/>
            <a:ext cx="3706813" cy="553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6"/>
          <p:cNvSpPr>
            <a:spLocks noGrp="1"/>
          </p:cNvSpPr>
          <p:nvPr>
            <p:ph type="title"/>
          </p:nvPr>
        </p:nvSpPr>
        <p:spPr/>
        <p:txBody>
          <a:bodyPr/>
          <a:lstStyle/>
          <a:p>
            <a:pPr eaLnBrk="1" hangingPunct="1"/>
            <a:r>
              <a:rPr lang="en-CA"/>
              <a:t>Setting the Stage – The Intro</a:t>
            </a:r>
          </a:p>
        </p:txBody>
      </p:sp>
      <p:sp>
        <p:nvSpPr>
          <p:cNvPr id="8" name="Content Placeholder 7"/>
          <p:cNvSpPr>
            <a:spLocks noGrp="1"/>
          </p:cNvSpPr>
          <p:nvPr>
            <p:ph idx="1"/>
          </p:nvPr>
        </p:nvSpPr>
        <p:spPr>
          <a:xfrm>
            <a:off x="457200" y="1600200"/>
            <a:ext cx="8229600" cy="4637088"/>
          </a:xfrm>
        </p:spPr>
        <p:txBody>
          <a:bodyPr>
            <a:normAutofit fontScale="25000" lnSpcReduction="20000"/>
          </a:bodyPr>
          <a:lstStyle/>
          <a:p>
            <a:pPr marL="0" indent="0" eaLnBrk="1" hangingPunct="1">
              <a:buFont typeface="Arial" charset="0"/>
              <a:buNone/>
              <a:defRPr/>
            </a:pPr>
            <a:r>
              <a:rPr lang="en-CA" dirty="0"/>
              <a:t>    </a:t>
            </a:r>
            <a:r>
              <a:rPr lang="en-US" sz="6400" dirty="0"/>
              <a:t>The field of art to which the invention pertains includes the field of ships, particularly sailboats and iceboats, and the field of land vehicle sail attachments.</a:t>
            </a:r>
          </a:p>
          <a:p>
            <a:pPr marL="0" indent="0" eaLnBrk="1" hangingPunct="1">
              <a:buFont typeface="Arial" charset="0"/>
              <a:buNone/>
              <a:defRPr/>
            </a:pPr>
            <a:endParaRPr lang="en-CA" sz="6400" dirty="0"/>
          </a:p>
          <a:p>
            <a:pPr marL="0" indent="0" eaLnBrk="1" hangingPunct="1">
              <a:buFont typeface="Arial" charset="0"/>
              <a:buNone/>
              <a:defRPr/>
            </a:pPr>
            <a:r>
              <a:rPr lang="en-US" sz="6400" dirty="0"/>
              <a:t>    Sail propulsion has been suggested as a motive means not only for boats and iceboats, but also for such watercraft as surfboards and land craft such as skateboards and sleds, i.e., generally any lightweight small craft. Typically, a sail is provided on a mast that is rigidly secured to the craft in a vertical position or else the sail and mast are entwined in a network of riggings and control mechanisms.</a:t>
            </a:r>
            <a:endParaRPr lang="en-CA" sz="6400" dirty="0"/>
          </a:p>
          <a:p>
            <a:pPr marL="0" indent="0" eaLnBrk="1" hangingPunct="1">
              <a:buFont typeface="Arial" charset="0"/>
              <a:buNone/>
              <a:defRPr/>
            </a:pPr>
            <a:r>
              <a:rPr lang="en-US" sz="6400" dirty="0"/>
              <a:t> </a:t>
            </a:r>
            <a:endParaRPr lang="en-CA" sz="6400" dirty="0"/>
          </a:p>
          <a:p>
            <a:pPr marL="0" indent="0" eaLnBrk="1" hangingPunct="1">
              <a:buFont typeface="Arial" charset="0"/>
              <a:buNone/>
              <a:defRPr/>
            </a:pPr>
            <a:r>
              <a:rPr lang="en-US" sz="6400" dirty="0"/>
              <a:t>    The general effect of providing a sail on a normally sail-free vehicle is to convert the vehicle into a water- or land-boat. Thus, by rigidly securing a sail to a surfboard, the feel of the surfboard and enjoyment as such is lost and the skill normally required to control it is no longer needed. Instead one obtains the speed and feel of a light sailboat and needs substantially only those skills appropriate to control a sailboat. The same "denaturing" occurs with other vehicles modified to bear a sail.</a:t>
            </a:r>
            <a:endParaRPr lang="en-CA" sz="6400" dirty="0"/>
          </a:p>
          <a:p>
            <a:pPr marL="0" indent="0" eaLnBrk="1" hangingPunct="1">
              <a:buFont typeface="Arial" charset="0"/>
              <a:buNone/>
              <a:defRPr/>
            </a:pPr>
            <a:r>
              <a:rPr lang="en-US" sz="6400" dirty="0"/>
              <a:t> </a:t>
            </a:r>
            <a:endParaRPr lang="en-CA" sz="6400" dirty="0"/>
          </a:p>
          <a:p>
            <a:pPr marL="0" indent="0" eaLnBrk="1" hangingPunct="1">
              <a:buFont typeface="Arial" charset="0"/>
              <a:buNone/>
              <a:defRPr/>
            </a:pPr>
            <a:r>
              <a:rPr lang="en-US" sz="6400" dirty="0"/>
              <a:t>    A further problem arises when a sail is fitted to a vehicle that does not have high roll stability in that sudden or excessive winds can overturn the vehicle.</a:t>
            </a:r>
            <a:endParaRPr lang="en-CA" sz="6400" dirty="0"/>
          </a:p>
          <a:p>
            <a:pPr marL="0" indent="0" eaLnBrk="1" hangingPunct="1">
              <a:buFont typeface="Arial" charset="0"/>
              <a:buNone/>
              <a:defRPr/>
            </a:pPr>
            <a:r>
              <a:rPr lang="en-US" sz="6400" dirty="0"/>
              <a:t> </a:t>
            </a:r>
            <a:endParaRPr lang="en-CA" sz="6400" dirty="0"/>
          </a:p>
          <a:p>
            <a:pPr marL="0" indent="0" eaLnBrk="1" hangingPunct="1">
              <a:buFont typeface="Arial" charset="0"/>
              <a:buNone/>
              <a:defRPr/>
            </a:pPr>
            <a:r>
              <a:rPr lang="en-US" sz="6400" dirty="0"/>
              <a:t>    A need therefore exists for safely providing wind-propulsion means for a vehicle not normally so equipped but which means preserves the original ride and control characteristics of the vehicle.</a:t>
            </a:r>
            <a:endParaRPr lang="en-CA" sz="6400" dirty="0"/>
          </a:p>
        </p:txBody>
      </p:sp>
      <p:sp>
        <p:nvSpPr>
          <p:cNvPr id="5" name="Slide Number Placeholder 4"/>
          <p:cNvSpPr>
            <a:spLocks noGrp="1"/>
          </p:cNvSpPr>
          <p:nvPr>
            <p:ph type="sldNum" sz="quarter" idx="12"/>
          </p:nvPr>
        </p:nvSpPr>
        <p:spPr/>
        <p:txBody>
          <a:bodyPr/>
          <a:lstStyle/>
          <a:p>
            <a:pPr>
              <a:defRPr/>
            </a:pPr>
            <a:fld id="{6E5C3BA6-5BE4-4954-883C-553C2EE83D6E}" type="slidenum">
              <a:rPr lang="en-CA" smtClean="0"/>
              <a:pPr>
                <a:defRPr/>
              </a:pPr>
              <a:t>11</a:t>
            </a:fld>
            <a:endParaRPr lang="en-C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t>The Consistory Clause</a:t>
            </a:r>
          </a:p>
        </p:txBody>
      </p:sp>
      <p:sp>
        <p:nvSpPr>
          <p:cNvPr id="25603" name="Content Placeholder 2"/>
          <p:cNvSpPr>
            <a:spLocks noGrp="1"/>
          </p:cNvSpPr>
          <p:nvPr>
            <p:ph idx="1"/>
          </p:nvPr>
        </p:nvSpPr>
        <p:spPr/>
        <p:txBody>
          <a:bodyPr/>
          <a:lstStyle/>
          <a:p>
            <a:pPr marL="0" indent="0" eaLnBrk="1" hangingPunct="1">
              <a:buFont typeface="Arial" charset="0"/>
              <a:buNone/>
            </a:pPr>
            <a:r>
              <a:rPr lang="en-US"/>
              <a:t>     </a:t>
            </a:r>
            <a:r>
              <a:rPr lang="en-US" sz="1600"/>
              <a:t>The present invention provides wind propulsion means for a vehicle that  adds new dimensions of wind responsiveness and speed and yet enhances the vehicle’s normal ride and control characteristics to greatly increase the enjoyment obtained therefrom. Wind-propelled apparatus is provided comprising vehicle body means adapted to support a user and wind-propulsion means pivotally associated with the body means and adapted to receive wind for motive power. The position of the propulsion means is controllable by the user and is substantially free from pivotal restraint in the absence of such control.</a:t>
            </a:r>
            <a:endParaRPr lang="en-CA" sz="1600"/>
          </a:p>
        </p:txBody>
      </p:sp>
      <p:sp>
        <p:nvSpPr>
          <p:cNvPr id="4" name="Slide Number Placeholder 3"/>
          <p:cNvSpPr>
            <a:spLocks noGrp="1"/>
          </p:cNvSpPr>
          <p:nvPr>
            <p:ph type="sldNum" sz="quarter" idx="12"/>
          </p:nvPr>
        </p:nvSpPr>
        <p:spPr/>
        <p:txBody>
          <a:bodyPr/>
          <a:lstStyle/>
          <a:p>
            <a:pPr>
              <a:defRPr/>
            </a:pPr>
            <a:fld id="{CA74049F-3097-4B25-AF0B-EB07285DDDD1}" type="slidenum">
              <a:rPr lang="en-CA" smtClean="0"/>
              <a:pPr>
                <a:defRPr/>
              </a:pPr>
              <a:t>12</a:t>
            </a:fld>
            <a:endParaRPr lang="en-C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CA"/>
              <a:t>General Statement of the Invention</a:t>
            </a:r>
          </a:p>
        </p:txBody>
      </p:sp>
      <p:sp>
        <p:nvSpPr>
          <p:cNvPr id="3" name="Content Placeholder 2"/>
          <p:cNvSpPr>
            <a:spLocks noGrp="1"/>
          </p:cNvSpPr>
          <p:nvPr>
            <p:ph idx="1"/>
          </p:nvPr>
        </p:nvSpPr>
        <p:spPr/>
        <p:txBody>
          <a:bodyPr>
            <a:normAutofit fontScale="40000" lnSpcReduction="20000"/>
          </a:bodyPr>
          <a:lstStyle/>
          <a:p>
            <a:pPr marL="0" indent="0" eaLnBrk="1" hangingPunct="1">
              <a:buFont typeface="Arial" charset="0"/>
              <a:buNone/>
              <a:defRPr/>
            </a:pPr>
            <a:r>
              <a:rPr lang="en-CA" dirty="0"/>
              <a:t>   </a:t>
            </a:r>
            <a:r>
              <a:rPr lang="en-CA" sz="3500" dirty="0"/>
              <a:t>In particular embodiments, the propulsion means is connected to the vehicle body by means of a universal joint, e.g. a joint having three axes of rotation, or other such joint to enable the propulsion means to be substantially free-floating in the absence of user control.</a:t>
            </a:r>
          </a:p>
          <a:p>
            <a:pPr marL="0" indent="0" eaLnBrk="1" hangingPunct="1">
              <a:buFont typeface="Arial" charset="0"/>
              <a:buNone/>
              <a:defRPr/>
            </a:pPr>
            <a:endParaRPr lang="en-CA" sz="3500" dirty="0"/>
          </a:p>
          <a:p>
            <a:pPr marL="0" indent="0" eaLnBrk="1" hangingPunct="1">
              <a:buFont typeface="Arial" charset="0"/>
              <a:buNone/>
              <a:defRPr/>
            </a:pPr>
            <a:r>
              <a:rPr lang="en-CA" sz="3500" dirty="0"/>
              <a:t>    The wind propulsion means can comprise a spar pivotally attached to the vehicle body and a sail on the spar. Means are provided to allow the user to grasp the sail on one or both sides thereof. Thus, a boom is provided laterally disposed on the spar to hold the sail taut and provide a hand-hold. In particular embodiments, a pair of booms is provided </a:t>
            </a:r>
            <a:r>
              <a:rPr lang="en-CA" sz="3500" dirty="0" err="1"/>
              <a:t>arcuately</a:t>
            </a:r>
            <a:r>
              <a:rPr lang="en-CA" sz="3500" dirty="0"/>
              <a:t> connected athwart the spar and securing the said </a:t>
            </a:r>
            <a:r>
              <a:rPr lang="en-CA" sz="3500" dirty="0" err="1"/>
              <a:t>therebetween</a:t>
            </a:r>
            <a:r>
              <a:rPr lang="en-CA" sz="3500" dirty="0"/>
              <a:t>.</a:t>
            </a:r>
          </a:p>
          <a:p>
            <a:pPr marL="0" indent="0" eaLnBrk="1" hangingPunct="1">
              <a:buFont typeface="Arial" charset="0"/>
              <a:buNone/>
              <a:defRPr/>
            </a:pPr>
            <a:endParaRPr lang="en-CA" sz="3500" dirty="0"/>
          </a:p>
          <a:p>
            <a:pPr marL="0" indent="0" eaLnBrk="1" hangingPunct="1">
              <a:buFont typeface="Arial" charset="0"/>
              <a:buNone/>
              <a:defRPr/>
            </a:pPr>
            <a:r>
              <a:rPr lang="en-CA" sz="3500" dirty="0"/>
              <a:t>    The invention can be used on watercraft, iceboats and land craft. It can be used on small yachts, runabouts, canoes, rowboats and other such craft, but is most advantageously used on small and lightweight vehicles such as surfboards, iceboats, skateboards and sleds. Leeboard means can be provided for a watercraft of low roll stability such as a surfboard. The term "leeboard" is means to include center boards and dagger-boards, as these terms are known to the sailing art, as well as other projections from the body of the craft, planar or otherwise extending into or onto the water for stabilization.</a:t>
            </a:r>
          </a:p>
          <a:p>
            <a:pPr marL="0" indent="0" eaLnBrk="1" hangingPunct="1">
              <a:buFont typeface="Arial" charset="0"/>
              <a:buNone/>
              <a:defRPr/>
            </a:pPr>
            <a:endParaRPr lang="en-CA" sz="3500" dirty="0"/>
          </a:p>
          <a:p>
            <a:pPr marL="0" indent="0" eaLnBrk="1" hangingPunct="1">
              <a:buFont typeface="Arial" charset="0"/>
              <a:buNone/>
              <a:defRPr/>
            </a:pPr>
            <a:r>
              <a:rPr lang="en-CA" sz="3500" dirty="0"/>
              <a:t>    The present invention allows essentially all of the steering and control to be accomplished through the sail; i.e. no rudder or other steering mechanism is needed, although such need not be excluded. One may accelerate, turn and tack merely by manipulating the sail. However, because the said is pivotally unrestrained, it must be held by the user with the user relying on his skill with the vehicle for balance. In the event of sudden or excessive winds, the user need only release the sail and it will immediately fall in any direction, freeing the vehicle from the propulsive force.</a:t>
            </a:r>
          </a:p>
        </p:txBody>
      </p:sp>
      <p:sp>
        <p:nvSpPr>
          <p:cNvPr id="4" name="Slide Number Placeholder 3"/>
          <p:cNvSpPr>
            <a:spLocks noGrp="1"/>
          </p:cNvSpPr>
          <p:nvPr>
            <p:ph type="sldNum" sz="quarter" idx="12"/>
          </p:nvPr>
        </p:nvSpPr>
        <p:spPr/>
        <p:txBody>
          <a:bodyPr/>
          <a:lstStyle/>
          <a:p>
            <a:pPr>
              <a:defRPr/>
            </a:pPr>
            <a:fld id="{0F0AECA2-F09F-47CA-A599-467DA15DA799}" type="slidenum">
              <a:rPr lang="en-CA" smtClean="0"/>
              <a:pPr>
                <a:defRPr/>
              </a:pPr>
              <a:t>13</a:t>
            </a:fld>
            <a:endParaRPr lang="en-C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CA"/>
              <a:t>Introducing …  the Diagrams</a:t>
            </a:r>
          </a:p>
        </p:txBody>
      </p:sp>
      <p:sp>
        <p:nvSpPr>
          <p:cNvPr id="3" name="Content Placeholder 2"/>
          <p:cNvSpPr>
            <a:spLocks noGrp="1"/>
          </p:cNvSpPr>
          <p:nvPr>
            <p:ph sz="half" idx="1"/>
          </p:nvPr>
        </p:nvSpPr>
        <p:spPr/>
        <p:txBody>
          <a:bodyPr>
            <a:normAutofit lnSpcReduction="10000"/>
          </a:bodyPr>
          <a:lstStyle/>
          <a:p>
            <a:pPr marL="0" indent="0" eaLnBrk="1" hangingPunct="1">
              <a:buFont typeface="Arial" charset="0"/>
              <a:buNone/>
              <a:defRPr/>
            </a:pPr>
            <a:r>
              <a:rPr lang="en-CA" sz="1600" dirty="0"/>
              <a:t>    FIGURE 1 is a perspective view of a wind-propelled apparatus according to an embodiment of this invention, obtained by modifying a surfboard with a sail, spar and boom therefor and leeboard;</a:t>
            </a:r>
          </a:p>
          <a:p>
            <a:pPr marL="0" indent="0" eaLnBrk="1" hangingPunct="1">
              <a:buFont typeface="Arial" charset="0"/>
              <a:buNone/>
              <a:defRPr/>
            </a:pPr>
            <a:endParaRPr lang="en-CA" sz="1600" dirty="0"/>
          </a:p>
          <a:p>
            <a:pPr marL="0" indent="0" eaLnBrk="1" hangingPunct="1">
              <a:buFont typeface="Arial" charset="0"/>
              <a:buNone/>
              <a:defRPr/>
            </a:pPr>
            <a:r>
              <a:rPr lang="en-CA" sz="1600" dirty="0"/>
              <a:t>    FIGURE 2 is a sectional view, on line 2-2 of FIGURE 1, of a universal joint used for pivotal motion of the sail;</a:t>
            </a:r>
          </a:p>
          <a:p>
            <a:pPr marL="0" indent="0" eaLnBrk="1" hangingPunct="1">
              <a:buFont typeface="Arial" charset="0"/>
              <a:buNone/>
              <a:defRPr/>
            </a:pPr>
            <a:endParaRPr lang="en-CA" sz="1600" dirty="0"/>
          </a:p>
          <a:p>
            <a:pPr marL="0" indent="0" eaLnBrk="1" hangingPunct="1">
              <a:buFont typeface="Arial" charset="0"/>
              <a:buNone/>
              <a:defRPr/>
            </a:pPr>
            <a:r>
              <a:rPr lang="en-CA" sz="1600" dirty="0"/>
              <a:t>    FIGURE 3 is a sectional view, on lines 3-3 of FIGURE 1, of the spar-side juncture between the booms; and</a:t>
            </a:r>
          </a:p>
          <a:p>
            <a:pPr marL="0" indent="0" eaLnBrk="1" hangingPunct="1">
              <a:buFont typeface="Arial" charset="0"/>
              <a:buNone/>
              <a:defRPr/>
            </a:pPr>
            <a:endParaRPr lang="en-CA" sz="1600" dirty="0"/>
          </a:p>
          <a:p>
            <a:pPr marL="0" indent="0" eaLnBrk="1" hangingPunct="1">
              <a:buFont typeface="Arial" charset="0"/>
              <a:buNone/>
              <a:defRPr/>
            </a:pPr>
            <a:r>
              <a:rPr lang="en-CA" sz="1600" dirty="0"/>
              <a:t>    FIGURE 4 is a sectional view, on line 4-4 of FIGURE 1, of the clew-side juncture between the booms.</a:t>
            </a:r>
          </a:p>
          <a:p>
            <a:pPr marL="0" indent="0" eaLnBrk="1" hangingPunct="1">
              <a:buFont typeface="Arial" charset="0"/>
              <a:buNone/>
              <a:defRPr/>
            </a:pPr>
            <a:endParaRPr lang="en-CA" dirty="0"/>
          </a:p>
        </p:txBody>
      </p:sp>
      <p:sp>
        <p:nvSpPr>
          <p:cNvPr id="4" name="Slide Number Placeholder 3"/>
          <p:cNvSpPr>
            <a:spLocks noGrp="1"/>
          </p:cNvSpPr>
          <p:nvPr>
            <p:ph type="sldNum" sz="quarter" idx="12"/>
          </p:nvPr>
        </p:nvSpPr>
        <p:spPr/>
        <p:txBody>
          <a:bodyPr/>
          <a:lstStyle/>
          <a:p>
            <a:pPr>
              <a:defRPr/>
            </a:pPr>
            <a:fld id="{05C56F0B-93B5-4468-8872-9F9E983B67C2}" type="slidenum">
              <a:rPr lang="en-CA" smtClean="0"/>
              <a:pPr>
                <a:defRPr/>
              </a:pPr>
              <a:t>14</a:t>
            </a:fld>
            <a:endParaRPr lang="en-CA"/>
          </a:p>
        </p:txBody>
      </p:sp>
      <p:pic>
        <p:nvPicPr>
          <p:cNvPr id="27653" name="Picture 2" descr="windraw.gif (53154 byte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41900" y="1600200"/>
            <a:ext cx="3251200" cy="4525963"/>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CA"/>
              <a:t>How to make it</a:t>
            </a:r>
          </a:p>
        </p:txBody>
      </p:sp>
      <p:sp>
        <p:nvSpPr>
          <p:cNvPr id="28675" name="Content Placeholder 2"/>
          <p:cNvSpPr>
            <a:spLocks noGrp="1"/>
          </p:cNvSpPr>
          <p:nvPr>
            <p:ph idx="1"/>
          </p:nvPr>
        </p:nvSpPr>
        <p:spPr/>
        <p:txBody>
          <a:bodyPr/>
          <a:lstStyle/>
          <a:p>
            <a:pPr marL="0" indent="0" eaLnBrk="1" hangingPunct="1">
              <a:buFont typeface="Arial" charset="0"/>
              <a:buNone/>
            </a:pPr>
            <a:r>
              <a:rPr lang="en-CA" sz="2500"/>
              <a:t>    </a:t>
            </a:r>
            <a:r>
              <a:rPr lang="en-CA" sz="1600"/>
              <a:t>Referring to FIGURE 1, a wind-propelled apparatus is shown, including a surfboard 10, spar 12, triangular sail 14 and booms 16 and 18. The surfboard 10 has a dagger-board 20, as leeboard, inserted through an opening 22 provided in the body of the surfboard 10 and projecting obliquely from the bottom 24 thereof. A top portion of the dagger-board 20 extends somewhat beyond the top surface 28 of the surfboard 10 to provide a platform 29 for pivotal attachment of the spar 12 as will be more fully described below.</a:t>
            </a:r>
          </a:p>
          <a:p>
            <a:pPr marL="0" indent="0" eaLnBrk="1" hangingPunct="1">
              <a:buFont typeface="Arial" charset="0"/>
              <a:buNone/>
            </a:pPr>
            <a:endParaRPr lang="en-CA" sz="1600"/>
          </a:p>
          <a:p>
            <a:pPr marL="0" indent="0" eaLnBrk="1" hangingPunct="1">
              <a:buFont typeface="Arial" charset="0"/>
              <a:buNone/>
            </a:pPr>
            <a:r>
              <a:rPr lang="en-CA" sz="1600"/>
              <a:t>    The spar 12 is a stout, rounded, elongated fiberglass shaft which, in this case, is hollow for lightness but may be of solid wood or metal, and has a cylindrical wood base 27 wedged through its lower end. The spar 12 serves as a pivotal mast for the sail 14 and is inserted within a hem 30 tapering along a long edge 31 of the sail 14 toward the top thereof. The bottom of the sail 14 is secured to the spar 12 by a rope 32 threaded through an eyelet 34 in a lower edge of the sail 14 adjacent to the spar 12.</a:t>
            </a:r>
          </a:p>
          <a:p>
            <a:pPr marL="0" indent="0" eaLnBrk="1" hangingPunct="1">
              <a:buFont typeface="Arial" charset="0"/>
              <a:buNone/>
            </a:pPr>
            <a:endParaRPr lang="en-CA" sz="2500"/>
          </a:p>
          <a:p>
            <a:pPr marL="0" indent="0" eaLnBrk="1" hangingPunct="1">
              <a:buFont typeface="Arial" charset="0"/>
              <a:buNone/>
            </a:pPr>
            <a:r>
              <a:rPr lang="en-CA" sz="2500"/>
              <a:t>    </a:t>
            </a:r>
            <a:endParaRPr lang="en-CA"/>
          </a:p>
        </p:txBody>
      </p:sp>
      <p:sp>
        <p:nvSpPr>
          <p:cNvPr id="4" name="Slide Number Placeholder 3"/>
          <p:cNvSpPr>
            <a:spLocks noGrp="1"/>
          </p:cNvSpPr>
          <p:nvPr>
            <p:ph type="sldNum" sz="quarter" idx="12"/>
          </p:nvPr>
        </p:nvSpPr>
        <p:spPr/>
        <p:txBody>
          <a:bodyPr/>
          <a:lstStyle/>
          <a:p>
            <a:pPr>
              <a:defRPr/>
            </a:pPr>
            <a:fld id="{1333466F-D3C5-4E2C-AF4F-D9C501EFFA59}" type="slidenum">
              <a:rPr lang="en-CA" smtClean="0"/>
              <a:pPr>
                <a:defRPr/>
              </a:pPr>
              <a:t>15</a:t>
            </a:fld>
            <a:endParaRPr lang="en-C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CA"/>
              <a:t>How to make it, cont’d</a:t>
            </a:r>
          </a:p>
        </p:txBody>
      </p:sp>
      <p:sp>
        <p:nvSpPr>
          <p:cNvPr id="3" name="Content Placeholder 2"/>
          <p:cNvSpPr>
            <a:spLocks noGrp="1"/>
          </p:cNvSpPr>
          <p:nvPr>
            <p:ph idx="1"/>
          </p:nvPr>
        </p:nvSpPr>
        <p:spPr>
          <a:xfrm>
            <a:off x="457200" y="1600200"/>
            <a:ext cx="8229600" cy="4708525"/>
          </a:xfrm>
        </p:spPr>
        <p:txBody>
          <a:bodyPr>
            <a:normAutofit fontScale="25000" lnSpcReduction="20000"/>
          </a:bodyPr>
          <a:lstStyle/>
          <a:p>
            <a:pPr marL="0" indent="0" eaLnBrk="1" hangingPunct="1">
              <a:buFont typeface="Arial" charset="0"/>
              <a:buNone/>
              <a:defRPr/>
            </a:pPr>
            <a:r>
              <a:rPr lang="en-CA" sz="6400" dirty="0"/>
              <a:t>    Referring to FIGURE 2, the spar 12 is connected to the dagger-board platform 29 by means of a three-axis universal joint 36. The joint 36 is made completely of stainless steel and is attached to the spar by means of brace plates 38 and 40 held on opposite sides of the spar base 27 by wood screws 37. The brace plates 38 and 40 have extended portions 42 and 44, respectively, somewhat below the spar base 27 and disposed on opposite sides of a short section of stainless steel tubing 46. A one-quarter inch diameter headed pin 48 extends through holes 50 and 52 in the brace plate extensions 42 and 44 and is </a:t>
            </a:r>
            <a:r>
              <a:rPr lang="en-CA" sz="6400" dirty="0" err="1"/>
              <a:t>rotatably</a:t>
            </a:r>
            <a:r>
              <a:rPr lang="en-CA" sz="6400" dirty="0"/>
              <a:t> secured by a cotter pin 54 inserted through a </a:t>
            </a:r>
            <a:r>
              <a:rPr lang="en-CA" sz="6400" dirty="0" err="1"/>
              <a:t>cotterway</a:t>
            </a:r>
            <a:r>
              <a:rPr lang="en-CA" sz="6400" dirty="0"/>
              <a:t> 56 in the headed pin 48.</a:t>
            </a:r>
          </a:p>
          <a:p>
            <a:pPr marL="0" indent="0" eaLnBrk="1" hangingPunct="1">
              <a:buFont typeface="Arial" charset="0"/>
              <a:buNone/>
              <a:defRPr/>
            </a:pPr>
            <a:endParaRPr lang="en-CA" sz="6400" dirty="0"/>
          </a:p>
          <a:p>
            <a:pPr marL="0" indent="0" eaLnBrk="1" hangingPunct="1">
              <a:buFont typeface="Arial" charset="0"/>
              <a:buNone/>
              <a:defRPr/>
            </a:pPr>
            <a:r>
              <a:rPr lang="en-CA" sz="6400" dirty="0"/>
              <a:t>    A U-shaped clevis 58 of stainless steel sheeting is disposed on the tubing 46 so that its sides 60 (only one of which is shown) lie below and transverse to the brace plate extensions 42 and 44. A ¼-inch diameter headed pin 62 (shown in cross-section in FIGURE 2) extends through holes 64 in the clevis sides and in the tubing 46 and is </a:t>
            </a:r>
            <a:r>
              <a:rPr lang="en-CA" sz="6400" dirty="0" err="1"/>
              <a:t>rotatably</a:t>
            </a:r>
            <a:r>
              <a:rPr lang="en-CA" sz="6400" dirty="0"/>
              <a:t> secured by a cotter pin (not shown) through a </a:t>
            </a:r>
            <a:r>
              <a:rPr lang="en-CA" sz="6400" dirty="0" err="1"/>
              <a:t>cotterway</a:t>
            </a:r>
            <a:r>
              <a:rPr lang="en-CA" sz="6400" dirty="0"/>
              <a:t> in the headed pin 62.</a:t>
            </a:r>
          </a:p>
          <a:p>
            <a:pPr marL="0" indent="0" eaLnBrk="1" hangingPunct="1">
              <a:buFont typeface="Arial" charset="0"/>
              <a:buNone/>
              <a:defRPr/>
            </a:pPr>
            <a:endParaRPr lang="en-CA" sz="6400" dirty="0"/>
          </a:p>
          <a:p>
            <a:pPr marL="0" indent="0" eaLnBrk="1" hangingPunct="1">
              <a:buFont typeface="Arial" charset="0"/>
              <a:buNone/>
              <a:defRPr/>
            </a:pPr>
            <a:r>
              <a:rPr lang="en-CA" sz="6400" dirty="0"/>
              <a:t>    A three-inch long, ¼-inch diameter round head machine screw 68 </a:t>
            </a:r>
            <a:r>
              <a:rPr lang="en-CA" sz="6400" dirty="0" err="1"/>
              <a:t>rotatably</a:t>
            </a:r>
            <a:r>
              <a:rPr lang="en-CA" sz="6400" dirty="0"/>
              <a:t> secures the clevis 58 to the dagger-board 20 by extending through a hole 70 in the base 71 of the clevis 58 and from there through a washer 72 and underlying nut 74 and locknut 76 set in a mortise 78 in the dagger-board platform 29. The machine screw 68 holds the base of the clevis 58 with sufficient play to allow sliding rotation of the clevis 58 against the washer 72.</a:t>
            </a:r>
          </a:p>
          <a:p>
            <a:pPr marL="0" indent="0" eaLnBrk="1" hangingPunct="1">
              <a:buFont typeface="Arial" charset="0"/>
              <a:buNone/>
              <a:defRPr/>
            </a:pPr>
            <a:endParaRPr lang="en-CA" sz="5600" dirty="0"/>
          </a:p>
          <a:p>
            <a:pPr marL="0" indent="0" eaLnBrk="1" hangingPunct="1">
              <a:buFont typeface="Arial" charset="0"/>
              <a:buNone/>
              <a:defRPr/>
            </a:pPr>
            <a:r>
              <a:rPr lang="en-CA" sz="5600" dirty="0"/>
              <a:t>    </a:t>
            </a:r>
            <a:endParaRPr lang="en-CA" dirty="0"/>
          </a:p>
        </p:txBody>
      </p:sp>
      <p:sp>
        <p:nvSpPr>
          <p:cNvPr id="4" name="Slide Number Placeholder 3"/>
          <p:cNvSpPr>
            <a:spLocks noGrp="1"/>
          </p:cNvSpPr>
          <p:nvPr>
            <p:ph type="sldNum" sz="quarter" idx="12"/>
          </p:nvPr>
        </p:nvSpPr>
        <p:spPr/>
        <p:txBody>
          <a:bodyPr/>
          <a:lstStyle/>
          <a:p>
            <a:pPr>
              <a:defRPr/>
            </a:pPr>
            <a:fld id="{2228D270-ADE3-4147-B7BA-C4A251BDEF18}" type="slidenum">
              <a:rPr lang="en-CA" smtClean="0"/>
              <a:pPr>
                <a:defRPr/>
              </a:pPr>
              <a:t>16</a:t>
            </a:fld>
            <a:endParaRPr lang="en-C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CA"/>
              <a:t>How to make it, cont’d</a:t>
            </a:r>
          </a:p>
        </p:txBody>
      </p:sp>
      <p:sp>
        <p:nvSpPr>
          <p:cNvPr id="30723" name="Content Placeholder 2"/>
          <p:cNvSpPr>
            <a:spLocks noGrp="1"/>
          </p:cNvSpPr>
          <p:nvPr>
            <p:ph idx="1"/>
          </p:nvPr>
        </p:nvSpPr>
        <p:spPr/>
        <p:txBody>
          <a:bodyPr/>
          <a:lstStyle/>
          <a:p>
            <a:pPr marL="0" indent="0" eaLnBrk="1" hangingPunct="1">
              <a:buFont typeface="Arial" charset="0"/>
              <a:buNone/>
            </a:pPr>
            <a:r>
              <a:rPr lang="en-CA" sz="1600"/>
              <a:t>     Referring to FIGURES 1 and 3, a pair of curved, laminated wood booms 16 and 18 are provided about four feet from the surface 28 of the surfboard 10 and are arcuately connected at both their ends. At the spar-end, the booms are connected together and to the spar 12 by a loop of one-inch wide webbed tape 80 encircling the spar 12 through a crescent shaped opening 82 in the said hem 30. The tape loop 80 has brass rings 84 at its ends held in place by stitches 86 through the looped tape and which secure the tape 80 to the booms 16 and 18 by engagement with brass hook fittings 88 secured to the booms 16 and by wood screws 90.</a:t>
            </a:r>
          </a:p>
          <a:p>
            <a:pPr marL="0" indent="0" eaLnBrk="1" hangingPunct="1">
              <a:buFont typeface="Arial" charset="0"/>
              <a:buNone/>
            </a:pPr>
            <a:endParaRPr lang="en-CA" sz="1600"/>
          </a:p>
          <a:p>
            <a:pPr marL="0" indent="0" eaLnBrk="1" hangingPunct="1">
              <a:buFont typeface="Arial" charset="0"/>
              <a:buNone/>
            </a:pPr>
            <a:r>
              <a:rPr lang="en-CA" sz="1600"/>
              <a:t>     Referring to FIGURES 1 and 4, the booms 16 and 18 are provided at their clew ends with outhaul openings 92 and 94, respectively, and jamb cleats 96 and 98, respectively, which are secured to the booms 16 and 18 by screws 99. An outhaul 100 is threaded from the jamb cleat 98 of one boom 18 through the outhaul opening 94 in that boom 18, through a reinforced opening 102 in the sail slew 104, through the outhaul opening 92 in the second boom 16, looped through both outhaul openings 94 and 92 and from there to a second jamb cleat 96 on the other boom 16. The outhaul 100 is then pulled taut and secured by the second jamb cleat 96 to hold the sail 14 between the booms 16 and 18.</a:t>
            </a:r>
          </a:p>
        </p:txBody>
      </p:sp>
      <p:sp>
        <p:nvSpPr>
          <p:cNvPr id="4" name="Slide Number Placeholder 3"/>
          <p:cNvSpPr>
            <a:spLocks noGrp="1"/>
          </p:cNvSpPr>
          <p:nvPr>
            <p:ph type="sldNum" sz="quarter" idx="12"/>
          </p:nvPr>
        </p:nvSpPr>
        <p:spPr/>
        <p:txBody>
          <a:bodyPr/>
          <a:lstStyle/>
          <a:p>
            <a:pPr>
              <a:defRPr/>
            </a:pPr>
            <a:fld id="{9003899C-23FD-41B8-8A40-CCD91A1D8798}" type="slidenum">
              <a:rPr lang="en-CA" smtClean="0"/>
              <a:pPr>
                <a:defRPr/>
              </a:pPr>
              <a:t>17</a:t>
            </a:fld>
            <a:endParaRPr lang="en-C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CA"/>
              <a:t>How to use it</a:t>
            </a:r>
          </a:p>
        </p:txBody>
      </p:sp>
      <p:sp>
        <p:nvSpPr>
          <p:cNvPr id="3" name="Content Placeholder 2"/>
          <p:cNvSpPr>
            <a:spLocks noGrp="1"/>
          </p:cNvSpPr>
          <p:nvPr>
            <p:ph idx="1"/>
          </p:nvPr>
        </p:nvSpPr>
        <p:spPr/>
        <p:txBody>
          <a:bodyPr>
            <a:normAutofit fontScale="55000" lnSpcReduction="20000"/>
          </a:bodyPr>
          <a:lstStyle/>
          <a:p>
            <a:pPr marL="0" indent="0" eaLnBrk="1" hangingPunct="1">
              <a:buFont typeface="Arial" charset="0"/>
              <a:buNone/>
              <a:defRPr/>
            </a:pPr>
            <a:r>
              <a:rPr lang="en-CA" dirty="0"/>
              <a:t>    In operation, the user stands on the top 28 of the surfboard 10 behind the point where the spar 12 is attached by the universal joint 36 and grips one or the other of the booms 16 and 18. If he were going before the wind and wished to make a turn, he would tilt the sail 14 forward, thus applying the force of the wind to the nose of the surfboard 10 and causing the board 10 to turn to the left or right depending on which side of the sail 14 was windward. On the other hand, if he wanted to come about into the wind for the purpose to tacking, he would pull the sail 14 backwardly to apply the force of the wind to the rear of the board 10, causing the rear of the board 10 to move so as to come into the wind. As he is into the wind, he may complete the tack by merely walking in front of the sail 14, grasping the boom on the other side and setting the sail 14 so that the wind captures it and the board 10 is then on its new course. The sail may be maneuvered forward and backward for speed control.</a:t>
            </a:r>
          </a:p>
          <a:p>
            <a:pPr marL="0" indent="0" eaLnBrk="1" hangingPunct="1">
              <a:buFont typeface="Arial" charset="0"/>
              <a:buNone/>
              <a:defRPr/>
            </a:pPr>
            <a:endParaRPr lang="en-CA" dirty="0"/>
          </a:p>
          <a:p>
            <a:pPr marL="0" indent="0" eaLnBrk="1" hangingPunct="1">
              <a:buFont typeface="Arial" charset="0"/>
              <a:buNone/>
              <a:defRPr/>
            </a:pPr>
            <a:r>
              <a:rPr lang="en-CA" dirty="0"/>
              <a:t>    In the event that a sudden surge of wind threatens to capsize the surfboard 10, the user may merely release the sail 14 and it will fall free into the water, completely removing the danger. The sail 14 is provided at its spar 12 end with a rope 106 so that the user can readily pull the sail 14 back into sailing position.</a:t>
            </a:r>
          </a:p>
        </p:txBody>
      </p:sp>
      <p:sp>
        <p:nvSpPr>
          <p:cNvPr id="4" name="Slide Number Placeholder 3"/>
          <p:cNvSpPr>
            <a:spLocks noGrp="1"/>
          </p:cNvSpPr>
          <p:nvPr>
            <p:ph type="sldNum" sz="quarter" idx="12"/>
          </p:nvPr>
        </p:nvSpPr>
        <p:spPr/>
        <p:txBody>
          <a:bodyPr/>
          <a:lstStyle/>
          <a:p>
            <a:pPr>
              <a:defRPr/>
            </a:pPr>
            <a:fld id="{12D3771B-2DB1-4CB6-AAAC-3C041AA91CFF}" type="slidenum">
              <a:rPr lang="en-CA" smtClean="0"/>
              <a:pPr>
                <a:defRPr/>
              </a:pPr>
              <a:t>18</a:t>
            </a:fld>
            <a:endParaRPr lang="en-C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CA"/>
              <a:t>Concluding Lines</a:t>
            </a:r>
          </a:p>
        </p:txBody>
      </p:sp>
      <p:sp>
        <p:nvSpPr>
          <p:cNvPr id="32771" name="Content Placeholder 2"/>
          <p:cNvSpPr>
            <a:spLocks noGrp="1"/>
          </p:cNvSpPr>
          <p:nvPr>
            <p:ph idx="1"/>
          </p:nvPr>
        </p:nvSpPr>
        <p:spPr/>
        <p:txBody>
          <a:bodyPr/>
          <a:lstStyle/>
          <a:p>
            <a:pPr marL="0" indent="0" eaLnBrk="1" hangingPunct="1">
              <a:buFont typeface="Arial" charset="0"/>
              <a:buNone/>
            </a:pPr>
            <a:r>
              <a:rPr lang="en-CA"/>
              <a:t>   </a:t>
            </a:r>
            <a:r>
              <a:rPr lang="en-CA" sz="1600"/>
              <a:t>It will be understood that modifications and variations may be effected to adapt the foregoing apparatus for the expediencies of particular applications without departing from the scope of the novel concepts of this invention.</a:t>
            </a:r>
          </a:p>
        </p:txBody>
      </p:sp>
      <p:sp>
        <p:nvSpPr>
          <p:cNvPr id="4" name="Slide Number Placeholder 3"/>
          <p:cNvSpPr>
            <a:spLocks noGrp="1"/>
          </p:cNvSpPr>
          <p:nvPr>
            <p:ph type="sldNum" sz="quarter" idx="12"/>
          </p:nvPr>
        </p:nvSpPr>
        <p:spPr/>
        <p:txBody>
          <a:bodyPr/>
          <a:lstStyle/>
          <a:p>
            <a:pPr>
              <a:defRPr/>
            </a:pPr>
            <a:fld id="{53EB269F-4F5A-415F-99DD-356D3D0DEFF2}" type="slidenum">
              <a:rPr lang="en-CA" smtClean="0"/>
              <a:pPr>
                <a:defRPr/>
              </a:pPr>
              <a:t>19</a:t>
            </a:fld>
            <a:endParaRPr lang="en-CA"/>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CA"/>
              <a:t>The Claims</a:t>
            </a:r>
          </a:p>
        </p:txBody>
      </p:sp>
      <p:sp>
        <p:nvSpPr>
          <p:cNvPr id="3" name="Content Placeholder 2"/>
          <p:cNvSpPr>
            <a:spLocks noGrp="1"/>
          </p:cNvSpPr>
          <p:nvPr>
            <p:ph idx="1"/>
          </p:nvPr>
        </p:nvSpPr>
        <p:spPr/>
        <p:txBody>
          <a:bodyPr>
            <a:normAutofit fontScale="47500" lnSpcReduction="20000"/>
          </a:bodyPr>
          <a:lstStyle/>
          <a:p>
            <a:pPr marL="0" indent="0" eaLnBrk="1" hangingPunct="1">
              <a:buFont typeface="Arial" charset="0"/>
              <a:buNone/>
              <a:defRPr/>
            </a:pPr>
            <a:r>
              <a:rPr lang="en-CA" sz="3400" dirty="0"/>
              <a:t>The embodiments of the invention in which an exclusive property or privilege is claimed are defined as follows:</a:t>
            </a:r>
          </a:p>
          <a:p>
            <a:pPr marL="0" indent="0" eaLnBrk="1" hangingPunct="1">
              <a:buFont typeface="Arial" charset="0"/>
              <a:buNone/>
              <a:defRPr/>
            </a:pPr>
            <a:endParaRPr lang="en-CA" sz="3400" dirty="0"/>
          </a:p>
          <a:p>
            <a:pPr marL="0" indent="0" eaLnBrk="1" hangingPunct="1">
              <a:buFont typeface="Arial" charset="0"/>
              <a:buNone/>
              <a:defRPr/>
            </a:pPr>
            <a:r>
              <a:rPr lang="en-CA" sz="3400" dirty="0"/>
              <a:t>1.        Wind-propelled apparatus comprising body means adapted to support a user and wind-propulsion means pivotally associated with said body means and adapted to receive wind for motive power for said apparatus, said propulsion means comprising a mast, a joint for mounting said mast on said body means, a sail and means for extending said sail laterally from said mast, the position of said propulsion means being controllable by said user, said propulsion means being substantially free from pivotal restraint in the absence of said user, said joint having a plurality of axes of rotation whereby said sail free falls along any of a plurality of vertical planes upon release by said user.</a:t>
            </a:r>
          </a:p>
          <a:p>
            <a:pPr marL="0" indent="0" eaLnBrk="1" hangingPunct="1">
              <a:buFont typeface="Arial" charset="0"/>
              <a:buNone/>
              <a:defRPr/>
            </a:pPr>
            <a:endParaRPr lang="en-CA" sz="3400" dirty="0"/>
          </a:p>
          <a:p>
            <a:pPr marL="0" indent="0" eaLnBrk="1" hangingPunct="1">
              <a:buFont typeface="Arial" charset="0"/>
              <a:buNone/>
              <a:defRPr/>
            </a:pPr>
            <a:r>
              <a:rPr lang="en-CA" sz="3400" dirty="0"/>
              <a:t>2.        The apparatus of Claim 1 wherein said propulsion means is adapted to be hand-held by said user but is otherwise substantially free from pivotal restraint.</a:t>
            </a:r>
          </a:p>
          <a:p>
            <a:pPr marL="0" indent="0" eaLnBrk="1" hangingPunct="1">
              <a:buFont typeface="Arial" charset="0"/>
              <a:buNone/>
              <a:defRPr/>
            </a:pPr>
            <a:endParaRPr lang="en-CA" sz="3400" dirty="0"/>
          </a:p>
          <a:p>
            <a:pPr marL="0" indent="0" eaLnBrk="1" hangingPunct="1">
              <a:buFont typeface="Arial" charset="0"/>
              <a:buNone/>
              <a:defRPr/>
            </a:pPr>
            <a:r>
              <a:rPr lang="en-CA" sz="3400" dirty="0"/>
              <a:t>3.        The apparatus of Claim 1 including means for said user to hold said sail.</a:t>
            </a:r>
          </a:p>
          <a:p>
            <a:pPr marL="0" indent="0" eaLnBrk="1" hangingPunct="1">
              <a:buFont typeface="Arial" charset="0"/>
              <a:buNone/>
              <a:defRPr/>
            </a:pPr>
            <a:endParaRPr lang="en-CA" sz="3400" dirty="0"/>
          </a:p>
          <a:p>
            <a:pPr marL="0" indent="0" eaLnBrk="1" hangingPunct="1">
              <a:buFont typeface="Arial" charset="0"/>
              <a:buNone/>
              <a:defRPr/>
            </a:pPr>
            <a:r>
              <a:rPr lang="en-CA" sz="3400" dirty="0"/>
              <a:t>4.        The apparatus of Claim 1 wherein said sail extending means comprises a boom laterally disposed of said mast to hold said sail taut and adapted to provide a hand-hold for said user.</a:t>
            </a:r>
          </a:p>
          <a:p>
            <a:pPr marL="0" indent="0" eaLnBrk="1" hangingPunct="1">
              <a:buFont typeface="Arial" charset="0"/>
              <a:buNone/>
              <a:defRPr/>
            </a:pPr>
            <a:endParaRPr lang="en-CA" sz="3400" dirty="0"/>
          </a:p>
          <a:p>
            <a:pPr marL="0" indent="0" eaLnBrk="1" hangingPunct="1">
              <a:buFont typeface="Arial" charset="0"/>
              <a:buNone/>
              <a:defRPr/>
            </a:pPr>
            <a:endParaRPr lang="en-CA" dirty="0"/>
          </a:p>
          <a:p>
            <a:pPr marL="0" indent="0" eaLnBrk="1" hangingPunct="1">
              <a:buFont typeface="Arial" charset="0"/>
              <a:buNone/>
              <a:defRPr/>
            </a:pPr>
            <a:endParaRPr lang="en-CA" dirty="0"/>
          </a:p>
        </p:txBody>
      </p:sp>
      <p:sp>
        <p:nvSpPr>
          <p:cNvPr id="4" name="Slide Number Placeholder 3"/>
          <p:cNvSpPr>
            <a:spLocks noGrp="1"/>
          </p:cNvSpPr>
          <p:nvPr>
            <p:ph type="sldNum" sz="quarter" idx="12"/>
          </p:nvPr>
        </p:nvSpPr>
        <p:spPr/>
        <p:txBody>
          <a:bodyPr/>
          <a:lstStyle/>
          <a:p>
            <a:pPr>
              <a:defRPr/>
            </a:pPr>
            <a:fld id="{8A9DF0F4-1965-4645-A3E2-92D08C10AA50}" type="slidenum">
              <a:rPr lang="en-CA" smtClean="0"/>
              <a:pPr>
                <a:defRPr/>
              </a:pPr>
              <a:t>20</a:t>
            </a:fld>
            <a:endParaRPr lang="en-C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CA"/>
              <a:t>The Claims, cont’d</a:t>
            </a:r>
          </a:p>
        </p:txBody>
      </p:sp>
      <p:sp>
        <p:nvSpPr>
          <p:cNvPr id="3" name="Content Placeholder 2"/>
          <p:cNvSpPr>
            <a:spLocks noGrp="1"/>
          </p:cNvSpPr>
          <p:nvPr>
            <p:ph idx="1"/>
          </p:nvPr>
        </p:nvSpPr>
        <p:spPr/>
        <p:txBody>
          <a:bodyPr/>
          <a:lstStyle/>
          <a:p>
            <a:pPr eaLnBrk="1" hangingPunct="1">
              <a:buFont typeface="+mj-lt"/>
              <a:buAutoNum type="arabicPeriod" startAt="5"/>
              <a:defRPr/>
            </a:pPr>
            <a:r>
              <a:rPr lang="en-CA" sz="1600" dirty="0"/>
              <a:t>The apparatus of Claim 1 including means adapted to enable said user to grasp either side of said sail.</a:t>
            </a:r>
          </a:p>
          <a:p>
            <a:pPr marL="0" indent="0" eaLnBrk="1" hangingPunct="1">
              <a:buFont typeface="Arial" charset="0"/>
              <a:buNone/>
              <a:defRPr/>
            </a:pPr>
            <a:endParaRPr lang="en-CA" sz="1600" dirty="0"/>
          </a:p>
          <a:p>
            <a:pPr marL="0" indent="0" eaLnBrk="1" hangingPunct="1">
              <a:buFont typeface="Arial" charset="0"/>
              <a:buNone/>
              <a:defRPr/>
            </a:pPr>
            <a:r>
              <a:rPr lang="en-CA" sz="1600" dirty="0"/>
              <a:t>6.        The apparatus of Claim 1 adapted as a watercraft.</a:t>
            </a:r>
          </a:p>
          <a:p>
            <a:pPr marL="0" indent="0" eaLnBrk="1" hangingPunct="1">
              <a:buFont typeface="Arial" charset="0"/>
              <a:buNone/>
              <a:defRPr/>
            </a:pPr>
            <a:endParaRPr lang="en-CA" sz="1600" dirty="0"/>
          </a:p>
          <a:p>
            <a:pPr marL="0" indent="0" eaLnBrk="1" hangingPunct="1">
              <a:buFont typeface="Arial" charset="0"/>
              <a:buNone/>
              <a:defRPr/>
            </a:pPr>
            <a:r>
              <a:rPr lang="en-CA" sz="1600" dirty="0"/>
              <a:t>7.        The apparatus of Claim 6 including water stabilizing means associated with said body means.</a:t>
            </a:r>
          </a:p>
          <a:p>
            <a:pPr marL="0" indent="0" eaLnBrk="1" hangingPunct="1">
              <a:buFont typeface="Arial" charset="0"/>
              <a:buNone/>
              <a:defRPr/>
            </a:pPr>
            <a:endParaRPr lang="en-CA" sz="1600" dirty="0"/>
          </a:p>
          <a:p>
            <a:pPr marL="0" indent="0" eaLnBrk="1" hangingPunct="1">
              <a:buFont typeface="Arial" charset="0"/>
              <a:buNone/>
              <a:defRPr/>
            </a:pPr>
            <a:r>
              <a:rPr lang="en-CA" sz="1600" dirty="0"/>
              <a:t>8.        The apparatus of Claim 6 including leeboard means associated with said body means.</a:t>
            </a:r>
          </a:p>
          <a:p>
            <a:pPr marL="0" indent="0" eaLnBrk="1" hangingPunct="1">
              <a:buFont typeface="Arial" charset="0"/>
              <a:buNone/>
              <a:defRPr/>
            </a:pPr>
            <a:endParaRPr lang="en-CA" sz="1600" dirty="0"/>
          </a:p>
          <a:p>
            <a:pPr marL="0" indent="0" eaLnBrk="1" hangingPunct="1">
              <a:buFont typeface="Arial" charset="0"/>
              <a:buNone/>
              <a:defRPr/>
            </a:pPr>
            <a:r>
              <a:rPr lang="en-CA" sz="1600" dirty="0"/>
              <a:t>9.        The apparatus of Claim 1 wherein said propulsion means is substantially the sole means for changing the direction of travel of said apparatus.</a:t>
            </a:r>
          </a:p>
          <a:p>
            <a:pPr marL="0" indent="0" eaLnBrk="1" hangingPunct="1">
              <a:buFont typeface="Arial" charset="0"/>
              <a:buNone/>
              <a:defRPr/>
            </a:pPr>
            <a:endParaRPr lang="en-CA" sz="1600" dirty="0"/>
          </a:p>
          <a:p>
            <a:pPr marL="0" indent="0" eaLnBrk="1" hangingPunct="1">
              <a:buFont typeface="Arial" charset="0"/>
              <a:buNone/>
              <a:defRPr/>
            </a:pPr>
            <a:r>
              <a:rPr lang="en-CA" sz="1600" dirty="0"/>
              <a:t>10.        The apparatus of Claim 4, wherein said boom comprises a pair of boom members </a:t>
            </a:r>
            <a:r>
              <a:rPr lang="en-CA" sz="1600" dirty="0" err="1"/>
              <a:t>arcuately</a:t>
            </a:r>
            <a:r>
              <a:rPr lang="en-CA" sz="1600" dirty="0"/>
              <a:t> connected athwart said mast and securing said sail </a:t>
            </a:r>
            <a:r>
              <a:rPr lang="en-CA" sz="1600" dirty="0" err="1"/>
              <a:t>therebetween</a:t>
            </a:r>
            <a:r>
              <a:rPr lang="en-CA" sz="1600" dirty="0"/>
              <a:t>.</a:t>
            </a:r>
          </a:p>
        </p:txBody>
      </p:sp>
      <p:sp>
        <p:nvSpPr>
          <p:cNvPr id="4" name="Slide Number Placeholder 3"/>
          <p:cNvSpPr>
            <a:spLocks noGrp="1"/>
          </p:cNvSpPr>
          <p:nvPr>
            <p:ph type="sldNum" sz="quarter" idx="12"/>
          </p:nvPr>
        </p:nvSpPr>
        <p:spPr/>
        <p:txBody>
          <a:bodyPr/>
          <a:lstStyle/>
          <a:p>
            <a:pPr>
              <a:defRPr/>
            </a:pPr>
            <a:fld id="{BC2D73CC-DFB6-45D2-982D-358D9A322A31}" type="slidenum">
              <a:rPr lang="en-CA" smtClean="0"/>
              <a:pPr>
                <a:defRPr/>
              </a:pPr>
              <a:t>21</a:t>
            </a:fld>
            <a:endParaRPr lang="en-CA"/>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CA"/>
              <a:t>Claim chart - hierarchy</a:t>
            </a:r>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6C1BA481-FB06-411C-9F43-448933BAF1CC}" type="slidenum">
              <a:rPr lang="en-CA" smtClean="0"/>
              <a:pPr>
                <a:defRPr/>
              </a:pPr>
              <a:t>22</a:t>
            </a:fld>
            <a:endParaRPr lang="en-C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CA"/>
              <a:t>The Sailboard patent</a:t>
            </a:r>
          </a:p>
        </p:txBody>
      </p:sp>
      <p:sp>
        <p:nvSpPr>
          <p:cNvPr id="4" name="Text Placeholder 3"/>
          <p:cNvSpPr>
            <a:spLocks noGrp="1"/>
          </p:cNvSpPr>
          <p:nvPr>
            <p:ph type="body" sz="half" idx="2"/>
          </p:nvPr>
        </p:nvSpPr>
        <p:spPr/>
        <p:txBody>
          <a:bodyPr/>
          <a:lstStyle/>
          <a:p>
            <a:pPr eaLnBrk="1" hangingPunct="1">
              <a:defRPr/>
            </a:pPr>
            <a:endParaRPr lang="en-CA" dirty="0"/>
          </a:p>
          <a:p>
            <a:pPr marL="342900" indent="-342900" eaLnBrk="1" hangingPunct="1">
              <a:buFont typeface="+mj-lt"/>
              <a:buAutoNum type="arabicPeriod"/>
              <a:defRPr/>
            </a:pPr>
            <a:r>
              <a:rPr lang="en-CA" sz="1800" dirty="0"/>
              <a:t>Wind propelled apparatus…  </a:t>
            </a:r>
            <a:r>
              <a:rPr lang="en-CA" sz="1800" dirty="0">
                <a:solidFill>
                  <a:srgbClr val="FF0000"/>
                </a:solidFill>
              </a:rPr>
              <a:t>means for extending said sail laterally from said mast</a:t>
            </a:r>
            <a:r>
              <a:rPr lang="en-CA" sz="1800" dirty="0"/>
              <a:t>…</a:t>
            </a:r>
          </a:p>
          <a:p>
            <a:pPr marL="342900" indent="-342900" eaLnBrk="1" hangingPunct="1">
              <a:buFont typeface="+mj-lt"/>
              <a:buAutoNum type="arabicPeriod" startAt="4"/>
              <a:defRPr/>
            </a:pPr>
            <a:r>
              <a:rPr lang="en-CA" sz="1800" dirty="0"/>
              <a:t>said sail extending means comprises </a:t>
            </a:r>
            <a:r>
              <a:rPr lang="en-CA" sz="1800" dirty="0">
                <a:solidFill>
                  <a:srgbClr val="FF0000"/>
                </a:solidFill>
              </a:rPr>
              <a:t>a boom laterally disposed of said mast to hold said sail taut </a:t>
            </a:r>
            <a:r>
              <a:rPr lang="en-CA" sz="1800" dirty="0"/>
              <a:t>and </a:t>
            </a:r>
            <a:r>
              <a:rPr lang="en-CA" sz="1800" dirty="0">
                <a:solidFill>
                  <a:srgbClr val="FF0000"/>
                </a:solidFill>
              </a:rPr>
              <a:t>adapted to provide a hand-hold for said user</a:t>
            </a:r>
          </a:p>
          <a:p>
            <a:pPr marL="342900" indent="-342900" eaLnBrk="1" hangingPunct="1">
              <a:buFont typeface="+mj-lt"/>
              <a:buAutoNum type="arabicPeriod" startAt="10"/>
              <a:defRPr/>
            </a:pPr>
            <a:r>
              <a:rPr lang="en-CA" sz="1800" dirty="0"/>
              <a:t>said boom comprises </a:t>
            </a:r>
            <a:r>
              <a:rPr lang="en-CA" sz="1800" dirty="0">
                <a:solidFill>
                  <a:srgbClr val="FF0000"/>
                </a:solidFill>
              </a:rPr>
              <a:t>a pair of boom members </a:t>
            </a:r>
            <a:r>
              <a:rPr lang="en-CA" sz="1800" dirty="0" err="1">
                <a:solidFill>
                  <a:srgbClr val="FF0000"/>
                </a:solidFill>
              </a:rPr>
              <a:t>arcuately</a:t>
            </a:r>
            <a:r>
              <a:rPr lang="en-CA" sz="1800" dirty="0">
                <a:solidFill>
                  <a:srgbClr val="FF0000"/>
                </a:solidFill>
              </a:rPr>
              <a:t> connected athwart said mast and securing said sail </a:t>
            </a:r>
            <a:r>
              <a:rPr lang="en-CA" sz="1800" dirty="0" err="1">
                <a:solidFill>
                  <a:srgbClr val="FF0000"/>
                </a:solidFill>
              </a:rPr>
              <a:t>therebetween</a:t>
            </a:r>
            <a:endParaRPr lang="en-CA" sz="1800" dirty="0">
              <a:solidFill>
                <a:srgbClr val="FF0000"/>
              </a:solidFill>
            </a:endParaRPr>
          </a:p>
        </p:txBody>
      </p:sp>
      <p:sp>
        <p:nvSpPr>
          <p:cNvPr id="5" name="Slide Number Placeholder 4"/>
          <p:cNvSpPr>
            <a:spLocks noGrp="1"/>
          </p:cNvSpPr>
          <p:nvPr>
            <p:ph type="sldNum" sz="quarter" idx="12"/>
          </p:nvPr>
        </p:nvSpPr>
        <p:spPr/>
        <p:txBody>
          <a:bodyPr/>
          <a:lstStyle/>
          <a:p>
            <a:pPr>
              <a:defRPr/>
            </a:pPr>
            <a:fld id="{1C9C9832-914B-40D0-93E7-140A0EC58B29}" type="slidenum">
              <a:rPr lang="en-CA" smtClean="0"/>
              <a:pPr>
                <a:defRPr/>
              </a:pPr>
              <a:t>23</a:t>
            </a:fld>
            <a:endParaRPr lang="en-CA"/>
          </a:p>
        </p:txBody>
      </p:sp>
      <p:sp>
        <p:nvSpPr>
          <p:cNvPr id="6" name="Oval 5"/>
          <p:cNvSpPr/>
          <p:nvPr/>
        </p:nvSpPr>
        <p:spPr>
          <a:xfrm>
            <a:off x="4067175" y="1341438"/>
            <a:ext cx="4105275" cy="3887787"/>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CA"/>
          </a:p>
        </p:txBody>
      </p:sp>
      <p:sp>
        <p:nvSpPr>
          <p:cNvPr id="7" name="Oval 6"/>
          <p:cNvSpPr/>
          <p:nvPr/>
        </p:nvSpPr>
        <p:spPr>
          <a:xfrm>
            <a:off x="5148263" y="2349500"/>
            <a:ext cx="2560637" cy="2595563"/>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CA"/>
          </a:p>
        </p:txBody>
      </p:sp>
      <p:sp>
        <p:nvSpPr>
          <p:cNvPr id="8" name="Oval 7"/>
          <p:cNvSpPr/>
          <p:nvPr/>
        </p:nvSpPr>
        <p:spPr>
          <a:xfrm>
            <a:off x="5651500" y="2924175"/>
            <a:ext cx="1920875" cy="1812925"/>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CA"/>
          </a:p>
        </p:txBody>
      </p:sp>
      <p:sp>
        <p:nvSpPr>
          <p:cNvPr id="36872" name="TextBox 9"/>
          <p:cNvSpPr txBox="1">
            <a:spLocks noChangeArrowheads="1"/>
          </p:cNvSpPr>
          <p:nvPr/>
        </p:nvSpPr>
        <p:spPr bwMode="auto">
          <a:xfrm>
            <a:off x="4643438" y="1797050"/>
            <a:ext cx="504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CA"/>
              <a:t>1</a:t>
            </a:r>
          </a:p>
        </p:txBody>
      </p:sp>
      <p:sp>
        <p:nvSpPr>
          <p:cNvPr id="36873" name="TextBox 10"/>
          <p:cNvSpPr txBox="1">
            <a:spLocks noChangeArrowheads="1"/>
          </p:cNvSpPr>
          <p:nvPr/>
        </p:nvSpPr>
        <p:spPr bwMode="auto">
          <a:xfrm>
            <a:off x="5567363" y="249078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CA"/>
              <a:t>4</a:t>
            </a:r>
          </a:p>
        </p:txBody>
      </p:sp>
      <p:sp>
        <p:nvSpPr>
          <p:cNvPr id="36874" name="TextBox 11"/>
          <p:cNvSpPr txBox="1">
            <a:spLocks noChangeArrowheads="1"/>
          </p:cNvSpPr>
          <p:nvPr/>
        </p:nvSpPr>
        <p:spPr bwMode="auto">
          <a:xfrm>
            <a:off x="5646738" y="3370263"/>
            <a:ext cx="676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CA"/>
              <a:t>10</a:t>
            </a:r>
          </a:p>
        </p:txBody>
      </p:sp>
      <p:pic>
        <p:nvPicPr>
          <p:cNvPr id="36875" name="Picture 2" descr="windraw.gif (53154 bytes)"/>
          <p:cNvPicPr>
            <a:picLocks noChangeAspect="1" noChangeArrowheads="1"/>
          </p:cNvPicPr>
          <p:nvPr/>
        </p:nvPicPr>
        <p:blipFill>
          <a:blip r:embed="rId2" cstate="print">
            <a:extLst>
              <a:ext uri="{28A0092B-C50C-407E-A947-70E740481C1C}">
                <a14:useLocalDpi xmlns:a14="http://schemas.microsoft.com/office/drawing/2010/main" val="0"/>
              </a:ext>
            </a:extLst>
          </a:blip>
          <a:srcRect t="33919" r="38660" b="8740"/>
          <a:stretch>
            <a:fillRect/>
          </a:stretch>
        </p:blipFill>
        <p:spPr bwMode="auto">
          <a:xfrm>
            <a:off x="6227763" y="3213100"/>
            <a:ext cx="990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5"/>
          <p:cNvSpPr>
            <a:spLocks noGrp="1"/>
          </p:cNvSpPr>
          <p:nvPr>
            <p:ph type="title"/>
          </p:nvPr>
        </p:nvSpPr>
        <p:spPr/>
        <p:txBody>
          <a:bodyPr/>
          <a:lstStyle/>
          <a:p>
            <a:r>
              <a:rPr lang="en-CA"/>
              <a:t>Take Aways</a:t>
            </a:r>
          </a:p>
        </p:txBody>
      </p:sp>
      <p:sp>
        <p:nvSpPr>
          <p:cNvPr id="7" name="Content Placeholder 6"/>
          <p:cNvSpPr>
            <a:spLocks noGrp="1"/>
          </p:cNvSpPr>
          <p:nvPr>
            <p:ph idx="1"/>
          </p:nvPr>
        </p:nvSpPr>
        <p:spPr/>
        <p:txBody>
          <a:bodyPr>
            <a:normAutofit fontScale="85000" lnSpcReduction="10000"/>
          </a:bodyPr>
          <a:lstStyle/>
          <a:p>
            <a:pPr marL="514350" indent="-514350">
              <a:buFont typeface="+mj-lt"/>
              <a:buAutoNum type="arabicPeriod"/>
              <a:defRPr/>
            </a:pPr>
            <a:r>
              <a:rPr lang="en-CA" dirty="0"/>
              <a:t>Patents protect new, useful and inventive inventions</a:t>
            </a:r>
          </a:p>
          <a:p>
            <a:pPr marL="514350" indent="-514350">
              <a:buFont typeface="+mj-lt"/>
              <a:buAutoNum type="arabicPeriod"/>
              <a:defRPr/>
            </a:pPr>
            <a:endParaRPr lang="en-CA" dirty="0"/>
          </a:p>
          <a:p>
            <a:pPr marL="514350" indent="-514350">
              <a:buFont typeface="+mj-lt"/>
              <a:buAutoNum type="arabicPeriod"/>
              <a:defRPr/>
            </a:pPr>
            <a:r>
              <a:rPr lang="en-CA" dirty="0"/>
              <a:t>Patents are a bargain:</a:t>
            </a:r>
          </a:p>
          <a:p>
            <a:pPr marL="914400" lvl="1" indent="-514350">
              <a:buFont typeface="+mj-lt"/>
              <a:buAutoNum type="arabicPeriod"/>
              <a:defRPr/>
            </a:pPr>
            <a:r>
              <a:rPr lang="en-CA" dirty="0"/>
              <a:t>Inventors/Owners get a limited monopoly</a:t>
            </a:r>
          </a:p>
          <a:p>
            <a:pPr marL="914400" lvl="1" indent="-514350">
              <a:buFont typeface="+mj-lt"/>
              <a:buAutoNum type="arabicPeriod"/>
              <a:defRPr/>
            </a:pPr>
            <a:r>
              <a:rPr lang="en-CA" dirty="0"/>
              <a:t>Public gets to make &amp; use invention after patent expires</a:t>
            </a:r>
          </a:p>
          <a:p>
            <a:pPr marL="400050" lvl="1" indent="0">
              <a:buFont typeface="Arial" charset="0"/>
              <a:buNone/>
              <a:defRPr/>
            </a:pPr>
            <a:endParaRPr lang="en-CA" dirty="0"/>
          </a:p>
          <a:p>
            <a:pPr marL="514350" indent="-514350">
              <a:buFont typeface="+mj-lt"/>
              <a:buAutoNum type="arabicPeriod"/>
              <a:defRPr/>
            </a:pPr>
            <a:r>
              <a:rPr lang="en-CA" dirty="0"/>
              <a:t>Patents have 2 main parts:  claims and a disclosure</a:t>
            </a:r>
          </a:p>
          <a:p>
            <a:pPr marL="914400" lvl="1" indent="-514350">
              <a:buFont typeface="+mj-lt"/>
              <a:buAutoNum type="arabicPeriod"/>
              <a:defRPr/>
            </a:pPr>
            <a:r>
              <a:rPr lang="en-CA" dirty="0"/>
              <a:t>The Claims define the fence around the monopoly.  You can have many fences.  They are hard to draft well.</a:t>
            </a:r>
          </a:p>
          <a:p>
            <a:pPr marL="914400" lvl="1" indent="-514350">
              <a:buFont typeface="+mj-lt"/>
              <a:buAutoNum type="arabicPeriod"/>
              <a:defRPr/>
            </a:pPr>
            <a:r>
              <a:rPr lang="en-CA" dirty="0"/>
              <a:t>The Disclosure is a manual telling you how to make and use the invention.  It should be complete.</a:t>
            </a:r>
          </a:p>
        </p:txBody>
      </p:sp>
      <p:sp>
        <p:nvSpPr>
          <p:cNvPr id="5" name="Slide Number Placeholder 4"/>
          <p:cNvSpPr>
            <a:spLocks noGrp="1"/>
          </p:cNvSpPr>
          <p:nvPr>
            <p:ph type="sldNum" sz="quarter" idx="12"/>
          </p:nvPr>
        </p:nvSpPr>
        <p:spPr/>
        <p:txBody>
          <a:bodyPr/>
          <a:lstStyle/>
          <a:p>
            <a:pPr>
              <a:defRPr/>
            </a:pPr>
            <a:fld id="{3A584FCF-4887-4464-B3DA-F28851FA1096}" type="slidenum">
              <a:rPr lang="en-CA" smtClean="0"/>
              <a:pPr>
                <a:defRPr/>
              </a:pPr>
              <a:t>24</a:t>
            </a:fld>
            <a:endParaRPr lang="en-CA"/>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0"/>
          <p:cNvSpPr>
            <a:spLocks noGrp="1" noChangeArrowheads="1"/>
          </p:cNvSpPr>
          <p:nvPr>
            <p:ph type="ctrTitle"/>
          </p:nvPr>
        </p:nvSpPr>
        <p:spPr/>
        <p:txBody>
          <a:bodyPr/>
          <a:lstStyle/>
          <a:p>
            <a:pPr eaLnBrk="1" hangingPunct="1"/>
            <a:r>
              <a:rPr lang="en-US"/>
              <a:t>Introduction to Patent Law</a:t>
            </a:r>
          </a:p>
        </p:txBody>
      </p:sp>
      <p:sp>
        <p:nvSpPr>
          <p:cNvPr id="38915" name="Rectangle 41"/>
          <p:cNvSpPr>
            <a:spLocks noGrp="1" noChangeArrowheads="1"/>
          </p:cNvSpPr>
          <p:nvPr>
            <p:ph type="subTitle" idx="1"/>
          </p:nvPr>
        </p:nvSpPr>
        <p:spPr/>
        <p:txBody>
          <a:bodyPr/>
          <a:lstStyle/>
          <a:p>
            <a:pPr eaLnBrk="1" hangingPunct="1">
              <a:buFont typeface="Times" pitchFamily="18" charset="0"/>
              <a:buNone/>
            </a:pPr>
            <a:r>
              <a:rPr lang="en-US" sz="2000"/>
              <a:t>Donald M. Cameron</a:t>
            </a:r>
          </a:p>
        </p:txBody>
      </p:sp>
      <p:sp>
        <p:nvSpPr>
          <p:cNvPr id="38916" name="Text Placeholder 1"/>
          <p:cNvSpPr>
            <a:spLocks noGrp="1"/>
          </p:cNvSpPr>
          <p:nvPr>
            <p:ph type="body" sz="quarter" idx="10"/>
          </p:nvPr>
        </p:nvSpPr>
        <p:spPr/>
        <p:txBody>
          <a:bodyPr/>
          <a:lstStyle/>
          <a:p>
            <a:pPr eaLnBrk="1" hangingPunct="1"/>
            <a:r>
              <a:rPr lang="en-CA"/>
              <a:t>2014</a:t>
            </a:r>
          </a:p>
        </p:txBody>
      </p:sp>
      <p:sp>
        <p:nvSpPr>
          <p:cNvPr id="38917" name="Text Box 29"/>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CA" sz="1600" b="1">
              <a:solidFill>
                <a:schemeClr val="bg1"/>
              </a:solidFill>
            </a:endParaRPr>
          </a:p>
          <a:p>
            <a:pPr algn="l"/>
            <a:endParaRPr lang="en-CA" sz="1600" b="1">
              <a:solidFill>
                <a:schemeClr val="bg1"/>
              </a:solidFill>
            </a:endParaRPr>
          </a:p>
          <a:p>
            <a:pPr algn="l"/>
            <a:r>
              <a:rPr lang="en-CA" sz="1600" b="1">
                <a:solidFill>
                  <a:schemeClr val="bg1"/>
                </a:solidFill>
              </a:rPr>
              <a:t>Donald M. Cameron</a:t>
            </a:r>
            <a:br>
              <a:rPr lang="en-CA" sz="1600" b="1">
                <a:solidFill>
                  <a:schemeClr val="bg1"/>
                </a:solidFill>
              </a:rPr>
            </a:br>
            <a:endParaRPr lang="en-CA" sz="1600" b="1">
              <a:solidFill>
                <a:schemeClr val="bg1"/>
              </a:solidFill>
            </a:endParaRPr>
          </a:p>
          <a:p>
            <a:pPr algn="l"/>
            <a:endParaRPr lang="en-CA" sz="1600" b="1">
              <a:solidFill>
                <a:schemeClr val="bg1"/>
              </a:solidFill>
              <a:latin typeface="Century Gothic" pitchFamily="34" charset="0"/>
            </a:endParaRPr>
          </a:p>
          <a:p>
            <a:pPr algn="l"/>
            <a:endParaRPr lang="en-CA" sz="1500">
              <a:solidFill>
                <a:schemeClr val="bg1"/>
              </a:solidFill>
              <a:latin typeface="Century Gothic" pitchFamily="34" charset="0"/>
            </a:endParaRPr>
          </a:p>
        </p:txBody>
      </p:sp>
      <p:sp>
        <p:nvSpPr>
          <p:cNvPr id="38918" name="Text Box 30"/>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endParaRPr lang="en-US" sz="1400">
              <a:solidFill>
                <a:schemeClr val="bg1"/>
              </a:solidFill>
            </a:endParaRPr>
          </a:p>
          <a:p>
            <a:pPr algn="l"/>
            <a:endParaRPr lang="en-US" sz="1400">
              <a:solidFill>
                <a:schemeClr val="bg1"/>
              </a:solidFill>
            </a:endParaRPr>
          </a:p>
          <a:p>
            <a:pPr algn="l"/>
            <a:endParaRPr lang="en-US" sz="1400">
              <a:solidFill>
                <a:schemeClr val="bg1"/>
              </a:solidFill>
            </a:endParaRPr>
          </a:p>
        </p:txBody>
      </p:sp>
    </p:spTree>
  </p:cSld>
  <p:clrMapOvr>
    <a:masterClrMapping/>
  </p:clrMapOvr>
  <p:transition spd="slow"/>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Name</Template>
  <TotalTime>2952</TotalTime>
  <Words>3346</Words>
  <Application>Microsoft Macintosh PowerPoint</Application>
  <PresentationFormat>On-screen Show (4:3)</PresentationFormat>
  <Paragraphs>199</Paragraphs>
  <Slides>25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Gothic</vt:lpstr>
      <vt:lpstr>Times</vt:lpstr>
      <vt:lpstr>PPT_Template</vt:lpstr>
      <vt:lpstr>Introduction to Patent Law</vt:lpstr>
      <vt:lpstr>Patentable inventions</vt:lpstr>
      <vt:lpstr>The Patent Bargain</vt:lpstr>
      <vt:lpstr>“… talk about the words”</vt:lpstr>
      <vt:lpstr>Staking a Claim</vt:lpstr>
      <vt:lpstr>What’s the best way to protect a castle’s treasures? </vt:lpstr>
      <vt:lpstr>Prof. Carl Moy’s dicta: “Stay off the fresh grass”</vt:lpstr>
      <vt:lpstr>Sets and Subsets</vt:lpstr>
      <vt:lpstr>The Disclosure</vt:lpstr>
      <vt:lpstr>The Sailboard patent</vt:lpstr>
      <vt:lpstr>Setting the Stage – The Intro</vt:lpstr>
      <vt:lpstr>The Consistory Clause</vt:lpstr>
      <vt:lpstr>General Statement of the Invention</vt:lpstr>
      <vt:lpstr>Introducing …  the Diagrams</vt:lpstr>
      <vt:lpstr>How to make it</vt:lpstr>
      <vt:lpstr>How to make it, cont’d</vt:lpstr>
      <vt:lpstr>How to make it, cont’d</vt:lpstr>
      <vt:lpstr>How to use it</vt:lpstr>
      <vt:lpstr>Concluding Lines</vt:lpstr>
      <vt:lpstr>The Claims</vt:lpstr>
      <vt:lpstr>The Claims, cont’d</vt:lpstr>
      <vt:lpstr>Claim chart - hierarchy</vt:lpstr>
      <vt:lpstr>The Sailboard patent</vt:lpstr>
      <vt:lpstr>Take Aways</vt:lpstr>
      <vt:lpstr>Introduction to Patent Law</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Patent Infringement</dc:title>
  <dc:creator>Donald M. Cameron</dc:creator>
  <cp:lastModifiedBy>Don Cameron</cp:lastModifiedBy>
  <cp:revision>57</cp:revision>
  <cp:lastPrinted>2014-04-07T20:03:30Z</cp:lastPrinted>
  <dcterms:created xsi:type="dcterms:W3CDTF">2007-04-17T18:59:56Z</dcterms:created>
  <dcterms:modified xsi:type="dcterms:W3CDTF">2023-11-22T01:31:09Z</dcterms:modified>
</cp:coreProperties>
</file>