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97" r:id="rId2"/>
    <p:sldId id="298" r:id="rId3"/>
    <p:sldId id="264" r:id="rId4"/>
    <p:sldId id="274" r:id="rId5"/>
    <p:sldId id="288" r:id="rId6"/>
    <p:sldId id="257" r:id="rId7"/>
    <p:sldId id="280" r:id="rId8"/>
    <p:sldId id="292" r:id="rId9"/>
    <p:sldId id="293" r:id="rId10"/>
    <p:sldId id="267" r:id="rId11"/>
    <p:sldId id="294" r:id="rId12"/>
    <p:sldId id="295" r:id="rId13"/>
    <p:sldId id="296" r:id="rId14"/>
    <p:sldId id="283" r:id="rId15"/>
    <p:sldId id="284" r:id="rId16"/>
    <p:sldId id="278" r:id="rId17"/>
    <p:sldId id="265" r:id="rId18"/>
    <p:sldId id="281" r:id="rId19"/>
    <p:sldId id="273" r:id="rId20"/>
    <p:sldId id="313" r:id="rId21"/>
    <p:sldId id="305" r:id="rId22"/>
    <p:sldId id="306" r:id="rId23"/>
    <p:sldId id="307" r:id="rId24"/>
    <p:sldId id="308" r:id="rId25"/>
    <p:sldId id="309" r:id="rId26"/>
    <p:sldId id="277" r:id="rId27"/>
    <p:sldId id="276" r:id="rId28"/>
    <p:sldId id="275" r:id="rId29"/>
    <p:sldId id="268" r:id="rId30"/>
    <p:sldId id="270" r:id="rId31"/>
    <p:sldId id="272" r:id="rId32"/>
    <p:sldId id="271" r:id="rId33"/>
    <p:sldId id="266" r:id="rId34"/>
    <p:sldId id="269" r:id="rId35"/>
    <p:sldId id="311" r:id="rId36"/>
    <p:sldId id="315" r:id="rId37"/>
    <p:sldId id="287" r:id="rId38"/>
    <p:sldId id="314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779"/>
    <p:restoredTop sz="67451"/>
  </p:normalViewPr>
  <p:slideViewPr>
    <p:cSldViewPr snapToGrid="0">
      <p:cViewPr varScale="1">
        <p:scale>
          <a:sx n="61" d="100"/>
          <a:sy n="61" d="100"/>
        </p:scale>
        <p:origin x="216" y="1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3C6D8-CBAB-3649-8A37-2CD448392AC8}" type="datetimeFigureOut">
              <a:rPr lang="en-US" smtClean="0"/>
              <a:t>6/4/25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B8322C-5F10-404F-A5AB-C91ACA0F5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98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62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you, Scott for that kind introduction.</a:t>
            </a:r>
          </a:p>
          <a:p>
            <a:r>
              <a:rPr lang="en-CA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Honourable Chief Justices</a:t>
            </a:r>
          </a:p>
          <a:p>
            <a:r>
              <a:rPr lang="en-CA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Honourable Justices of the Federal Court of Appeal and Federal Court</a:t>
            </a:r>
          </a:p>
          <a:p>
            <a:r>
              <a:rPr lang="en-CA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Associates Judges, Federal Court staff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4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Mesdams</a:t>
            </a:r>
            <a:r>
              <a:rPr lang="en-CA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messieurs.</a:t>
            </a:r>
          </a:p>
          <a:p>
            <a:r>
              <a:rPr lang="en-CA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Cher confreres et </a:t>
            </a:r>
            <a:r>
              <a:rPr lang="en-CA" sz="14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consouers</a:t>
            </a:r>
            <a:r>
              <a:rPr lang="en-CA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endParaRPr lang="en-CA" sz="14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was in our spare bedroom the other day</a:t>
            </a:r>
          </a:p>
          <a:p>
            <a:r>
              <a:rPr lang="en-CA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Thinking about what tonight I might say</a:t>
            </a:r>
          </a:p>
          <a:p>
            <a:r>
              <a:rPr lang="en-CA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I spied with one eye, one of our daughter’s old books.</a:t>
            </a:r>
          </a:p>
          <a:p>
            <a:r>
              <a:rPr lang="en-CA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“Oh, the Places You’ll Go”. </a:t>
            </a:r>
          </a:p>
          <a:p>
            <a:r>
              <a:rPr lang="en-CA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I gave it a look.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383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“Oh, the Places You’ll Go”.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I gave it a look.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tells of a life to come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all its ups, and its downs.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thought, if that book inspired her in her youth,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Might it inspire me now that I’m long in the tooth?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169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my speech is entitled: “Oh, the Places I’ve Been”.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Perhaps you will learn, from the things that I’ve seen.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088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Oh, the places I’ve been, some far and some near.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meetings with clients and experts each year.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1.To Japan once with Ron, and again once with Roger.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To Wilmington, Delaware to discuss aramid fiber.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To Kingston, Ontario and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Calgary, Alberta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5.To Munich and Frankfurt and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Raleigh, North Carolina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 </a:t>
            </a: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à la Belle province pour des </a:t>
            </a:r>
            <a:r>
              <a:rPr lang="en-CA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interros</a:t>
            </a: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des </a:t>
            </a:r>
            <a:r>
              <a:rPr lang="en-CA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procès</a:t>
            </a: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français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 For Viagra and Cialis, in Seattle we would stay.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 To Napa, La Jolla and Thousand Oaks, California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10. To New Brunswick, New Jersey.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Sarnia.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46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[Aside] In 1978, Dan Bereskin interviewed me for a summer job at R,B&amp;P.</a:t>
            </a:r>
          </a:p>
          <a:p>
            <a:endParaRPr lang="en-US" dirty="0"/>
          </a:p>
          <a:p>
            <a:r>
              <a:rPr lang="en-US" dirty="0"/>
              <a:t>He told me that one of the perks of IP law is that clients pay you to learn.</a:t>
            </a:r>
          </a:p>
          <a:p>
            <a:r>
              <a:rPr lang="en-US" dirty="0"/>
              <a:t>He had me at “learn”.</a:t>
            </a:r>
          </a:p>
          <a:p>
            <a:endParaRPr lang="en-US" dirty="0"/>
          </a:p>
          <a:p>
            <a:r>
              <a:rPr lang="en-US" dirty="0"/>
              <a:t>And learn I did, everywhere that I went</a:t>
            </a:r>
          </a:p>
          <a:p>
            <a:endParaRPr lang="en-US" dirty="0"/>
          </a:p>
          <a:p>
            <a:r>
              <a:rPr lang="en-US" dirty="0"/>
              <a:t>And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lthough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places had lots to be seen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002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was the people I met, that much more to me, mean.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751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man who invented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erythropoetin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Dr. Fu-Kwen Lin,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invention alone was what first built Amgen.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693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man who fixed CANDU reactors: Dr. Joseph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Dableh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win against Ontario Hydro was important both to him, and to 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398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Bob Kerwin and Don Klein, 2 of the 3 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at Bell Labs made transistors, almost too small, to see.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9552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Drs. Palmaz and Schatz: What did they invent?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the wonderful, marvellous, ballon expandable stent!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Jean Chretien a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recu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stent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mardi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cette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semaine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224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Takashi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Kawasuji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Brian Johns 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Declared “Heros of Chemistry” as AIDS medicine icons.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371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10 years on my podcast that I called Jurisdiction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spoke to dozens who to my questions would listen.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 hero Sir Robin Jacob on pharma competition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the ACLU lawyer who invalidated the BRCA gene patent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thus creating, a brand new freedom, of genetic expression. </a:t>
            </a:r>
          </a:p>
          <a:p>
            <a:endParaRPr lang="en-US" dirty="0"/>
          </a:p>
          <a:p>
            <a:r>
              <a:rPr lang="en-US" dirty="0"/>
              <a:t>The judges and staff of the Federal Court.</a:t>
            </a:r>
          </a:p>
          <a:p>
            <a:r>
              <a:rPr lang="en-US" dirty="0"/>
              <a:t>Some became friends, like the late Chris Burke</a:t>
            </a:r>
          </a:p>
          <a:p>
            <a:endParaRPr lang="en-US" dirty="0"/>
          </a:p>
          <a:p>
            <a:r>
              <a:rPr lang="en-US" dirty="0"/>
              <a:t>Legal assistants and law clerks helped too</a:t>
            </a:r>
          </a:p>
          <a:p>
            <a:r>
              <a:rPr lang="en-US" dirty="0"/>
              <a:t>Karen Milley for the first 10, Erika DeSouza the last twenty-two.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824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mentors I had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Having them made me glad.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847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Sim, Hughes and – the one and only – Ron Dim-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ock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gave me experience, chock-a-block.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Thanks to them, I learned. 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from them, I learned A LOT.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296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the teams I was on, Oh, the teams I was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94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of the first teams I joined was called Harold’s Foxes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Competitors Monday thru Friday, football teammates on Sundays.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6 different IP firms, it checked all the boxes.</a:t>
            </a:r>
          </a:p>
          <a:p>
            <a:endParaRPr lang="en-US" dirty="0"/>
          </a:p>
          <a:p>
            <a:r>
              <a:rPr lang="en-US" dirty="0"/>
              <a:t>[Aside] It was a preview.  </a:t>
            </a:r>
          </a:p>
          <a:p>
            <a:r>
              <a:rPr lang="en-US" dirty="0"/>
              <a:t>I was joining a profession where competitors could be friends</a:t>
            </a:r>
          </a:p>
          <a:p>
            <a:r>
              <a:rPr lang="en-US" dirty="0"/>
              <a:t>And have a laugh working together.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802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people on other projects were special too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the Montreal IPIC course, there were quite a few.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the folks who lectured at the Law Society’s IP Year in Review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342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 were colleagues, as in our band at Ogilvy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Renoo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147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years ago did I recruit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veritable Who’s Who-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ville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IP lawyers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National Judicial Institute.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first, only judges could look.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in 2012, they were published as 3 separate books.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IP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Benchbooks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ran from ’04 until last year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I’d like to again thank the contributors whom I hold most dear: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441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Ashton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i-FI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McMahon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i-FI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Aitken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Dillon, and </a:t>
            </a:r>
            <a:r>
              <a:rPr lang="fi-FI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Rowden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Richardson, Finlayson, Lainson, and Corbin.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Evans,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Creber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Zimmermans (two) and Van,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Garland,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Bobker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Trifonova, Brandsma and Aubin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209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Davis, Graham, Feather,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Burshtein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MacOdrum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Wassenaar, Gill, Bourne, Latham, and Beaubien.</a:t>
            </a:r>
          </a:p>
          <a:p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Avery Lee, Jean Lee, Patel and Norrie,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Marcus Klee, Tole, and Capone Settimi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6069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Dimock, MacKendrick and Monic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Grenier and Gamache, the latter of Robic</a:t>
            </a:r>
          </a:p>
          <a:p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Mowatt, Lai and Jonathan Colombo,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Audet,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Naiberg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Arthur Renaud.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472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Deeth,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Winegust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Rothschild, Bloom and Fong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Young, Jarvis Tonus, Macdonald and Long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 few who bailed out of their practice of law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think to avoid having to update their chapters at all,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get honorable mentions: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058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Honourables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pPr lvl="0" rtl="0"/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rt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Locke, Manson and Fuhrer</a:t>
            </a:r>
          </a:p>
          <a:p>
            <a:pPr lvl="0"/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And, in my mind, just as honourable, </a:t>
            </a:r>
          </a:p>
          <a:p>
            <a:pPr lvl="0"/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Steele and Cotter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 all joining with me on that wonderful writing adventure.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726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Co-authors are special. You have to do a mind-meld like a Vulcan.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I did with Locke, Chumak,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Bobker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Macdonald and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Stratt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-Un,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899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[Aside] I taught a lot of courses on IP law at a lot of places.</a:t>
            </a:r>
          </a:p>
          <a:p>
            <a:r>
              <a:rPr lang="en-US" dirty="0"/>
              <a:t>I’m guessing 800-1000 students had to listen to me.</a:t>
            </a:r>
          </a:p>
          <a:p>
            <a:endParaRPr lang="en-US" dirty="0"/>
          </a:p>
          <a:p>
            <a:r>
              <a:rPr lang="en-US" dirty="0"/>
              <a:t>They say when one person teaches, two people learn.</a:t>
            </a:r>
          </a:p>
          <a:p>
            <a:endParaRPr lang="en-US" dirty="0"/>
          </a:p>
          <a:p>
            <a:r>
              <a:rPr lang="en-US" dirty="0"/>
              <a:t>Thanks to teaching them, </a:t>
            </a:r>
          </a:p>
          <a:p>
            <a:r>
              <a:rPr lang="en-US" dirty="0"/>
              <a:t>I had to think about things a lot </a:t>
            </a:r>
          </a:p>
          <a:p>
            <a:r>
              <a:rPr lang="en-US" dirty="0"/>
              <a:t>and doing that, I think I learned a lot. </a:t>
            </a:r>
          </a:p>
          <a:p>
            <a:endParaRPr lang="en-US" dirty="0"/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if you’ve ever read something I edited,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read something I wrote,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if you ever heard, something I spoke,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 for letting me into your brain,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have your brain some new thoughts evoke.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564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 favourite kind of team was the litigation team,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kind of team often worked like a dream.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one puts out a hand, one gets what one needs.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 the people who fly on the flying trapeze.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 all based on trust. Having trust is a must.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are the people in whom I’ve had such great trust?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317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first: Art Renaud, Scott MacKendrick and Bruce Stratton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758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Allyson Whyte and then Whyte Nowak, all people I could count on.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Bill Chan, Jane Caskey and Jason Markwell,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6813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Yuri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Chumak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Diane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LaCalamita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Josee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Gravelle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Christina Capone Settimi and Kristen Wall.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182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 great women, some great fellas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 Chad Matheson, Brad Limpert and Michelle Nelles.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Jerry Chen, Mark Robbins, Amrita Singh, and Josh Spicer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524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Martin Brandsma, Mike Burgess and Adam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Bobker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790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Melanie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Szweras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Mike Fenwick, and Laura Macdonald</a:t>
            </a:r>
            <a:r>
              <a:rPr lang="en-CA" dirty="0">
                <a:effectLst/>
              </a:rPr>
              <a:t> </a:t>
            </a:r>
          </a:p>
          <a:p>
            <a:endParaRPr lang="en-CA" dirty="0">
              <a:effectLst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 cases we lost; some cases we won.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 cases we settled – thank goodness not every one.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my litigation teammates, it’s so nice to see, how well they have all done.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9842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Scott, for 36 years, as my teammate, you’ve been the best.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brains put together, can out best the rest.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Likewise, our skills have complemented each other.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 most of all for being my friend, like a brother.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1707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And, lastly, 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 most important team of all: my family relations.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you, Jane for supporting me, through work’s trials and tribulations.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the job I’ve liked best being in: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Dad to our kids: Jamie, John and Caroline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now with grand-children, I get to sit in a nook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read to them, my favourite Dr. Seuss books.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751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remember, it’s not the places you go,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the things that you learn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the things you know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 the PEOPLE you know.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one of the people I mentioned tonight is you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know, that MY career was helped along by YOU too.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 career in the law, was thanks to you all.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hope too in some way, maybe big, maybe small,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was of some help, at least a little help, to you all.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Well, I’ve run out of rhymes.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I’ve used up my time.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you, again, for this honour tonight.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let me exclaim, as I retire out of sight, 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all, one and all, I wish you a good night.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2926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322C-5F10-404F-A5AB-C91ACA0F540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43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78BB0-FD09-210E-435E-FEE0D33D3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B6F1F9-6C0B-7A08-3D22-D2983F7343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43953-365E-725F-8BF2-C602D62BC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9F81-48D6-ED44-AC2F-00A3FB710F08}" type="datetimeFigureOut">
              <a:rPr lang="en-US" smtClean="0"/>
              <a:t>6/4/25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6C9B2-C768-25E5-3A0F-E3AB0627C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16503-8179-221D-4A11-1B77DC4E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07A3-4511-CD4A-972C-CCB3BF85A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66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243EF-C673-DC10-FA67-A1E5C0AB8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392E2-19C5-BA63-8FC8-38028303D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B5778-0D21-23D4-B9BB-E57F03884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9F81-48D6-ED44-AC2F-00A3FB710F08}" type="datetimeFigureOut">
              <a:rPr lang="en-US" smtClean="0"/>
              <a:t>6/4/25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2DB74-9A5D-3E36-E099-10422BA69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A40C7-FB7C-F155-921C-2A1E4BF3E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07A3-4511-CD4A-972C-CCB3BF85A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89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5BD94-B3E1-11F4-EF1D-7B782BCF8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12BF0-3518-0F20-E472-052463E8B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44ACD-9CAA-2AB2-069B-A34BC2B5E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9F81-48D6-ED44-AC2F-00A3FB710F08}" type="datetimeFigureOut">
              <a:rPr lang="en-US" smtClean="0"/>
              <a:t>6/4/25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5FF0C-3E1C-5956-108C-8488D1543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CCCAD-6D28-B460-0BFA-DC49F1452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07A3-4511-CD4A-972C-CCB3BF85A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557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DC9DE-FFAB-230F-AFD5-B335CC8A4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D4DDB-9BF3-6052-86A2-813D42B146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BB21A5-D02E-6961-3054-004E5F81B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3E0FB1-6563-082E-12C2-00B78147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9F81-48D6-ED44-AC2F-00A3FB710F08}" type="datetimeFigureOut">
              <a:rPr lang="en-US" smtClean="0"/>
              <a:t>6/4/25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F117DB-D64C-8A9B-7C98-D43A2662D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C02121-7B02-D1A4-F0ED-36D27C87F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07A3-4511-CD4A-972C-CCB3BF85A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52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A7794-957E-3DDA-9DFC-9C6634EE3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0DE55-DE52-4FC5-757C-5297C0042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3C19C1-BA66-3F76-0ED9-E532E36DB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B51491-3788-7D54-93C5-F055A24985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071893-B88A-6B90-7160-A6E6F47DA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CD1EF1-2E42-3A94-9EF3-312637AAF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9F81-48D6-ED44-AC2F-00A3FB710F08}" type="datetimeFigureOut">
              <a:rPr lang="en-US" smtClean="0"/>
              <a:t>6/4/25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98A19B-4351-49A7-D239-51D4E5634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8C4D22-EB10-AD27-BD2D-44A4BCD8A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07A3-4511-CD4A-972C-CCB3BF85A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75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8BA1D-7392-88D2-F821-1BAE08F95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6F7C99-015A-C3DD-FBED-17080D9F0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9F81-48D6-ED44-AC2F-00A3FB710F08}" type="datetimeFigureOut">
              <a:rPr lang="en-US" smtClean="0"/>
              <a:t>6/4/25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4EA9A1-BB4D-AF02-FC24-EEEB4B00B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1D6C6C-F4BA-3116-6ACB-88E3E9278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07A3-4511-CD4A-972C-CCB3BF85A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73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45DE1C-1B1E-E68A-3BBF-B571DF050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9F81-48D6-ED44-AC2F-00A3FB710F08}" type="datetimeFigureOut">
              <a:rPr lang="en-US" smtClean="0"/>
              <a:t>6/4/25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280340-E3E7-43D5-48D7-6D2C8D10E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1F8789-B54C-4BD7-ED53-458473200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07A3-4511-CD4A-972C-CCB3BF85A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116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F398C-435E-AF10-D035-EDF4EB40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02E58-E226-35E6-74F6-1859071EA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05A22-3104-93D3-6EBA-7C6177B45F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00C730-5764-2BEE-115A-A575800EB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9F81-48D6-ED44-AC2F-00A3FB710F08}" type="datetimeFigureOut">
              <a:rPr lang="en-US" smtClean="0"/>
              <a:t>6/4/25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F433A9-3BCC-B224-09E1-2236E0973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E5A2E8-99C0-59DC-C9F2-09929CB5A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07A3-4511-CD4A-972C-CCB3BF85A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299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0E6C6-1F42-D896-80B9-3147A51C7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5F4BF1-4A22-65CB-F138-DF76757794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276F6-6FAC-F498-9675-6000B9108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D81F10-EB2B-C09A-5B8C-E871210DC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9F81-48D6-ED44-AC2F-00A3FB710F08}" type="datetimeFigureOut">
              <a:rPr lang="en-US" smtClean="0"/>
              <a:t>6/4/25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DDE14E-DEAD-22D6-0E20-8A342CAD2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EDD1AD-FC10-A0F6-E0B9-1BDD475D4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07A3-4511-CD4A-972C-CCB3BF85A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10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0E6A6-A930-DE33-675F-3A01370D4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0D57AF-7D51-F6B9-AB19-F92228AA0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5FFC8-16B2-01A6-7246-E76B69A37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9F81-48D6-ED44-AC2F-00A3FB710F08}" type="datetimeFigureOut">
              <a:rPr lang="en-US" smtClean="0"/>
              <a:t>6/4/25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633F9-EA37-B8E8-3489-C66BF4A94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079CC-59BD-91E6-5F86-E28831472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07A3-4511-CD4A-972C-CCB3BF85A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67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8B19B4-41F9-AE75-42EC-B541622BA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7DE338-8073-9723-9D65-47B88FE9CF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205D6-4766-1FA9-B660-4753E21EF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9F81-48D6-ED44-AC2F-00A3FB710F08}" type="datetimeFigureOut">
              <a:rPr lang="en-US" smtClean="0"/>
              <a:t>6/4/25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6EADE-0694-035F-681E-23336BBD7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96BB9-26A6-DC8B-CE3F-0C71BD6B1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07A3-4511-CD4A-972C-CCB3BF85A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576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987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9201C5-53E9-25DB-6B22-85F94156B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3E0AC-7B83-03A7-700F-7C4D1B1E3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61AB2-C5A2-68A7-D984-53D514E6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199F81-48D6-ED44-AC2F-00A3FB710F08}" type="datetimeFigureOut">
              <a:rPr lang="en-US" smtClean="0"/>
              <a:t>6/4/25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79A29-51A3-965D-BBBF-2F3B1A4AC9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CC567-B9EF-1639-EA5A-2DB774014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E707A3-4511-CD4A-972C-CCB3BF85A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113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.jp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0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jpg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gold card&#10;&#10;AI-generated content may be incorrect.">
            <a:extLst>
              <a:ext uri="{FF2B5EF4-FFF2-40B4-BE49-F238E27FC236}">
                <a16:creationId xmlns:a16="http://schemas.microsoft.com/office/drawing/2014/main" id="{608AA903-04AB-0050-35B6-244A0B1E18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432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279400"/>
            <a:ext cx="12192000" cy="57658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67" dirty="0">
                <a:latin typeface="Cambria" panose="02040503050406030204" pitchFamily="18" charset="0"/>
              </a:rPr>
              <a:t>Tribute to / </a:t>
            </a:r>
            <a:r>
              <a:rPr lang="en-US" sz="2667" dirty="0" err="1">
                <a:latin typeface="Cambria" panose="02040503050406030204" pitchFamily="18" charset="0"/>
              </a:rPr>
              <a:t>Hommage</a:t>
            </a:r>
            <a:r>
              <a:rPr lang="en-US" sz="2667" dirty="0">
                <a:latin typeface="Cambria" panose="02040503050406030204" pitchFamily="18" charset="0"/>
              </a:rPr>
              <a:t> à</a:t>
            </a:r>
          </a:p>
          <a:p>
            <a:endParaRPr lang="en-US" sz="1333" dirty="0">
              <a:latin typeface="Cambria" panose="02040503050406030204" pitchFamily="18" charset="0"/>
            </a:endParaRPr>
          </a:p>
          <a:p>
            <a:r>
              <a:rPr lang="en-US" sz="6400" dirty="0">
                <a:latin typeface="DIN Offc Cond" panose="020B0506020101010102" pitchFamily="34" charset="0"/>
                <a:cs typeface="DIN Offc Cond" panose="020B0506020101010102" pitchFamily="34" charset="0"/>
              </a:rPr>
              <a:t>Donald M. Cameron</a:t>
            </a:r>
            <a:br>
              <a:rPr lang="en-US" sz="6400" dirty="0"/>
            </a:br>
            <a:endParaRPr lang="en-US" sz="1600" dirty="0"/>
          </a:p>
          <a:p>
            <a:r>
              <a:rPr lang="en-US" sz="2667" dirty="0">
                <a:latin typeface="Cambria" panose="02040503050406030204" pitchFamily="18" charset="0"/>
              </a:rPr>
              <a:t>by/par</a:t>
            </a:r>
            <a:br>
              <a:rPr lang="en-US" sz="2667" dirty="0">
                <a:latin typeface="Cambria" panose="02040503050406030204" pitchFamily="18" charset="0"/>
              </a:rPr>
            </a:br>
            <a:r>
              <a:rPr lang="en-CA" sz="2667" dirty="0">
                <a:latin typeface="Cambria" panose="02040503050406030204" pitchFamily="18" charset="0"/>
              </a:rPr>
              <a:t>R. Scott MacKendrick</a:t>
            </a:r>
            <a:endParaRPr lang="en-US" sz="2667" dirty="0">
              <a:latin typeface="Cambria" panose="0204050305040603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CC3EF6-7360-EAF5-BFF0-1F1D8F5B1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36663"/>
            <a:ext cx="12192000" cy="82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85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4B0D0-6A22-81E8-118C-D9FA5BE6A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1985C-1594-9A34-6D71-A491B89A5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 descr="A cartoon of a person on a rainbow cone&#10;&#10;AI-generated content may be incorrect.">
            <a:extLst>
              <a:ext uri="{FF2B5EF4-FFF2-40B4-BE49-F238E27FC236}">
                <a16:creationId xmlns:a16="http://schemas.microsoft.com/office/drawing/2014/main" id="{8BE47085-00E5-DAA2-5834-9BA84AE5B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008"/>
            <a:ext cx="12192000" cy="685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47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BDD9F-7A21-85C1-3B68-5AF47B2E6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colorful landscape&#10;&#10;AI-generated content may be incorrect.">
            <a:extLst>
              <a:ext uri="{FF2B5EF4-FFF2-40B4-BE49-F238E27FC236}">
                <a16:creationId xmlns:a16="http://schemas.microsoft.com/office/drawing/2014/main" id="{754B89E5-D6E6-0405-4FD5-2FCFFE0BF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" y="-3314"/>
            <a:ext cx="12186117" cy="6861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73AC1B3-BD1B-2CCF-71EE-663E34A6B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CBCD1F-AB25-E675-E884-ECC15ED31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A blue and green text&#10;&#10;AI-generated content may be incorrect.">
            <a:extLst>
              <a:ext uri="{FF2B5EF4-FFF2-40B4-BE49-F238E27FC236}">
                <a16:creationId xmlns:a16="http://schemas.microsoft.com/office/drawing/2014/main" id="{771854E1-A5F5-3211-AA23-858C34540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1011" y="2001838"/>
            <a:ext cx="6548726" cy="235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970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B576E-475F-10AF-7C6E-AAC482C78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B52E5-69FE-9F48-AD5F-6DB75D29E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F5865416-A643-0484-C028-9875B6BF5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39" y="80963"/>
            <a:ext cx="1219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214892-2267-CC5F-1C7B-02EE83CA877B}"/>
              </a:ext>
            </a:extLst>
          </p:cNvPr>
          <p:cNvSpPr txBox="1"/>
          <p:nvPr/>
        </p:nvSpPr>
        <p:spPr>
          <a:xfrm>
            <a:off x="10836877" y="1825625"/>
            <a:ext cx="765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Japan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664C09-8813-44CF-5E25-FC092833FC56}"/>
              </a:ext>
            </a:extLst>
          </p:cNvPr>
          <p:cNvSpPr txBox="1"/>
          <p:nvPr/>
        </p:nvSpPr>
        <p:spPr>
          <a:xfrm>
            <a:off x="3511375" y="1729880"/>
            <a:ext cx="140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Wilmington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ED77C4-D08E-9DD3-1497-AAB74D2C7E47}"/>
              </a:ext>
            </a:extLst>
          </p:cNvPr>
          <p:cNvSpPr txBox="1"/>
          <p:nvPr/>
        </p:nvSpPr>
        <p:spPr>
          <a:xfrm>
            <a:off x="3080950" y="1086961"/>
            <a:ext cx="140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Kingston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E120FB-8BE9-3C8B-66F6-FE1E819BBE4F}"/>
              </a:ext>
            </a:extLst>
          </p:cNvPr>
          <p:cNvSpPr txBox="1"/>
          <p:nvPr/>
        </p:nvSpPr>
        <p:spPr>
          <a:xfrm>
            <a:off x="1921474" y="1221898"/>
            <a:ext cx="932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Alberta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88396D-F961-538E-AED9-F63556945848}"/>
              </a:ext>
            </a:extLst>
          </p:cNvPr>
          <p:cNvSpPr txBox="1"/>
          <p:nvPr/>
        </p:nvSpPr>
        <p:spPr>
          <a:xfrm>
            <a:off x="6285469" y="1271627"/>
            <a:ext cx="140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Germany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CB0C38-4555-E3AD-3757-55EB6F64D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427" y="2021394"/>
            <a:ext cx="1369756" cy="6019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57382A-98E5-F38D-DC15-CAA77779426C}"/>
              </a:ext>
            </a:extLst>
          </p:cNvPr>
          <p:cNvSpPr txBox="1"/>
          <p:nvPr/>
        </p:nvSpPr>
        <p:spPr>
          <a:xfrm>
            <a:off x="3531970" y="1411044"/>
            <a:ext cx="1509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New Jersey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C87A65-954F-9A54-1A1C-10896D6C5FB9}"/>
              </a:ext>
            </a:extLst>
          </p:cNvPr>
          <p:cNvSpPr txBox="1"/>
          <p:nvPr/>
        </p:nvSpPr>
        <p:spPr>
          <a:xfrm>
            <a:off x="3302340" y="2003467"/>
            <a:ext cx="96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Raleigh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D1A625B-B38E-4036-1D51-492D06C4AF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7822" y="2322385"/>
            <a:ext cx="4209095" cy="28784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B809E2-09C0-0639-BC82-6ACB7D001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1432" y="420337"/>
            <a:ext cx="1284076" cy="10142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B3E7E3D-105C-47F3-6711-F503242FB91E}"/>
              </a:ext>
            </a:extLst>
          </p:cNvPr>
          <p:cNvSpPr txBox="1"/>
          <p:nvPr/>
        </p:nvSpPr>
        <p:spPr>
          <a:xfrm>
            <a:off x="1032814" y="1552604"/>
            <a:ext cx="96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Seattle</a:t>
            </a:r>
          </a:p>
        </p:txBody>
      </p:sp>
    </p:spTree>
    <p:extLst>
      <p:ext uri="{BB962C8B-B14F-4D97-AF65-F5344CB8AC3E}">
        <p14:creationId xmlns:p14="http://schemas.microsoft.com/office/powerpoint/2010/main" val="26621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colorful landscape&#10;&#10;AI-generated content may be incorrect.">
            <a:extLst>
              <a:ext uri="{FF2B5EF4-FFF2-40B4-BE49-F238E27FC236}">
                <a16:creationId xmlns:a16="http://schemas.microsoft.com/office/drawing/2014/main" id="{50651802-72C3-D4CB-6E37-F246AA78F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" y="-3314"/>
            <a:ext cx="12186117" cy="6861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768FFC2-11CF-1F9A-C045-00F8AABA6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334C51-2376-7227-4BB0-DB70E9652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47CDCEA-F41C-491C-005C-B2657EFC9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781" y="1477400"/>
            <a:ext cx="2791408" cy="304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70B485-F9CC-B4B2-1707-960A508525BD}"/>
              </a:ext>
            </a:extLst>
          </p:cNvPr>
          <p:cNvSpPr txBox="1"/>
          <p:nvPr/>
        </p:nvSpPr>
        <p:spPr>
          <a:xfrm>
            <a:off x="5549507" y="2399821"/>
            <a:ext cx="34948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anose="030F0902030302020204" pitchFamily="66" charset="0"/>
              </a:rPr>
              <a:t>“… they’ll pay </a:t>
            </a:r>
          </a:p>
          <a:p>
            <a:r>
              <a:rPr lang="en-US" sz="3600" dirty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anose="030F0902030302020204" pitchFamily="66" charset="0"/>
              </a:rPr>
              <a:t> you to learn.”</a:t>
            </a:r>
          </a:p>
        </p:txBody>
      </p:sp>
    </p:spTree>
    <p:extLst>
      <p:ext uri="{BB962C8B-B14F-4D97-AF65-F5344CB8AC3E}">
        <p14:creationId xmlns:p14="http://schemas.microsoft.com/office/powerpoint/2010/main" val="119208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F0527-3D6D-97AE-4BFF-5BFEBFFFC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colorful landscape&#10;&#10;AI-generated content may be incorrect.">
            <a:extLst>
              <a:ext uri="{FF2B5EF4-FFF2-40B4-BE49-F238E27FC236}">
                <a16:creationId xmlns:a16="http://schemas.microsoft.com/office/drawing/2014/main" id="{A4C539D3-441E-7397-BB67-F4A1246D0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" y="-3314"/>
            <a:ext cx="12186117" cy="68613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0CFF8F-20FB-B339-E16F-490C48052B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F87A96-5EB9-5657-BEFD-3D66AF0D50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A white background with colorful text&#10;&#10;AI-generated content may be incorrect.">
            <a:extLst>
              <a:ext uri="{FF2B5EF4-FFF2-40B4-BE49-F238E27FC236}">
                <a16:creationId xmlns:a16="http://schemas.microsoft.com/office/drawing/2014/main" id="{576D001B-3E73-0468-5904-38605791FA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107" b="25895"/>
          <a:stretch>
            <a:fillRect/>
          </a:stretch>
        </p:blipFill>
        <p:spPr>
          <a:xfrm>
            <a:off x="3449263" y="1957130"/>
            <a:ext cx="4995704" cy="259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12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1D2A40-0746-6666-DD7D-8EF6DC490E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43017" y="1554806"/>
            <a:ext cx="5923006" cy="196600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7CD06CF-1EE3-4D9A-5BF5-38384E27C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Image">
            <a:extLst>
              <a:ext uri="{FF2B5EF4-FFF2-40B4-BE49-F238E27FC236}">
                <a16:creationId xmlns:a16="http://schemas.microsoft.com/office/drawing/2014/main" id="{097033C1-6C1D-974B-0828-EBC0E6920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983" y="432443"/>
            <a:ext cx="3764692" cy="56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56C45A-04EF-6F76-6C33-2B9F508BBD8C}"/>
              </a:ext>
            </a:extLst>
          </p:cNvPr>
          <p:cNvSpPr txBox="1"/>
          <p:nvPr/>
        </p:nvSpPr>
        <p:spPr>
          <a:xfrm>
            <a:off x="2940912" y="6160707"/>
            <a:ext cx="1686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Dr. Fu-Kuen Lin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83852A-98C1-CFE3-D00A-C4077F960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9654" y="432444"/>
            <a:ext cx="2928552" cy="35187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21474E-D743-AAAF-E36C-1FBF6E71FB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6899" y="3815235"/>
            <a:ext cx="3677590" cy="247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089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4EA4D-6BF3-4C95-0BA0-E7C86C56D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1CFDE-80D6-8BA9-63FA-6A1DCB571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177B65-EACD-0380-E2D9-BE77EE403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373" y="681037"/>
            <a:ext cx="4621427" cy="52758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4B0408-271C-D40C-2390-01C7629F94D5}"/>
              </a:ext>
            </a:extLst>
          </p:cNvPr>
          <p:cNvSpPr txBox="1"/>
          <p:nvPr/>
        </p:nvSpPr>
        <p:spPr>
          <a:xfrm>
            <a:off x="8056021" y="6127234"/>
            <a:ext cx="1974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Dr. Joseph </a:t>
            </a:r>
            <a:r>
              <a:rPr lang="en-US" dirty="0" err="1"/>
              <a:t>Dableh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1AFD08-53E8-AE12-EC35-BF56560F3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567" y="1456293"/>
            <a:ext cx="6116173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424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BCB7A-CAFC-270C-621A-4C7F599CB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BBE478-8453-47A5-2F1A-FE7A61B83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95" y="566351"/>
            <a:ext cx="5113421" cy="52291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C3EF1F-7AB8-2EE0-0C45-AD2990D5F3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7BFD1-EBB2-F279-3B58-0BC283512D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diagram of a structure&#10;&#10;AI-generated content may be incorrect.">
            <a:extLst>
              <a:ext uri="{FF2B5EF4-FFF2-40B4-BE49-F238E27FC236}">
                <a16:creationId xmlns:a16="http://schemas.microsoft.com/office/drawing/2014/main" id="{9E8D3866-7217-9DED-D47F-4BDC79ACE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686" y="1932864"/>
            <a:ext cx="5113421" cy="26461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F15EF1-EC2D-5830-5419-503478395DA8}"/>
              </a:ext>
            </a:extLst>
          </p:cNvPr>
          <p:cNvSpPr txBox="1"/>
          <p:nvPr/>
        </p:nvSpPr>
        <p:spPr>
          <a:xfrm>
            <a:off x="1664585" y="5972427"/>
            <a:ext cx="2498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Don Klein &amp; Bob Kerwin</a:t>
            </a:r>
          </a:p>
        </p:txBody>
      </p:sp>
    </p:spTree>
    <p:extLst>
      <p:ext uri="{BB962C8B-B14F-4D97-AF65-F5344CB8AC3E}">
        <p14:creationId xmlns:p14="http://schemas.microsoft.com/office/powerpoint/2010/main" val="2034373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4B173-6415-C516-6087-5C9D4C703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181759-CD7A-AFB6-0037-38A15234F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072" y="681037"/>
            <a:ext cx="6645728" cy="4896852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E808B4-368D-73BD-CDC2-FD6ACBF24DC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84731" cy="4826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318BF0-3BA0-A635-ADEF-9712CDBB25B3}"/>
              </a:ext>
            </a:extLst>
          </p:cNvPr>
          <p:cNvSpPr txBox="1"/>
          <p:nvPr/>
        </p:nvSpPr>
        <p:spPr>
          <a:xfrm>
            <a:off x="6045506" y="5893801"/>
            <a:ext cx="3799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dirty="0"/>
              <a:t>Dr. Julio Palmaz &amp; Dr. Richard Schatz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05535B-834C-8B6C-06D1-8D1190205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925" y="1211898"/>
            <a:ext cx="4117770" cy="362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03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C41FD-5BE4-1CC8-D81E-2D45DB549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Photo of two men standing twogether.">
            <a:extLst>
              <a:ext uri="{FF2B5EF4-FFF2-40B4-BE49-F238E27FC236}">
                <a16:creationId xmlns:a16="http://schemas.microsoft.com/office/drawing/2014/main" id="{CB07F59A-355E-1162-AC9B-9553D2A81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64" y="1163387"/>
            <a:ext cx="6245938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tructure of Tivicay (dolutegravir), treatment for HIV.">
            <a:extLst>
              <a:ext uri="{FF2B5EF4-FFF2-40B4-BE49-F238E27FC236}">
                <a16:creationId xmlns:a16="http://schemas.microsoft.com/office/drawing/2014/main" id="{42DC1E5B-6BE2-5999-BD9E-C326020FDC1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527" y="2413000"/>
            <a:ext cx="3810000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8A1095-7D64-6AF2-BC3F-4E8830CE3E5F}"/>
              </a:ext>
            </a:extLst>
          </p:cNvPr>
          <p:cNvSpPr txBox="1"/>
          <p:nvPr/>
        </p:nvSpPr>
        <p:spPr>
          <a:xfrm>
            <a:off x="2179015" y="5694613"/>
            <a:ext cx="3302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dirty="0"/>
              <a:t>Takashi </a:t>
            </a:r>
            <a:r>
              <a:rPr lang="en-US" dirty="0" err="1"/>
              <a:t>Kawasugi</a:t>
            </a:r>
            <a:r>
              <a:rPr lang="en-US" dirty="0"/>
              <a:t> &amp; Brian Johns</a:t>
            </a:r>
          </a:p>
        </p:txBody>
      </p:sp>
    </p:spTree>
    <p:extLst>
      <p:ext uri="{BB962C8B-B14F-4D97-AF65-F5344CB8AC3E}">
        <p14:creationId xmlns:p14="http://schemas.microsoft.com/office/powerpoint/2010/main" val="286495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E1C44-99DD-F3D3-C9A9-8C70E7BE2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755572" y="-1675554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BF4C38-AF1E-2433-0DA3-ED90B8F36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420" y="1698171"/>
            <a:ext cx="4262639" cy="4302318"/>
          </a:xfrm>
          <a:prstGeom prst="rect">
            <a:avLst/>
          </a:prstGeom>
        </p:spPr>
      </p:pic>
      <p:pic>
        <p:nvPicPr>
          <p:cNvPr id="7170" name="Picture 2" descr="Lord Justice Jacob at his swearing in as Lord Justice of Appeal: He has been hired by Samsung as an expert witness in a patent dispute">
            <a:extLst>
              <a:ext uri="{FF2B5EF4-FFF2-40B4-BE49-F238E27FC236}">
                <a16:creationId xmlns:a16="http://schemas.microsoft.com/office/drawing/2014/main" id="{D3648655-98D6-2FDA-B70B-B7385DBC6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701" y="1301071"/>
            <a:ext cx="2608386" cy="425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540B98-6C61-FEB1-6EF3-C41BAD11D2D1}"/>
              </a:ext>
            </a:extLst>
          </p:cNvPr>
          <p:cNvSpPr txBox="1"/>
          <p:nvPr/>
        </p:nvSpPr>
        <p:spPr>
          <a:xfrm>
            <a:off x="3247098" y="5631157"/>
            <a:ext cx="1695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Sir Robin Jacob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41387021-4521-E10B-DE1D-70AFD9C40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78" y="550121"/>
            <a:ext cx="17653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CC6DA73-867B-5306-1DC1-1585E6DCF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436" y="2786743"/>
            <a:ext cx="7049363" cy="33902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F090BA-B310-003C-5AF5-E1D439EE76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5877" y="906236"/>
            <a:ext cx="18669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76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DAA11-ECC0-5575-B4F6-8D26ADA78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colorful landscape&#10;&#10;AI-generated content may be incorrect.">
            <a:extLst>
              <a:ext uri="{FF2B5EF4-FFF2-40B4-BE49-F238E27FC236}">
                <a16:creationId xmlns:a16="http://schemas.microsoft.com/office/drawing/2014/main" id="{0AAA2A20-C553-D9A1-9BD1-F5CC9F93E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" y="-3314"/>
            <a:ext cx="12186117" cy="68613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8FC3C5-E0E9-D2C5-8548-0918997C88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7D86B0-7955-C411-6E1B-ADC9A00AE4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colorful text on a white background&#10;&#10;AI-generated content may be incorrect.">
            <a:extLst>
              <a:ext uri="{FF2B5EF4-FFF2-40B4-BE49-F238E27FC236}">
                <a16:creationId xmlns:a16="http://schemas.microsoft.com/office/drawing/2014/main" id="{FE2883A4-862B-BA51-91FB-BAE2825655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4334" b="14802"/>
          <a:stretch>
            <a:fillRect/>
          </a:stretch>
        </p:blipFill>
        <p:spPr>
          <a:xfrm>
            <a:off x="3818238" y="1122363"/>
            <a:ext cx="3954163" cy="354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4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77476-CEA4-0359-5818-6239C38DE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243F3B0E-F48E-DBAD-2A01-907164CC41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50000" r="21878" b="63152"/>
          <a:stretch>
            <a:fillRect/>
          </a:stretch>
        </p:blipFill>
        <p:spPr>
          <a:xfrm>
            <a:off x="5650591" y="830694"/>
            <a:ext cx="5028208" cy="4705133"/>
          </a:xfrm>
        </p:spPr>
      </p:pic>
      <p:pic>
        <p:nvPicPr>
          <p:cNvPr id="7" name="Picture 6" descr="A group of men sitting at a table&#10;&#10;AI-generated content may be incorrect.">
            <a:extLst>
              <a:ext uri="{FF2B5EF4-FFF2-40B4-BE49-F238E27FC236}">
                <a16:creationId xmlns:a16="http://schemas.microsoft.com/office/drawing/2014/main" id="{FC2B1D73-2993-CB61-0E3D-F020F02637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0022" t="31622"/>
          <a:stretch>
            <a:fillRect/>
          </a:stretch>
        </p:blipFill>
        <p:spPr>
          <a:xfrm>
            <a:off x="1513201" y="830694"/>
            <a:ext cx="3120584" cy="4769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265B3C-59F2-1DB2-09F3-C1960C8C0063}"/>
              </a:ext>
            </a:extLst>
          </p:cNvPr>
          <p:cNvSpPr txBox="1"/>
          <p:nvPr/>
        </p:nvSpPr>
        <p:spPr>
          <a:xfrm>
            <a:off x="1865870" y="5739786"/>
            <a:ext cx="9131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902030302020204" pitchFamily="66" charset="0"/>
              </a:rPr>
              <a:t>Donald F. Sim        Roger Hughes    Ron Dimock</a:t>
            </a:r>
          </a:p>
        </p:txBody>
      </p:sp>
    </p:spTree>
    <p:extLst>
      <p:ext uri="{BB962C8B-B14F-4D97-AF65-F5344CB8AC3E}">
        <p14:creationId xmlns:p14="http://schemas.microsoft.com/office/powerpoint/2010/main" val="2228430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D341E-B055-096C-C6F4-C640FCF7D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colorful landscape&#10;&#10;AI-generated content may be incorrect.">
            <a:extLst>
              <a:ext uri="{FF2B5EF4-FFF2-40B4-BE49-F238E27FC236}">
                <a16:creationId xmlns:a16="http://schemas.microsoft.com/office/drawing/2014/main" id="{C9E74473-9942-6F73-E297-5FE8903B5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" y="-3314"/>
            <a:ext cx="12186117" cy="68613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E7A96B-F31E-9030-A2F1-4D9BAEACA2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3CBBD1-E0C8-04D7-48B6-DB1187F530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A colorful text on a white background&#10;&#10;AI-generated content may be incorrect.">
            <a:extLst>
              <a:ext uri="{FF2B5EF4-FFF2-40B4-BE49-F238E27FC236}">
                <a16:creationId xmlns:a16="http://schemas.microsoft.com/office/drawing/2014/main" id="{3B7018B7-131F-5089-D28E-56757685B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622" y="1441622"/>
            <a:ext cx="3404286" cy="340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284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FEB3F-C35E-55AC-7757-0BBC9C1AF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colorful landscape&#10;&#10;AI-generated content may be incorrect.">
            <a:extLst>
              <a:ext uri="{FF2B5EF4-FFF2-40B4-BE49-F238E27FC236}">
                <a16:creationId xmlns:a16="http://schemas.microsoft.com/office/drawing/2014/main" id="{57E5B67A-495D-347F-6A81-8CC07D8CC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" y="-3314"/>
            <a:ext cx="12186117" cy="68613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CC8B78-FE49-D6C6-4E1B-8014B39F70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EFA1F5-BA79-6B37-9CDB-9EAAD38872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group of men wearing matching orange shirts&#10;&#10;AI-generated content may be incorrect.">
            <a:extLst>
              <a:ext uri="{FF2B5EF4-FFF2-40B4-BE49-F238E27FC236}">
                <a16:creationId xmlns:a16="http://schemas.microsoft.com/office/drawing/2014/main" id="{D43B1907-28C4-B923-0130-ED71BF518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9984" y="138043"/>
            <a:ext cx="5969000" cy="6578600"/>
          </a:xfrm>
          <a:prstGeom prst="rect">
            <a:avLst/>
          </a:prstGeom>
        </p:spPr>
      </p:pic>
      <p:pic>
        <p:nvPicPr>
          <p:cNvPr id="8" name="Picture 7" descr="An orange and blue shirt&#10;&#10;AI-generated content may be incorrect.">
            <a:extLst>
              <a:ext uri="{FF2B5EF4-FFF2-40B4-BE49-F238E27FC236}">
                <a16:creationId xmlns:a16="http://schemas.microsoft.com/office/drawing/2014/main" id="{32739B1B-F9CE-BAAF-9A9A-64E97217F97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572" t="26164" r="30209" b="45153"/>
          <a:stretch>
            <a:fillRect/>
          </a:stretch>
        </p:blipFill>
        <p:spPr>
          <a:xfrm>
            <a:off x="1263332" y="338341"/>
            <a:ext cx="3435668" cy="2600696"/>
          </a:xfrm>
          <a:prstGeom prst="rect">
            <a:avLst/>
          </a:prstGeom>
        </p:spPr>
      </p:pic>
      <p:pic>
        <p:nvPicPr>
          <p:cNvPr id="7" name="Picture 6" descr="A group of people in orange shirts&#10;&#10;AI-generated content may be incorrect.">
            <a:extLst>
              <a:ext uri="{FF2B5EF4-FFF2-40B4-BE49-F238E27FC236}">
                <a16:creationId xmlns:a16="http://schemas.microsoft.com/office/drawing/2014/main" id="{7E1B920E-8A47-B641-748A-1497118E58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260" y="3061218"/>
            <a:ext cx="4723346" cy="332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01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31058-2A5E-6704-E2BE-C569880182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9F40D5-FF8F-D720-3222-51D3CC0C55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62B356F4-4329-BDE1-D773-42701A263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1923" y="514609"/>
            <a:ext cx="7311483" cy="579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701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BD58C-FD78-5394-23FC-6A97212E0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84B9D-B20A-02B7-0D76-6406D3E1A5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BE4E01-3BF9-CCDE-1336-5A93DE5726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655204-583A-15D8-0627-DC8978A5E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388" y="402290"/>
            <a:ext cx="9662985" cy="605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942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6ADD5-797E-75F1-5505-AC3A27A19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00F7908-638D-A607-3402-6D95FEADA53E}"/>
              </a:ext>
            </a:extLst>
          </p:cNvPr>
          <p:cNvSpPr/>
          <p:nvPr/>
        </p:nvSpPr>
        <p:spPr>
          <a:xfrm>
            <a:off x="-1" y="-624467"/>
            <a:ext cx="12533971" cy="8296506"/>
          </a:xfrm>
          <a:prstGeom prst="rect">
            <a:avLst/>
          </a:prstGeom>
          <a:blipFill dpi="0" rotWithShape="1">
            <a:blip r:embed="rId3">
              <a:alphaModFix amt="25328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BECD01D-4AFB-851B-FDF4-6C8DDC10F3C6}"/>
              </a:ext>
            </a:extLst>
          </p:cNvPr>
          <p:cNvSpPr txBox="1">
            <a:spLocks/>
          </p:cNvSpPr>
          <p:nvPr/>
        </p:nvSpPr>
        <p:spPr>
          <a:xfrm>
            <a:off x="1529576" y="632755"/>
            <a:ext cx="8707244" cy="794602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28A13B-A9D0-164B-8B92-81DCC818516A}"/>
              </a:ext>
            </a:extLst>
          </p:cNvPr>
          <p:cNvSpPr txBox="1"/>
          <p:nvPr/>
        </p:nvSpPr>
        <p:spPr>
          <a:xfrm>
            <a:off x="6266984" y="1762729"/>
            <a:ext cx="52120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omic Sans MS" panose="030F0902030302020204" pitchFamily="66" charset="0"/>
            </a:endParaRPr>
          </a:p>
          <a:p>
            <a:endParaRPr lang="en-US" dirty="0">
              <a:latin typeface="Comic Sans MS" panose="030F0902030302020204" pitchFamily="66" charset="0"/>
            </a:endParaRPr>
          </a:p>
          <a:p>
            <a:endParaRPr lang="en-US" dirty="0">
              <a:latin typeface="Comic Sans MS" panose="030F0902030302020204" pitchFamily="66" charset="0"/>
            </a:endParaRPr>
          </a:p>
        </p:txBody>
      </p:sp>
      <p:pic>
        <p:nvPicPr>
          <p:cNvPr id="6" name="Picture 5" descr="A colorful text on a white background&#10;&#10;AI-generated content may be incorrect.">
            <a:extLst>
              <a:ext uri="{FF2B5EF4-FFF2-40B4-BE49-F238E27FC236}">
                <a16:creationId xmlns:a16="http://schemas.microsoft.com/office/drawing/2014/main" id="{B2C6A566-9436-6F23-7C98-A6425A2BAA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127" y="961901"/>
            <a:ext cx="4821382" cy="482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11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596D3-0290-9A09-3828-EA715FE2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F945B4-2743-ED30-7C4B-375F3AF31E07}"/>
              </a:ext>
            </a:extLst>
          </p:cNvPr>
          <p:cNvSpPr/>
          <p:nvPr/>
        </p:nvSpPr>
        <p:spPr>
          <a:xfrm>
            <a:off x="-1" y="-624467"/>
            <a:ext cx="12533971" cy="8296506"/>
          </a:xfrm>
          <a:prstGeom prst="rect">
            <a:avLst/>
          </a:prstGeom>
          <a:blipFill dpi="0" rotWithShape="1">
            <a:blip r:embed="rId3">
              <a:alphaModFix amt="25328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FF4DF0-8B71-FC63-7D1D-8658CE7579BB}"/>
              </a:ext>
            </a:extLst>
          </p:cNvPr>
          <p:cNvSpPr txBox="1"/>
          <p:nvPr/>
        </p:nvSpPr>
        <p:spPr>
          <a:xfrm>
            <a:off x="1828271" y="1762729"/>
            <a:ext cx="338377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902030302020204" pitchFamily="66" charset="0"/>
              </a:rPr>
              <a:t>Toni Ashton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Eileen McMahon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David Aitken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Meghan Dillon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Cynthia Rowden</a:t>
            </a:r>
          </a:p>
          <a:p>
            <a:endParaRPr lang="en-US" sz="2800" dirty="0">
              <a:latin typeface="Comic Sans MS" panose="030F0902030302020204" pitchFamily="66" charset="0"/>
            </a:endParaRPr>
          </a:p>
          <a:p>
            <a:r>
              <a:rPr lang="en-US" sz="2800" dirty="0">
                <a:latin typeface="Comic Sans MS" panose="030F0902030302020204" pitchFamily="66" charset="0"/>
              </a:rPr>
              <a:t>Bill Richardson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Adele Finlayson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Daphne Lainson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Ruth Corbin</a:t>
            </a:r>
          </a:p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9D28FC-D5C3-119C-25A6-9458E9CFF582}"/>
              </a:ext>
            </a:extLst>
          </p:cNvPr>
          <p:cNvSpPr txBox="1"/>
          <p:nvPr/>
        </p:nvSpPr>
        <p:spPr>
          <a:xfrm>
            <a:off x="6266984" y="1762729"/>
            <a:ext cx="5212044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902030302020204" pitchFamily="66" charset="0"/>
              </a:rPr>
              <a:t>Mark Evans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Tony </a:t>
            </a:r>
            <a:r>
              <a:rPr lang="en-US" sz="2800" dirty="0" err="1">
                <a:latin typeface="Comic Sans MS" panose="030F0902030302020204" pitchFamily="66" charset="0"/>
              </a:rPr>
              <a:t>Creber</a:t>
            </a:r>
            <a:endParaRPr lang="en-US" sz="2800" dirty="0">
              <a:latin typeface="Comic Sans MS" panose="030F0902030302020204" pitchFamily="66" charset="0"/>
            </a:endParaRPr>
          </a:p>
          <a:p>
            <a:r>
              <a:rPr lang="en-US" sz="2800" dirty="0">
                <a:latin typeface="Comic Sans MS" panose="030F0902030302020204" pitchFamily="66" charset="0"/>
              </a:rPr>
              <a:t>Gord Zimmerman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Colleen Spring Zimmerman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Belle Van</a:t>
            </a:r>
          </a:p>
          <a:p>
            <a:endParaRPr lang="en-US" sz="2800" dirty="0">
              <a:latin typeface="Comic Sans MS" panose="030F0902030302020204" pitchFamily="66" charset="0"/>
            </a:endParaRPr>
          </a:p>
          <a:p>
            <a:r>
              <a:rPr lang="en-US" sz="2800" dirty="0">
                <a:latin typeface="Comic Sans MS" panose="030F0902030302020204" pitchFamily="66" charset="0"/>
              </a:rPr>
              <a:t>Stephen Garland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Adam </a:t>
            </a:r>
            <a:r>
              <a:rPr lang="en-US" sz="2800" dirty="0" err="1">
                <a:latin typeface="Comic Sans MS" panose="030F0902030302020204" pitchFamily="66" charset="0"/>
              </a:rPr>
              <a:t>Bobker</a:t>
            </a:r>
            <a:endParaRPr lang="en-US" sz="2800" dirty="0">
              <a:latin typeface="Comic Sans MS" panose="030F0902030302020204" pitchFamily="66" charset="0"/>
            </a:endParaRPr>
          </a:p>
          <a:p>
            <a:r>
              <a:rPr lang="en-US" sz="2800" dirty="0">
                <a:latin typeface="Comic Sans MS" panose="030F0902030302020204" pitchFamily="66" charset="0"/>
              </a:rPr>
              <a:t>Anastassia Trifonova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Martin Brandsma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Camille Aubin</a:t>
            </a:r>
          </a:p>
          <a:p>
            <a:endParaRPr lang="en-US" sz="3200" dirty="0">
              <a:latin typeface="Comic Sans MS" panose="030F0902030302020204" pitchFamily="66" charset="0"/>
            </a:endParaRPr>
          </a:p>
          <a:p>
            <a:endParaRPr lang="en-US" dirty="0">
              <a:latin typeface="Comic Sans MS" panose="030F0902030302020204" pitchFamily="66" charset="0"/>
            </a:endParaRPr>
          </a:p>
          <a:p>
            <a:endParaRPr lang="en-US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542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91D5F-2436-7EFE-A2AB-8D771412D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B2A58D-1E20-0012-F54C-58BE4CD4F283}"/>
              </a:ext>
            </a:extLst>
          </p:cNvPr>
          <p:cNvSpPr/>
          <p:nvPr/>
        </p:nvSpPr>
        <p:spPr>
          <a:xfrm>
            <a:off x="-1" y="-624467"/>
            <a:ext cx="12533971" cy="8296506"/>
          </a:xfrm>
          <a:prstGeom prst="rect">
            <a:avLst/>
          </a:prstGeom>
          <a:blipFill dpi="0" rotWithShape="1">
            <a:blip r:embed="rId3">
              <a:alphaModFix amt="25328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32C0EB-6070-7A67-A70D-49B9A4D2FBE0}"/>
              </a:ext>
            </a:extLst>
          </p:cNvPr>
          <p:cNvSpPr txBox="1"/>
          <p:nvPr/>
        </p:nvSpPr>
        <p:spPr>
          <a:xfrm>
            <a:off x="1828271" y="1762729"/>
            <a:ext cx="4096746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902030302020204" pitchFamily="66" charset="0"/>
              </a:rPr>
              <a:t>Mark Davis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Kevin Graham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Tom Feather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Sheldon </a:t>
            </a:r>
            <a:r>
              <a:rPr lang="en-US" sz="2800" dirty="0" err="1">
                <a:latin typeface="Comic Sans MS" panose="030F0902030302020204" pitchFamily="66" charset="0"/>
              </a:rPr>
              <a:t>Burshtein</a:t>
            </a:r>
            <a:endParaRPr lang="en-US" sz="2800" dirty="0">
              <a:latin typeface="Comic Sans MS" panose="030F0902030302020204" pitchFamily="66" charset="0"/>
            </a:endParaRPr>
          </a:p>
          <a:p>
            <a:r>
              <a:rPr lang="en-US" sz="2800" dirty="0">
                <a:latin typeface="Comic Sans MS" panose="030F0902030302020204" pitchFamily="66" charset="0"/>
              </a:rPr>
              <a:t>Don </a:t>
            </a:r>
            <a:r>
              <a:rPr lang="en-US" sz="2800" dirty="0" err="1">
                <a:latin typeface="Comic Sans MS" panose="030F0902030302020204" pitchFamily="66" charset="0"/>
              </a:rPr>
              <a:t>MacOdrum</a:t>
            </a:r>
            <a:endParaRPr lang="en-US" sz="2800" dirty="0">
              <a:latin typeface="Comic Sans MS" panose="030F0902030302020204" pitchFamily="66" charset="0"/>
            </a:endParaRPr>
          </a:p>
          <a:p>
            <a:endParaRPr lang="en-US" sz="2800" dirty="0">
              <a:latin typeface="Comic Sans MS" panose="030F0902030302020204" pitchFamily="66" charset="0"/>
            </a:endParaRPr>
          </a:p>
          <a:p>
            <a:r>
              <a:rPr lang="en-US" sz="2800" dirty="0">
                <a:latin typeface="Comic Sans MS" panose="030F0902030302020204" pitchFamily="66" charset="0"/>
              </a:rPr>
              <a:t>Michelle Wassenaar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Kelly Gill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Timothy Bourne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Russel Latham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Susan Beaubien</a:t>
            </a:r>
          </a:p>
          <a:p>
            <a:endParaRPr lang="en-US" sz="3200" dirty="0">
              <a:latin typeface="Comic Sans MS" panose="030F0902030302020204" pitchFamily="66" charset="0"/>
            </a:endParaRPr>
          </a:p>
          <a:p>
            <a:endParaRPr lang="en-US" sz="3200" dirty="0">
              <a:latin typeface="Comic Sans MS" panose="030F0902030302020204" pitchFamily="66" charset="0"/>
            </a:endParaRPr>
          </a:p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C1A323-05FB-AC35-68CD-447E6607AA16}"/>
              </a:ext>
            </a:extLst>
          </p:cNvPr>
          <p:cNvSpPr txBox="1"/>
          <p:nvPr/>
        </p:nvSpPr>
        <p:spPr>
          <a:xfrm>
            <a:off x="6266984" y="1762729"/>
            <a:ext cx="52120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902030302020204" pitchFamily="66" charset="0"/>
              </a:rPr>
              <a:t>Avery Lee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Jean Lee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Alpesh Patel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Bryan Norrie</a:t>
            </a:r>
          </a:p>
          <a:p>
            <a:endParaRPr lang="en-US" sz="2800" dirty="0">
              <a:latin typeface="Comic Sans MS" panose="030F0902030302020204" pitchFamily="66" charset="0"/>
            </a:endParaRPr>
          </a:p>
          <a:p>
            <a:endParaRPr lang="en-US" sz="2800" dirty="0">
              <a:latin typeface="Comic Sans MS" panose="030F0902030302020204" pitchFamily="66" charset="0"/>
            </a:endParaRPr>
          </a:p>
          <a:p>
            <a:r>
              <a:rPr lang="en-US" sz="2800" dirty="0">
                <a:latin typeface="Comic Sans MS" panose="030F0902030302020204" pitchFamily="66" charset="0"/>
              </a:rPr>
              <a:t>Marcus Klee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Sanjukta Tole</a:t>
            </a:r>
          </a:p>
          <a:p>
            <a:r>
              <a:rPr lang="en-US" sz="2800" dirty="0">
                <a:latin typeface="Comic Sans MS" panose="030F0902030302020204" pitchFamily="66" charset="0"/>
              </a:rPr>
              <a:t>Christina Capone Settimi</a:t>
            </a:r>
          </a:p>
          <a:p>
            <a:endParaRPr lang="en-US" sz="3200" dirty="0">
              <a:latin typeface="Comic Sans MS" panose="030F0902030302020204" pitchFamily="66" charset="0"/>
            </a:endParaRPr>
          </a:p>
          <a:p>
            <a:endParaRPr lang="en-US" dirty="0">
              <a:latin typeface="Comic Sans MS" panose="030F0902030302020204" pitchFamily="66" charset="0"/>
            </a:endParaRPr>
          </a:p>
          <a:p>
            <a:endParaRPr lang="en-US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430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F51B4-9C53-D457-7A53-A31E7A3F9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E36738-E10D-21BA-4293-D64D3A1D957F}"/>
              </a:ext>
            </a:extLst>
          </p:cNvPr>
          <p:cNvSpPr/>
          <p:nvPr/>
        </p:nvSpPr>
        <p:spPr>
          <a:xfrm>
            <a:off x="-1" y="-624467"/>
            <a:ext cx="12533971" cy="8296506"/>
          </a:xfrm>
          <a:prstGeom prst="rect">
            <a:avLst/>
          </a:prstGeom>
          <a:blipFill dpi="0" rotWithShape="1">
            <a:blip r:embed="rId3">
              <a:alphaModFix amt="25328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DB177E-5AB2-B280-2981-76A9732D2F70}"/>
              </a:ext>
            </a:extLst>
          </p:cNvPr>
          <p:cNvSpPr txBox="1"/>
          <p:nvPr/>
        </p:nvSpPr>
        <p:spPr>
          <a:xfrm>
            <a:off x="1828271" y="1762729"/>
            <a:ext cx="409674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omic Sans MS" panose="030F0902030302020204" pitchFamily="66" charset="0"/>
              </a:rPr>
              <a:t>Ron Dimock</a:t>
            </a:r>
          </a:p>
          <a:p>
            <a:r>
              <a:rPr lang="en-US" sz="3200" dirty="0">
                <a:latin typeface="Comic Sans MS" panose="030F0902030302020204" pitchFamily="66" charset="0"/>
              </a:rPr>
              <a:t>Scott MacKendrick</a:t>
            </a:r>
          </a:p>
          <a:p>
            <a:r>
              <a:rPr lang="en-US" sz="3200" dirty="0">
                <a:latin typeface="Comic Sans MS" panose="030F0902030302020204" pitchFamily="66" charset="0"/>
              </a:rPr>
              <a:t>Alexander Monic</a:t>
            </a:r>
          </a:p>
          <a:p>
            <a:endParaRPr lang="en-US" sz="3200" dirty="0">
              <a:latin typeface="Comic Sans MS" panose="030F0902030302020204" pitchFamily="66" charset="0"/>
            </a:endParaRPr>
          </a:p>
          <a:p>
            <a:r>
              <a:rPr lang="en-US" sz="3200" dirty="0">
                <a:latin typeface="Comic Sans MS" panose="030F0902030302020204" pitchFamily="66" charset="0"/>
              </a:rPr>
              <a:t>Francois Grenier</a:t>
            </a:r>
          </a:p>
          <a:p>
            <a:r>
              <a:rPr lang="en-US" sz="3200" dirty="0">
                <a:latin typeface="Comic Sans MS" panose="030F0902030302020204" pitchFamily="66" charset="0"/>
              </a:rPr>
              <a:t>Barry Gamache</a:t>
            </a:r>
          </a:p>
          <a:p>
            <a:endParaRPr lang="en-US" sz="3200" dirty="0">
              <a:latin typeface="Comic Sans MS" panose="030F0902030302020204" pitchFamily="66" charset="0"/>
            </a:endParaRPr>
          </a:p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585F12-997E-8B4B-0C3E-D130530E0E8C}"/>
              </a:ext>
            </a:extLst>
          </p:cNvPr>
          <p:cNvSpPr txBox="1"/>
          <p:nvPr/>
        </p:nvSpPr>
        <p:spPr>
          <a:xfrm>
            <a:off x="6266984" y="1762729"/>
            <a:ext cx="521204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omic Sans MS" panose="030F0902030302020204" pitchFamily="66" charset="0"/>
              </a:rPr>
              <a:t>Geoff Mowatt</a:t>
            </a:r>
          </a:p>
          <a:p>
            <a:r>
              <a:rPr lang="en-US" sz="3200" dirty="0">
                <a:latin typeface="Comic Sans MS" panose="030F0902030302020204" pitchFamily="66" charset="0"/>
              </a:rPr>
              <a:t>Artemis Lai</a:t>
            </a:r>
          </a:p>
          <a:p>
            <a:r>
              <a:rPr lang="en-US" sz="3200" dirty="0">
                <a:latin typeface="Comic Sans MS" panose="030F0902030302020204" pitchFamily="66" charset="0"/>
              </a:rPr>
              <a:t>Jonathan Colombo</a:t>
            </a:r>
          </a:p>
          <a:p>
            <a:endParaRPr lang="en-US" sz="3200" dirty="0">
              <a:latin typeface="Comic Sans MS" panose="030F0902030302020204" pitchFamily="66" charset="0"/>
            </a:endParaRPr>
          </a:p>
          <a:p>
            <a:r>
              <a:rPr lang="en-US" sz="3200" dirty="0">
                <a:latin typeface="Comic Sans MS" panose="030F0902030302020204" pitchFamily="66" charset="0"/>
              </a:rPr>
              <a:t>William Audet</a:t>
            </a:r>
          </a:p>
          <a:p>
            <a:r>
              <a:rPr lang="en-US" sz="3200" dirty="0">
                <a:latin typeface="Comic Sans MS" panose="030F0902030302020204" pitchFamily="66" charset="0"/>
              </a:rPr>
              <a:t>Richard </a:t>
            </a:r>
            <a:r>
              <a:rPr lang="en-US" sz="3200" dirty="0" err="1">
                <a:latin typeface="Comic Sans MS" panose="030F0902030302020204" pitchFamily="66" charset="0"/>
              </a:rPr>
              <a:t>Naiberg</a:t>
            </a:r>
            <a:endParaRPr lang="en-US" sz="3200" dirty="0">
              <a:latin typeface="Comic Sans MS" panose="030F0902030302020204" pitchFamily="66" charset="0"/>
            </a:endParaRPr>
          </a:p>
          <a:p>
            <a:r>
              <a:rPr lang="en-US" sz="3200" dirty="0">
                <a:latin typeface="Comic Sans MS" panose="030F0902030302020204" pitchFamily="66" charset="0"/>
              </a:rPr>
              <a:t>Arthur Renaud</a:t>
            </a:r>
          </a:p>
          <a:p>
            <a:endParaRPr lang="en-US" sz="3200" dirty="0">
              <a:latin typeface="Comic Sans MS" panose="030F0902030302020204" pitchFamily="66" charset="0"/>
            </a:endParaRPr>
          </a:p>
          <a:p>
            <a:endParaRPr lang="en-US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2806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3E9EA-1D7C-16F7-D184-A1EA1F10F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442DE3-E937-544C-291E-0264A282DA2D}"/>
              </a:ext>
            </a:extLst>
          </p:cNvPr>
          <p:cNvSpPr/>
          <p:nvPr/>
        </p:nvSpPr>
        <p:spPr>
          <a:xfrm>
            <a:off x="-1" y="-624467"/>
            <a:ext cx="12533971" cy="8296506"/>
          </a:xfrm>
          <a:prstGeom prst="rect">
            <a:avLst/>
          </a:prstGeom>
          <a:blipFill dpi="0" rotWithShape="1">
            <a:blip r:embed="rId3">
              <a:alphaModFix amt="25328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665D92-1558-D737-46ED-AFEACB8033B8}"/>
              </a:ext>
            </a:extLst>
          </p:cNvPr>
          <p:cNvSpPr txBox="1"/>
          <p:nvPr/>
        </p:nvSpPr>
        <p:spPr>
          <a:xfrm>
            <a:off x="1828271" y="1762729"/>
            <a:ext cx="40967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omic Sans MS" panose="030F0902030302020204" pitchFamily="66" charset="0"/>
              </a:rPr>
              <a:t>Doug Deeth</a:t>
            </a:r>
          </a:p>
          <a:p>
            <a:r>
              <a:rPr lang="en-US" sz="3200" dirty="0">
                <a:latin typeface="Comic Sans MS" panose="030F0902030302020204" pitchFamily="66" charset="0"/>
              </a:rPr>
              <a:t>Tamara </a:t>
            </a:r>
            <a:r>
              <a:rPr lang="en-US" sz="3200" dirty="0" err="1">
                <a:latin typeface="Comic Sans MS" panose="030F0902030302020204" pitchFamily="66" charset="0"/>
              </a:rPr>
              <a:t>Winegust</a:t>
            </a:r>
            <a:endParaRPr lang="en-US" sz="3200" dirty="0">
              <a:latin typeface="Comic Sans MS" panose="030F0902030302020204" pitchFamily="66" charset="0"/>
            </a:endParaRPr>
          </a:p>
          <a:p>
            <a:r>
              <a:rPr lang="en-US" sz="3200" dirty="0">
                <a:latin typeface="Comic Sans MS" panose="030F0902030302020204" pitchFamily="66" charset="0"/>
              </a:rPr>
              <a:t>Max Rothschild</a:t>
            </a:r>
          </a:p>
          <a:p>
            <a:r>
              <a:rPr lang="en-US" sz="3200" dirty="0">
                <a:latin typeface="Comic Sans MS" panose="030F0902030302020204" pitchFamily="66" charset="0"/>
              </a:rPr>
              <a:t>Glenn Bloom</a:t>
            </a:r>
          </a:p>
          <a:p>
            <a:r>
              <a:rPr lang="en-US" sz="3200" dirty="0">
                <a:latin typeface="Comic Sans MS" panose="030F0902030302020204" pitchFamily="66" charset="0"/>
              </a:rPr>
              <a:t>Barry Fong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8507A-C63D-BCB7-DD76-4225D551B223}"/>
              </a:ext>
            </a:extLst>
          </p:cNvPr>
          <p:cNvSpPr txBox="1"/>
          <p:nvPr/>
        </p:nvSpPr>
        <p:spPr>
          <a:xfrm>
            <a:off x="6266984" y="1762729"/>
            <a:ext cx="521204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omic Sans MS" panose="030F0902030302020204" pitchFamily="66" charset="0"/>
              </a:rPr>
              <a:t>Sydney Young</a:t>
            </a:r>
          </a:p>
          <a:p>
            <a:r>
              <a:rPr lang="en-US" sz="3200" dirty="0">
                <a:latin typeface="Comic Sans MS" panose="030F0902030302020204" pitchFamily="66" charset="0"/>
              </a:rPr>
              <a:t>Jill Jarvis Tonus</a:t>
            </a:r>
          </a:p>
          <a:p>
            <a:r>
              <a:rPr lang="en-US" sz="3200" dirty="0">
                <a:latin typeface="Comic Sans MS" panose="030F0902030302020204" pitchFamily="66" charset="0"/>
              </a:rPr>
              <a:t>Laura Macdonald</a:t>
            </a:r>
          </a:p>
          <a:p>
            <a:r>
              <a:rPr lang="en-US" sz="3200" dirty="0">
                <a:latin typeface="Comic Sans MS" panose="030F0902030302020204" pitchFamily="66" charset="0"/>
              </a:rPr>
              <a:t>Andrea Long</a:t>
            </a:r>
            <a:endParaRPr lang="en-US" dirty="0">
              <a:latin typeface="Comic Sans MS" panose="030F0902030302020204" pitchFamily="66" charset="0"/>
            </a:endParaRPr>
          </a:p>
          <a:p>
            <a:endParaRPr lang="en-US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953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C6F89-EF5C-0365-1D8A-8FBD4C3FE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09D233-3378-B160-6D81-916CA25043DB}"/>
              </a:ext>
            </a:extLst>
          </p:cNvPr>
          <p:cNvSpPr/>
          <p:nvPr/>
        </p:nvSpPr>
        <p:spPr>
          <a:xfrm>
            <a:off x="-1" y="-624467"/>
            <a:ext cx="12533971" cy="8296506"/>
          </a:xfrm>
          <a:prstGeom prst="rect">
            <a:avLst/>
          </a:prstGeom>
          <a:blipFill dpi="0" rotWithShape="1">
            <a:blip r:embed="rId3">
              <a:alphaModFix amt="25328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4609C00-DEF8-1ED7-1A8B-43BFC9D52300}"/>
              </a:ext>
            </a:extLst>
          </p:cNvPr>
          <p:cNvSpPr txBox="1">
            <a:spLocks/>
          </p:cNvSpPr>
          <p:nvPr/>
        </p:nvSpPr>
        <p:spPr>
          <a:xfrm>
            <a:off x="1529576" y="632755"/>
            <a:ext cx="8707244" cy="794602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>
                <a:latin typeface="Comic Sans MS" panose="030F0902030302020204" pitchFamily="66" charset="0"/>
              </a:rPr>
              <a:t>Honourable</a:t>
            </a:r>
            <a:r>
              <a:rPr lang="en-US" dirty="0">
                <a:latin typeface="Comic Sans MS" panose="030F0902030302020204" pitchFamily="66" charset="0"/>
              </a:rPr>
              <a:t> mentions: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F4189A-2E3B-90DE-F01D-67A6F85E68BC}"/>
              </a:ext>
            </a:extLst>
          </p:cNvPr>
          <p:cNvSpPr txBox="1"/>
          <p:nvPr/>
        </p:nvSpPr>
        <p:spPr>
          <a:xfrm>
            <a:off x="1828271" y="1762729"/>
            <a:ext cx="409674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omic Sans MS" panose="030F0902030302020204" pitchFamily="66" charset="0"/>
              </a:rPr>
              <a:t>The </a:t>
            </a:r>
            <a:r>
              <a:rPr lang="en-US" sz="3200" dirty="0" err="1">
                <a:latin typeface="Comic Sans MS" panose="030F0902030302020204" pitchFamily="66" charset="0"/>
              </a:rPr>
              <a:t>Honourable</a:t>
            </a:r>
            <a:r>
              <a:rPr lang="en-US" sz="3200" dirty="0">
                <a:latin typeface="Comic Sans MS" panose="030F0902030302020204" pitchFamily="66" charset="0"/>
              </a:rPr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omic Sans MS" panose="030F0902030302020204" pitchFamily="66" charset="0"/>
              </a:rPr>
              <a:t>George Locke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omic Sans MS" panose="030F0902030302020204" pitchFamily="66" charset="0"/>
              </a:rPr>
              <a:t>Michael Manson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omic Sans MS" panose="030F0902030302020204" pitchFamily="66" charset="0"/>
              </a:rPr>
              <a:t>Janet Fuhrer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188E88-9543-CDBB-160B-FD1AAF198653}"/>
              </a:ext>
            </a:extLst>
          </p:cNvPr>
          <p:cNvSpPr txBox="1"/>
          <p:nvPr/>
        </p:nvSpPr>
        <p:spPr>
          <a:xfrm>
            <a:off x="6266984" y="1762729"/>
            <a:ext cx="521204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omic Sans MS" panose="030F0902030302020204" pitchFamily="66" charset="0"/>
              </a:rPr>
              <a:t>(just as </a:t>
            </a:r>
            <a:r>
              <a:rPr lang="en-US" sz="3200" dirty="0" err="1">
                <a:latin typeface="Comic Sans MS" panose="030F0902030302020204" pitchFamily="66" charset="0"/>
              </a:rPr>
              <a:t>honourable</a:t>
            </a:r>
            <a:r>
              <a:rPr lang="en-US" sz="3200" dirty="0">
                <a:latin typeface="Comic Sans MS" panose="030F0902030302020204" pitchFamily="66" charset="0"/>
              </a:rPr>
              <a:t>):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omic Sans MS" panose="030F0902030302020204" pitchFamily="66" charset="0"/>
              </a:rPr>
              <a:t>Alexandra Steele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omic Sans MS" panose="030F0902030302020204" pitchFamily="66" charset="0"/>
              </a:rPr>
              <a:t>John Cotter</a:t>
            </a:r>
            <a:endParaRPr lang="en-US" dirty="0">
              <a:latin typeface="Comic Sans MS" panose="030F0902030302020204" pitchFamily="66" charset="0"/>
            </a:endParaRPr>
          </a:p>
          <a:p>
            <a:endParaRPr lang="en-US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6721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78943-1673-D68C-A47F-43EC1ADDD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colorful landscape&#10;&#10;AI-generated content may be incorrect.">
            <a:extLst>
              <a:ext uri="{FF2B5EF4-FFF2-40B4-BE49-F238E27FC236}">
                <a16:creationId xmlns:a16="http://schemas.microsoft.com/office/drawing/2014/main" id="{4DB3FCFC-34D2-672D-5E91-27A21AC2C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" y="-3314"/>
            <a:ext cx="12186117" cy="68613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D4774A-4B0A-E88C-19FD-EFAD98D99F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D14809-11EB-5A88-BEB4-4D673174F4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221" y="3807759"/>
            <a:ext cx="9860435" cy="914712"/>
          </a:xfrm>
        </p:spPr>
        <p:txBody>
          <a:bodyPr/>
          <a:lstStyle/>
          <a:p>
            <a:pPr algn="l"/>
            <a:r>
              <a:rPr lang="en-US" dirty="0"/>
              <a:t>       George                     Yuri                       Adam                   Laura                 Bruce</a:t>
            </a:r>
            <a:br>
              <a:rPr lang="en-US" dirty="0"/>
            </a:br>
            <a:r>
              <a:rPr lang="en-US" dirty="0"/>
              <a:t>        Locke                 Chumak                 </a:t>
            </a:r>
            <a:r>
              <a:rPr lang="en-US" dirty="0" err="1"/>
              <a:t>Bobker</a:t>
            </a:r>
            <a:r>
              <a:rPr lang="en-US" dirty="0"/>
              <a:t>            Macdonald         Stratton</a:t>
            </a:r>
          </a:p>
        </p:txBody>
      </p:sp>
      <p:pic>
        <p:nvPicPr>
          <p:cNvPr id="6" name="Picture 5" descr="A person in a blue shirt and tie&#10;&#10;AI-generated content may be incorrect.">
            <a:extLst>
              <a:ext uri="{FF2B5EF4-FFF2-40B4-BE49-F238E27FC236}">
                <a16:creationId xmlns:a16="http://schemas.microsoft.com/office/drawing/2014/main" id="{53BB77AB-7EB5-710F-6E7D-6A6A17FC25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715" r="23817" b="50000"/>
          <a:stretch>
            <a:fillRect/>
          </a:stretch>
        </p:blipFill>
        <p:spPr>
          <a:xfrm>
            <a:off x="9049121" y="1600200"/>
            <a:ext cx="1785558" cy="20760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F59713-C255-2000-7B74-478A32D1D4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221" y="1600200"/>
            <a:ext cx="2018093" cy="20760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17EB63-4C6A-B3C0-DD52-95BF3944B7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1410" y="1600200"/>
            <a:ext cx="2018093" cy="20760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F9D4D0-BC53-97D0-29C2-1252F978D3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3816" y="1600200"/>
            <a:ext cx="2018093" cy="20739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899E9C-D150-B0DE-0493-4F1C91DC2F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1692" y="1600201"/>
            <a:ext cx="1796846" cy="207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487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9728D-A847-241A-EE97-416FB4D09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colorful landscape&#10;&#10;AI-generated content may be incorrect.">
            <a:extLst>
              <a:ext uri="{FF2B5EF4-FFF2-40B4-BE49-F238E27FC236}">
                <a16:creationId xmlns:a16="http://schemas.microsoft.com/office/drawing/2014/main" id="{A27B198B-2499-D71D-3656-94F96B56B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" y="-3314"/>
            <a:ext cx="12186117" cy="68613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EFB61C-250D-789F-83D5-C7717D9868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78A475-FC99-7B22-1CEC-81066571D7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35416" y="781957"/>
            <a:ext cx="14516715" cy="358911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A49245-A380-9F44-E3ED-F11D3A6E49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879" y="3214150"/>
            <a:ext cx="4609170" cy="11569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1554C0-3F9D-64A7-8D30-F0C0C532BE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7066" y="1944668"/>
            <a:ext cx="3835400" cy="939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68231B-FF85-85B8-646E-AC676D9584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5046" y="3431270"/>
            <a:ext cx="3086100" cy="93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EE430C-B93F-8465-0D5A-D051F09F7F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0726" y="1959317"/>
            <a:ext cx="4617274" cy="7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79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A6FE1-FC7A-660B-F246-AF70494BB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colorful landscape&#10;&#10;AI-generated content may be incorrect.">
            <a:extLst>
              <a:ext uri="{FF2B5EF4-FFF2-40B4-BE49-F238E27FC236}">
                <a16:creationId xmlns:a16="http://schemas.microsoft.com/office/drawing/2014/main" id="{8928E315-7BBB-98B4-EA42-CD1162793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" y="-3314"/>
            <a:ext cx="12186117" cy="68613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1223EE-AD35-2767-612A-39B8B226D3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B7B22F-EF3F-3615-6BF1-DC86D9ED09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white background with red blue and green text&#10;&#10;AI-generated content may be incorrect.">
            <a:extLst>
              <a:ext uri="{FF2B5EF4-FFF2-40B4-BE49-F238E27FC236}">
                <a16:creationId xmlns:a16="http://schemas.microsoft.com/office/drawing/2014/main" id="{510B9422-BF5C-7766-82E0-BF5AB125BB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918" b="18763"/>
          <a:stretch>
            <a:fillRect/>
          </a:stretch>
        </p:blipFill>
        <p:spPr>
          <a:xfrm>
            <a:off x="1243771" y="1234462"/>
            <a:ext cx="4768964" cy="3401178"/>
          </a:xfrm>
          <a:prstGeom prst="rect">
            <a:avLst/>
          </a:prstGeom>
        </p:spPr>
      </p:pic>
      <p:pic>
        <p:nvPicPr>
          <p:cNvPr id="8" name="Picture 7" descr="A book cover of a book&#10;&#10;AI-generated content may be incorrect.">
            <a:extLst>
              <a:ext uri="{FF2B5EF4-FFF2-40B4-BE49-F238E27FC236}">
                <a16:creationId xmlns:a16="http://schemas.microsoft.com/office/drawing/2014/main" id="{EFB2FBF0-39A1-2EB6-6C57-F2AF55E6BFA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603" b="27028"/>
          <a:stretch>
            <a:fillRect/>
          </a:stretch>
        </p:blipFill>
        <p:spPr>
          <a:xfrm>
            <a:off x="6012736" y="1008099"/>
            <a:ext cx="4029504" cy="37953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4B63A5-31ED-6665-9B89-633DE95D9B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2503" y="1008099"/>
            <a:ext cx="1851806" cy="11667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ED6605-C7A2-AD69-CE25-9EB15ABDC7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421229">
            <a:off x="6578559" y="3117121"/>
            <a:ext cx="1068432" cy="6731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D092C3-74E2-D1F2-4CFB-1C7136C303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782871">
            <a:off x="8910445" y="1192546"/>
            <a:ext cx="1483652" cy="8500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032840-2D73-A452-783C-205B4C8D22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5527012" y="2037951"/>
            <a:ext cx="1483652" cy="5122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109C9D-42C0-219B-2481-B7EAAD2E4A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8980891" y="3638830"/>
            <a:ext cx="1767614" cy="5617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EE32ECF-8657-13BC-E5BD-85F6C3F915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782871">
            <a:off x="9592959" y="2412048"/>
            <a:ext cx="1483652" cy="8500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15AAED-EE0F-C8F9-D821-7665C9ABB7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037807">
            <a:off x="5442620" y="1309767"/>
            <a:ext cx="1483652" cy="85003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5227F90-6F7D-BB37-944A-6CA60EE094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823605">
            <a:off x="5708367" y="2447020"/>
            <a:ext cx="1483652" cy="8500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5332DD-98B5-73D3-DA3D-4BDC41341C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806754" y="4367311"/>
            <a:ext cx="554613" cy="3177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07E9F43-6B84-1C31-205F-C92A6C517C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365327">
            <a:off x="5630164" y="3853003"/>
            <a:ext cx="638000" cy="3177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1228041-66F8-C40E-2992-5E634D9BCC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935280">
            <a:off x="6876721" y="874277"/>
            <a:ext cx="457394" cy="55317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9B2D39F-9B91-5F05-A54E-FC53D413BC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775456" y="967890"/>
            <a:ext cx="179321" cy="2168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3004E97-18F6-71BE-CCB4-9109873177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489578" y="2114212"/>
            <a:ext cx="179321" cy="2168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8618478-F86B-89FA-6463-B9CC2893C7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095024" y="3685800"/>
            <a:ext cx="179321" cy="2168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961AE8B-872A-71D2-BAFA-46D9486D59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641978" y="2266612"/>
            <a:ext cx="179321" cy="21687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6975C3D-36FC-8419-25E2-A02D6F0353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8745" y="4324228"/>
            <a:ext cx="1304444" cy="74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5742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EF011-C904-DCF2-36D0-126942BBB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EC174-3EA1-F99B-038E-3FBA30EA1C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5C4308-5657-4CA0-6288-269A18C47B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482" y="2327337"/>
            <a:ext cx="3136738" cy="1586132"/>
          </a:xfrm>
        </p:spPr>
        <p:txBody>
          <a:bodyPr/>
          <a:lstStyle/>
          <a:p>
            <a:r>
              <a:rPr lang="en-US" dirty="0">
                <a:latin typeface="Comic Sans MS" panose="030F0902030302020204" pitchFamily="66" charset="0"/>
              </a:rPr>
              <a:t>Art Renaud</a:t>
            </a:r>
          </a:p>
          <a:p>
            <a:r>
              <a:rPr lang="en-US" dirty="0">
                <a:latin typeface="Comic Sans MS" panose="030F0902030302020204" pitchFamily="66" charset="0"/>
              </a:rPr>
              <a:t>Scott MacKendrick</a:t>
            </a:r>
          </a:p>
          <a:p>
            <a:r>
              <a:rPr lang="en-US" dirty="0">
                <a:latin typeface="Comic Sans MS" panose="030F0902030302020204" pitchFamily="66" charset="0"/>
              </a:rPr>
              <a:t>Bruce Stratton </a:t>
            </a:r>
          </a:p>
        </p:txBody>
      </p:sp>
      <p:pic>
        <p:nvPicPr>
          <p:cNvPr id="6" name="Picture 5" descr="A group of men standing in front of a calendar&#10;&#10;AI-generated content may be incorrect.">
            <a:extLst>
              <a:ext uri="{FF2B5EF4-FFF2-40B4-BE49-F238E27FC236}">
                <a16:creationId xmlns:a16="http://schemas.microsoft.com/office/drawing/2014/main" id="{481D8964-571C-AF68-3457-80541910D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127" y="1261240"/>
            <a:ext cx="6836780" cy="433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512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071BB-1AA6-BED0-900F-1BEF27D05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60C5A-EFC3-B309-19C6-AB917DD793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AAE51-3434-2DAB-D722-E336E9D497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D5012D66-C881-BFCF-9587-EFC7C1089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01" y="1122363"/>
            <a:ext cx="7235812" cy="4556118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D1F75A0-C198-7785-347F-7BBE14FD3E48}"/>
              </a:ext>
            </a:extLst>
          </p:cNvPr>
          <p:cNvSpPr txBox="1">
            <a:spLocks/>
          </p:cNvSpPr>
          <p:nvPr/>
        </p:nvSpPr>
        <p:spPr>
          <a:xfrm>
            <a:off x="8324961" y="1600200"/>
            <a:ext cx="3136738" cy="4745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>
                <a:latin typeface="Comic Sans MS" panose="030F0902030302020204" pitchFamily="66" charset="0"/>
              </a:rPr>
              <a:t>Allyson Whyte </a:t>
            </a:r>
          </a:p>
          <a:p>
            <a:r>
              <a:rPr lang="en-CA" dirty="0">
                <a:latin typeface="Comic Sans MS" panose="030F0902030302020204" pitchFamily="66" charset="0"/>
              </a:rPr>
              <a:t>’’      ‘’ </a:t>
            </a:r>
            <a:br>
              <a:rPr lang="en-CA" dirty="0">
                <a:latin typeface="Comic Sans MS" panose="030F0902030302020204" pitchFamily="66" charset="0"/>
              </a:rPr>
            </a:br>
            <a:r>
              <a:rPr lang="en-CA" dirty="0">
                <a:latin typeface="Comic Sans MS" panose="030F0902030302020204" pitchFamily="66" charset="0"/>
              </a:rPr>
              <a:t>Nowak</a:t>
            </a:r>
          </a:p>
          <a:p>
            <a:endParaRPr lang="en-CA" dirty="0">
              <a:latin typeface="Comic Sans MS" panose="030F0902030302020204" pitchFamily="66" charset="0"/>
            </a:endParaRPr>
          </a:p>
          <a:p>
            <a:r>
              <a:rPr lang="en-CA" dirty="0">
                <a:latin typeface="Comic Sans MS" panose="030F0902030302020204" pitchFamily="66" charset="0"/>
              </a:rPr>
              <a:t>Bill Chan</a:t>
            </a:r>
          </a:p>
          <a:p>
            <a:r>
              <a:rPr lang="en-CA" dirty="0">
                <a:latin typeface="Comic Sans MS" panose="030F0902030302020204" pitchFamily="66" charset="0"/>
              </a:rPr>
              <a:t>Jane Caskey</a:t>
            </a:r>
          </a:p>
          <a:p>
            <a:r>
              <a:rPr lang="en-CA" dirty="0">
                <a:latin typeface="Comic Sans MS" panose="030F0902030302020204" pitchFamily="66" charset="0"/>
              </a:rPr>
              <a:t>Jason Markwell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 </a:t>
            </a:r>
            <a:endParaRPr lang="en-US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7350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69832-5D81-1C30-03D9-E471BCC1E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FEE41E6-9843-F2C3-74A0-9DA00DDE16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A group of people standing together&#10;&#10;AI-generated content may be incorrect.">
            <a:extLst>
              <a:ext uri="{FF2B5EF4-FFF2-40B4-BE49-F238E27FC236}">
                <a16:creationId xmlns:a16="http://schemas.microsoft.com/office/drawing/2014/main" id="{02BBBAB6-1136-D7F1-9A10-99D35BE0FA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92" r="918" b="8649"/>
          <a:stretch>
            <a:fillRect/>
          </a:stretch>
        </p:blipFill>
        <p:spPr>
          <a:xfrm>
            <a:off x="4150960" y="1375059"/>
            <a:ext cx="7446560" cy="4269807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FF764BDC-45E2-3172-9A5C-7B5D5AD84A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D55872C-58CD-A211-61B2-80153674D8EF}"/>
              </a:ext>
            </a:extLst>
          </p:cNvPr>
          <p:cNvSpPr txBox="1">
            <a:spLocks/>
          </p:cNvSpPr>
          <p:nvPr/>
        </p:nvSpPr>
        <p:spPr>
          <a:xfrm>
            <a:off x="594480" y="1909422"/>
            <a:ext cx="3136738" cy="4335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>
                <a:latin typeface="Comic Sans MS" panose="030F0902030302020204" pitchFamily="66" charset="0"/>
              </a:rPr>
              <a:t>Yuri Chumak</a:t>
            </a:r>
          </a:p>
          <a:p>
            <a:r>
              <a:rPr lang="en-CA" dirty="0">
                <a:latin typeface="Comic Sans MS" panose="030F0902030302020204" pitchFamily="66" charset="0"/>
              </a:rPr>
              <a:t>Diane LaCalamita</a:t>
            </a:r>
          </a:p>
          <a:p>
            <a:r>
              <a:rPr lang="en-CA" dirty="0">
                <a:latin typeface="Comic Sans MS" panose="030F0902030302020204" pitchFamily="66" charset="0"/>
              </a:rPr>
              <a:t>Josee Gravelle</a:t>
            </a:r>
          </a:p>
          <a:p>
            <a:endParaRPr lang="en-CA" dirty="0">
              <a:latin typeface="Comic Sans MS" panose="030F0902030302020204" pitchFamily="66" charset="0"/>
            </a:endParaRPr>
          </a:p>
          <a:p>
            <a:r>
              <a:rPr lang="en-CA" dirty="0">
                <a:latin typeface="Comic Sans MS" panose="030F0902030302020204" pitchFamily="66" charset="0"/>
              </a:rPr>
              <a:t>Christina Capone Settimi</a:t>
            </a:r>
          </a:p>
          <a:p>
            <a:r>
              <a:rPr lang="en-CA" dirty="0">
                <a:latin typeface="Comic Sans MS" panose="030F0902030302020204" pitchFamily="66" charset="0"/>
              </a:rPr>
              <a:t>Kristen Wall</a:t>
            </a:r>
          </a:p>
        </p:txBody>
      </p:sp>
    </p:spTree>
    <p:extLst>
      <p:ext uri="{BB962C8B-B14F-4D97-AF65-F5344CB8AC3E}">
        <p14:creationId xmlns:p14="http://schemas.microsoft.com/office/powerpoint/2010/main" val="24904691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81B31-904A-2277-8116-288D8E3C5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8135C-CB33-77BB-A744-BB2A989309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72FAD4-5EB9-FF3D-AA78-3DEF2C4FD9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A group of men in a courtroom&#10;&#10;AI-generated content may be incorrect.">
            <a:extLst>
              <a:ext uri="{FF2B5EF4-FFF2-40B4-BE49-F238E27FC236}">
                <a16:creationId xmlns:a16="http://schemas.microsoft.com/office/drawing/2014/main" id="{FB7B7E79-6973-72ED-4686-642DE4A7C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71" y="761634"/>
            <a:ext cx="7534733" cy="4988656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3260CE3F-5E8A-D055-43F1-2D67F1544A19}"/>
              </a:ext>
            </a:extLst>
          </p:cNvPr>
          <p:cNvSpPr txBox="1">
            <a:spLocks/>
          </p:cNvSpPr>
          <p:nvPr/>
        </p:nvSpPr>
        <p:spPr>
          <a:xfrm>
            <a:off x="8565266" y="1588244"/>
            <a:ext cx="3136738" cy="4335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omic Sans MS" panose="030F0902030302020204" pitchFamily="66" charset="0"/>
              </a:rPr>
              <a:t>Chad Matheson</a:t>
            </a:r>
          </a:p>
          <a:p>
            <a:r>
              <a:rPr lang="en-US" dirty="0">
                <a:latin typeface="Comic Sans MS" panose="030F0902030302020204" pitchFamily="66" charset="0"/>
              </a:rPr>
              <a:t>Brad Limpert</a:t>
            </a:r>
          </a:p>
          <a:p>
            <a:r>
              <a:rPr lang="en-US" dirty="0">
                <a:latin typeface="Comic Sans MS" panose="030F0902030302020204" pitchFamily="66" charset="0"/>
              </a:rPr>
              <a:t> Michelle Nelles</a:t>
            </a:r>
          </a:p>
          <a:p>
            <a:endParaRPr lang="en-US" dirty="0">
              <a:latin typeface="Comic Sans MS" panose="030F0902030302020204" pitchFamily="66" charset="0"/>
            </a:endParaRPr>
          </a:p>
          <a:p>
            <a:r>
              <a:rPr lang="en-US" dirty="0">
                <a:latin typeface="Comic Sans MS" panose="030F0902030302020204" pitchFamily="66" charset="0"/>
              </a:rPr>
              <a:t>Jerry Chen</a:t>
            </a:r>
          </a:p>
          <a:p>
            <a:r>
              <a:rPr lang="en-US" dirty="0">
                <a:latin typeface="Comic Sans MS" panose="030F0902030302020204" pitchFamily="66" charset="0"/>
              </a:rPr>
              <a:t>Mark Robbins</a:t>
            </a:r>
          </a:p>
          <a:p>
            <a:r>
              <a:rPr lang="en-US" dirty="0">
                <a:latin typeface="Comic Sans MS" panose="030F0902030302020204" pitchFamily="66" charset="0"/>
              </a:rPr>
              <a:t> Amrita Singh</a:t>
            </a:r>
          </a:p>
          <a:p>
            <a:r>
              <a:rPr lang="en-US" dirty="0">
                <a:latin typeface="Comic Sans MS" panose="030F0902030302020204" pitchFamily="66" charset="0"/>
              </a:rPr>
              <a:t> Josh Spicer </a:t>
            </a:r>
          </a:p>
        </p:txBody>
      </p:sp>
    </p:spTree>
    <p:extLst>
      <p:ext uri="{BB962C8B-B14F-4D97-AF65-F5344CB8AC3E}">
        <p14:creationId xmlns:p14="http://schemas.microsoft.com/office/powerpoint/2010/main" val="20278204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54CB0-004B-7CB0-D34A-0EDE2ED7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6D424-B192-F833-0628-5D25A30B21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0122A-CA34-1E66-E0E0-C7003D2184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group of people wearing face masks&#10;&#10;AI-generated content may be incorrect.">
            <a:extLst>
              <a:ext uri="{FF2B5EF4-FFF2-40B4-BE49-F238E27FC236}">
                <a16:creationId xmlns:a16="http://schemas.microsoft.com/office/drawing/2014/main" id="{9845729F-EA61-A3A7-3EF5-BA607427EB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66" t="8509" r="15478" b="8030"/>
          <a:stretch>
            <a:fillRect/>
          </a:stretch>
        </p:blipFill>
        <p:spPr>
          <a:xfrm>
            <a:off x="4942390" y="710587"/>
            <a:ext cx="6331884" cy="5090750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8E169482-2A79-36A2-F17C-898E24CD4C22}"/>
              </a:ext>
            </a:extLst>
          </p:cNvPr>
          <p:cNvSpPr txBox="1">
            <a:spLocks/>
          </p:cNvSpPr>
          <p:nvPr/>
        </p:nvSpPr>
        <p:spPr>
          <a:xfrm>
            <a:off x="917726" y="2073779"/>
            <a:ext cx="3136738" cy="1528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omic Sans MS" panose="030F0902030302020204" pitchFamily="66" charset="0"/>
              </a:rPr>
              <a:t>  Martin Brandsma</a:t>
            </a:r>
          </a:p>
          <a:p>
            <a:r>
              <a:rPr lang="en-US" dirty="0">
                <a:latin typeface="Comic Sans MS" panose="030F0902030302020204" pitchFamily="66" charset="0"/>
              </a:rPr>
              <a:t> Mike Burgess</a:t>
            </a:r>
          </a:p>
          <a:p>
            <a:r>
              <a:rPr lang="en-US" dirty="0">
                <a:latin typeface="Comic Sans MS" panose="030F0902030302020204" pitchFamily="66" charset="0"/>
              </a:rPr>
              <a:t> Adam </a:t>
            </a:r>
            <a:r>
              <a:rPr lang="en-US" dirty="0" err="1">
                <a:latin typeface="Comic Sans MS" panose="030F0902030302020204" pitchFamily="66" charset="0"/>
              </a:rPr>
              <a:t>Bobker</a:t>
            </a:r>
            <a:endParaRPr lang="en-US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822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20C33-4035-957F-52E2-A1A73ADD2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6952A-4091-FC43-1C4B-439663CF1A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5AE4A-0762-0367-3648-14DC9A67DD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008C46E-5BFE-713A-7874-8840DCB4315E}"/>
              </a:ext>
            </a:extLst>
          </p:cNvPr>
          <p:cNvSpPr txBox="1">
            <a:spLocks/>
          </p:cNvSpPr>
          <p:nvPr/>
        </p:nvSpPr>
        <p:spPr>
          <a:xfrm>
            <a:off x="8117762" y="2402187"/>
            <a:ext cx="3136738" cy="1707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omic Sans MS" panose="030F0902030302020204" pitchFamily="66" charset="0"/>
              </a:rPr>
              <a:t>Melanie </a:t>
            </a:r>
            <a:r>
              <a:rPr lang="en-US" dirty="0" err="1">
                <a:latin typeface="Comic Sans MS" panose="030F0902030302020204" pitchFamily="66" charset="0"/>
              </a:rPr>
              <a:t>Szweras</a:t>
            </a:r>
            <a:endParaRPr lang="en-US" dirty="0">
              <a:latin typeface="Comic Sans MS" panose="030F0902030302020204" pitchFamily="66" charset="0"/>
            </a:endParaRPr>
          </a:p>
          <a:p>
            <a:r>
              <a:rPr lang="en-US" dirty="0">
                <a:latin typeface="Comic Sans MS" panose="030F0902030302020204" pitchFamily="66" charset="0"/>
              </a:rPr>
              <a:t> Mike Fenwick</a:t>
            </a:r>
          </a:p>
          <a:p>
            <a:r>
              <a:rPr lang="en-US" dirty="0">
                <a:latin typeface="Comic Sans MS" panose="030F0902030302020204" pitchFamily="66" charset="0"/>
              </a:rPr>
              <a:t> Laura Macdonald</a:t>
            </a:r>
          </a:p>
        </p:txBody>
      </p:sp>
      <p:pic>
        <p:nvPicPr>
          <p:cNvPr id="7" name="Picture 6" descr="A group of people wearing black robes&#10;&#10;AI-generated content may be incorrect.">
            <a:extLst>
              <a:ext uri="{FF2B5EF4-FFF2-40B4-BE49-F238E27FC236}">
                <a16:creationId xmlns:a16="http://schemas.microsoft.com/office/drawing/2014/main" id="{45AA3DFC-0332-A944-2EED-8ABFB6D08C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041"/>
          <a:stretch>
            <a:fillRect/>
          </a:stretch>
        </p:blipFill>
        <p:spPr>
          <a:xfrm>
            <a:off x="506000" y="715597"/>
            <a:ext cx="7447679" cy="508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996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A6EE6-FAA0-2468-7E45-D1309F09A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group of people standing together&#10;&#10;AI-generated content may be incorrect.">
            <a:extLst>
              <a:ext uri="{FF2B5EF4-FFF2-40B4-BE49-F238E27FC236}">
                <a16:creationId xmlns:a16="http://schemas.microsoft.com/office/drawing/2014/main" id="{97841D09-123D-191F-D1A6-F168B99006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84234" t="6356" r="917" b="53883"/>
          <a:stretch>
            <a:fillRect/>
          </a:stretch>
        </p:blipFill>
        <p:spPr>
          <a:xfrm>
            <a:off x="5227219" y="3022497"/>
            <a:ext cx="1590685" cy="2749119"/>
          </a:xfrm>
          <a:prstGeom prst="rect">
            <a:avLst/>
          </a:prstGeom>
        </p:spPr>
      </p:pic>
      <p:pic>
        <p:nvPicPr>
          <p:cNvPr id="6" name="Picture 5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56200D1F-4CC5-BC8C-AFB0-EAB574D969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174" t="8108" r="4897" b="68468"/>
          <a:stretch>
            <a:fillRect/>
          </a:stretch>
        </p:blipFill>
        <p:spPr>
          <a:xfrm>
            <a:off x="3217959" y="3022497"/>
            <a:ext cx="2037038" cy="2749119"/>
          </a:xfrm>
          <a:prstGeom prst="rect">
            <a:avLst/>
          </a:prstGeom>
        </p:spPr>
      </p:pic>
      <p:pic>
        <p:nvPicPr>
          <p:cNvPr id="7" name="Picture 6" descr="A group of men standing in front of a calendar&#10;&#10;AI-generated content may be incorrect.">
            <a:extLst>
              <a:ext uri="{FF2B5EF4-FFF2-40B4-BE49-F238E27FC236}">
                <a16:creationId xmlns:a16="http://schemas.microsoft.com/office/drawing/2014/main" id="{E30C98BF-737A-3026-3FC3-5FCD84020BA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693" t="9905" r="44209" b="60688"/>
          <a:stretch>
            <a:fillRect/>
          </a:stretch>
        </p:blipFill>
        <p:spPr>
          <a:xfrm>
            <a:off x="1167458" y="3022497"/>
            <a:ext cx="2078282" cy="2749117"/>
          </a:xfrm>
          <a:prstGeom prst="rect">
            <a:avLst/>
          </a:prstGeom>
        </p:spPr>
      </p:pic>
      <p:pic>
        <p:nvPicPr>
          <p:cNvPr id="3" name="Picture 2" descr="A group of people wearing black robes&#10;&#10;AI-generated content may be incorrect.">
            <a:extLst>
              <a:ext uri="{FF2B5EF4-FFF2-40B4-BE49-F238E27FC236}">
                <a16:creationId xmlns:a16="http://schemas.microsoft.com/office/drawing/2014/main" id="{603041EA-462F-D927-7E4B-E475D72B98A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4926" t="18352" r="30141" b="54659"/>
          <a:stretch>
            <a:fillRect/>
          </a:stretch>
        </p:blipFill>
        <p:spPr>
          <a:xfrm>
            <a:off x="8951258" y="3022497"/>
            <a:ext cx="2028041" cy="2749119"/>
          </a:xfrm>
          <a:prstGeom prst="rect">
            <a:avLst/>
          </a:prstGeom>
        </p:spPr>
      </p:pic>
      <p:pic>
        <p:nvPicPr>
          <p:cNvPr id="9" name="Picture 8" descr="A person in a suit and tie&#10;&#10;AI-generated content may be incorrect.">
            <a:extLst>
              <a:ext uri="{FF2B5EF4-FFF2-40B4-BE49-F238E27FC236}">
                <a16:creationId xmlns:a16="http://schemas.microsoft.com/office/drawing/2014/main" id="{0D33510C-C0C4-0A3F-E112-18B4C58A7C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8321" y="3022497"/>
            <a:ext cx="2132937" cy="27491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EE651F-CF06-3A22-3536-A9DBF43284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4570" y="729620"/>
            <a:ext cx="3342184" cy="170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12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F7613-B358-6CEC-FE3D-3A58BE279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olorful text on a white background&#10;&#10;AI-generated content may be incorrect.">
            <a:extLst>
              <a:ext uri="{FF2B5EF4-FFF2-40B4-BE49-F238E27FC236}">
                <a16:creationId xmlns:a16="http://schemas.microsoft.com/office/drawing/2014/main" id="{62AB3692-973B-F447-FBB6-56D92471A2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05925" y="1253331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400649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A0198-372F-7B0E-A001-9DF285F92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artoon of a snow covered mountain&#10;&#10;AI-generated content may be incorrect.">
            <a:extLst>
              <a:ext uri="{FF2B5EF4-FFF2-40B4-BE49-F238E27FC236}">
                <a16:creationId xmlns:a16="http://schemas.microsoft.com/office/drawing/2014/main" id="{76B4EE77-169C-E4D7-A0BA-8190593474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6462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801C82-2694-661E-E710-59F5C6592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33FBB9-B72A-B7DA-388D-21FA45FBCC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46"/>
          <a:stretch>
            <a:fillRect/>
          </a:stretch>
        </p:blipFill>
        <p:spPr>
          <a:xfrm>
            <a:off x="-1" y="1575933"/>
            <a:ext cx="12192001" cy="5288693"/>
          </a:xfrm>
          <a:prstGeom prst="rect">
            <a:avLst/>
          </a:prstGeom>
        </p:spPr>
      </p:pic>
      <p:pic>
        <p:nvPicPr>
          <p:cNvPr id="4" name="Picture 3" descr="A cartoon of a person running&#10;&#10;AI-generated content may be incorrect.">
            <a:extLst>
              <a:ext uri="{FF2B5EF4-FFF2-40B4-BE49-F238E27FC236}">
                <a16:creationId xmlns:a16="http://schemas.microsoft.com/office/drawing/2014/main" id="{FA37277D-4034-A185-757D-68F0BCEEF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7719" y="4794145"/>
            <a:ext cx="1726081" cy="12787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1D8699-5F3A-61AD-3006-92CF38CADB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2259" y="5532232"/>
            <a:ext cx="2144927" cy="11767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BB2B02-3EC7-402A-50B6-B2376DD041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5265" y="5841151"/>
            <a:ext cx="1931257" cy="8678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E9ED12-3099-6A06-6A5A-8A01EDC87C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3328" y="5376573"/>
            <a:ext cx="1353322" cy="8440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C11D25-EF09-BB08-4AD5-7AFF01177E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3456" y="4506621"/>
            <a:ext cx="1187277" cy="11767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8BB7801-5568-9C18-B696-4B2EE27EF8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4969" y="4315715"/>
            <a:ext cx="1220053" cy="669337"/>
          </a:xfrm>
          <a:prstGeom prst="rect">
            <a:avLst/>
          </a:prstGeom>
        </p:spPr>
      </p:pic>
      <p:pic>
        <p:nvPicPr>
          <p:cNvPr id="7" name="Picture 6" descr="Colorful text on a white background&#10;&#10;AI-generated content may be incorrect.">
            <a:extLst>
              <a:ext uri="{FF2B5EF4-FFF2-40B4-BE49-F238E27FC236}">
                <a16:creationId xmlns:a16="http://schemas.microsoft.com/office/drawing/2014/main" id="{E32B32A4-8556-DE4F-C466-A4E268297AF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630" b="47724"/>
          <a:stretch>
            <a:fillRect/>
          </a:stretch>
        </p:blipFill>
        <p:spPr>
          <a:xfrm>
            <a:off x="2388830" y="2901496"/>
            <a:ext cx="2921391" cy="1956435"/>
          </a:xfrm>
          <a:prstGeom prst="rect">
            <a:avLst/>
          </a:prstGeom>
        </p:spPr>
      </p:pic>
      <p:pic>
        <p:nvPicPr>
          <p:cNvPr id="9" name="Picture 8" descr="Colorful text on a white background&#10;&#10;AI-generated content may be incorrect.">
            <a:extLst>
              <a:ext uri="{FF2B5EF4-FFF2-40B4-BE49-F238E27FC236}">
                <a16:creationId xmlns:a16="http://schemas.microsoft.com/office/drawing/2014/main" id="{49E15325-84D1-396F-C431-B6D007834D6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2275" b="9216"/>
          <a:stretch>
            <a:fillRect/>
          </a:stretch>
        </p:blipFill>
        <p:spPr>
          <a:xfrm>
            <a:off x="5310221" y="2913035"/>
            <a:ext cx="3256629" cy="1881110"/>
          </a:xfrm>
          <a:prstGeom prst="rect">
            <a:avLst/>
          </a:prstGeom>
        </p:spPr>
      </p:pic>
      <p:pic>
        <p:nvPicPr>
          <p:cNvPr id="10" name="Picture 9" descr="Colorful text on a white background&#10;&#10;AI-generated content may be incorrect.">
            <a:extLst>
              <a:ext uri="{FF2B5EF4-FFF2-40B4-BE49-F238E27FC236}">
                <a16:creationId xmlns:a16="http://schemas.microsoft.com/office/drawing/2014/main" id="{C5F12DAA-FB2E-A6C6-80AD-C0450365136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920" r="25614" b="92435"/>
          <a:stretch>
            <a:fillRect/>
          </a:stretch>
        </p:blipFill>
        <p:spPr>
          <a:xfrm>
            <a:off x="5406740" y="4595751"/>
            <a:ext cx="2302262" cy="26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84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54134-A94A-4AD9-92DB-D3736C3A8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gold card&#10;&#10;AI-generated content may be incorrect.">
            <a:extLst>
              <a:ext uri="{FF2B5EF4-FFF2-40B4-BE49-F238E27FC236}">
                <a16:creationId xmlns:a16="http://schemas.microsoft.com/office/drawing/2014/main" id="{4681C3AC-1D51-8E87-CD77-1FFD3B6B9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14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11768</TotalTime>
  <Words>1926</Words>
  <Application>Microsoft Macintosh PowerPoint</Application>
  <PresentationFormat>Widescreen</PresentationFormat>
  <Paragraphs>383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Aptos</vt:lpstr>
      <vt:lpstr>Aptos Display</vt:lpstr>
      <vt:lpstr>Arial</vt:lpstr>
      <vt:lpstr>Cambria</vt:lpstr>
      <vt:lpstr>Comic Sans MS</vt:lpstr>
      <vt:lpstr>DIN Offc Cond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Donald M. Cameron</dc:creator>
  <cp:lastModifiedBy>Don Cameron</cp:lastModifiedBy>
  <cp:revision>36</cp:revision>
  <cp:lastPrinted>2025-05-28T02:07:20Z</cp:lastPrinted>
  <dcterms:created xsi:type="dcterms:W3CDTF">2025-05-18T16:25:24Z</dcterms:created>
  <dcterms:modified xsi:type="dcterms:W3CDTF">2025-06-04T20:09:10Z</dcterms:modified>
</cp:coreProperties>
</file>